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4.xml" ContentType="application/vnd.openxmlformats-officedocument.drawingml.chartshapes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6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7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8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9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33" r:id="rId2"/>
    <p:sldId id="435" r:id="rId3"/>
    <p:sldId id="462" r:id="rId4"/>
    <p:sldId id="430" r:id="rId5"/>
    <p:sldId id="431" r:id="rId6"/>
    <p:sldId id="458" r:id="rId7"/>
    <p:sldId id="425" r:id="rId8"/>
    <p:sldId id="452" r:id="rId9"/>
    <p:sldId id="434" r:id="rId10"/>
    <p:sldId id="433" r:id="rId11"/>
    <p:sldId id="455" r:id="rId12"/>
    <p:sldId id="457" r:id="rId13"/>
    <p:sldId id="460" r:id="rId14"/>
    <p:sldId id="456" r:id="rId15"/>
    <p:sldId id="424" r:id="rId16"/>
    <p:sldId id="407" r:id="rId17"/>
    <p:sldId id="440" r:id="rId18"/>
    <p:sldId id="441" r:id="rId19"/>
    <p:sldId id="442" r:id="rId20"/>
    <p:sldId id="445" r:id="rId21"/>
    <p:sldId id="446" r:id="rId22"/>
    <p:sldId id="447" r:id="rId23"/>
    <p:sldId id="450" r:id="rId24"/>
    <p:sldId id="419" r:id="rId25"/>
    <p:sldId id="449" r:id="rId26"/>
    <p:sldId id="465" r:id="rId27"/>
    <p:sldId id="451" r:id="rId28"/>
    <p:sldId id="444" r:id="rId29"/>
    <p:sldId id="461" r:id="rId30"/>
    <p:sldId id="453" r:id="rId31"/>
    <p:sldId id="468" r:id="rId32"/>
    <p:sldId id="466" r:id="rId33"/>
    <p:sldId id="470" r:id="rId34"/>
    <p:sldId id="467" r:id="rId35"/>
    <p:sldId id="448" r:id="rId36"/>
    <p:sldId id="459" r:id="rId37"/>
    <p:sldId id="26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196F"/>
    <a:srgbClr val="0432FF"/>
    <a:srgbClr val="4E2A85"/>
    <a:srgbClr val="FFC000"/>
    <a:srgbClr val="4E2A84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9" autoAdjust="0"/>
    <p:restoredTop sz="93785" autoAdjust="0"/>
  </p:normalViewPr>
  <p:slideViewPr>
    <p:cSldViewPr snapToGrid="0">
      <p:cViewPr>
        <p:scale>
          <a:sx n="75" d="100"/>
          <a:sy n="75" d="100"/>
        </p:scale>
        <p:origin x="1228" y="5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v2_visualization_of_measured_TEP_vertical_profile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Data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Data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Data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v2_visualization_of_measured_TEP_vertical_profiles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Data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Data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Data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v2_visualization_of_measured_TEP_vertical_profiles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v2_visualization_of_measured_TEP_vertical_profiles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argescale\paper\comparis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78406105630068"/>
          <c:y val="5.1717040218077361E-2"/>
          <c:w val="0.73143837836738912"/>
          <c:h val="0.70832772815609546"/>
        </c:manualLayout>
      </c:layout>
      <c:lineChart>
        <c:grouping val="standard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84-FC46-9A67-947A9EAFAC9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84-FC46-9A67-947A9EAFAC9E}"/>
              </c:ext>
            </c:extLst>
          </c:dPt>
          <c:cat>
            <c:numRef>
              <c:f>Sheet2!$B$15:$B$17</c:f>
              <c:numCache>
                <c:formatCode>General</c:formatCode>
                <c:ptCount val="3"/>
                <c:pt idx="0">
                  <c:v>2.5</c:v>
                </c:pt>
                <c:pt idx="1">
                  <c:v>3.75</c:v>
                </c:pt>
                <c:pt idx="2">
                  <c:v>5</c:v>
                </c:pt>
              </c:numCache>
            </c:numRef>
          </c:cat>
          <c:val>
            <c:numRef>
              <c:f>Sheet2!$C$15:$C$17</c:f>
              <c:numCache>
                <c:formatCode>General</c:formatCode>
                <c:ptCount val="3"/>
                <c:pt idx="0">
                  <c:v>45.5</c:v>
                </c:pt>
                <c:pt idx="1">
                  <c:v>29.2</c:v>
                </c:pt>
                <c:pt idx="2">
                  <c:v>20.399999999999999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584-FC46-9A67-947A9EAFA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9141456"/>
        <c:axId val="1699173232"/>
      </c:lineChart>
      <c:catAx>
        <c:axId val="1699141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Circle radius (mm)</a:t>
                </a:r>
              </a:p>
            </c:rich>
          </c:tx>
          <c:layout>
            <c:manualLayout>
              <c:xMode val="edge"/>
              <c:yMode val="edge"/>
              <c:x val="0.3206557638294058"/>
              <c:y val="0.900090545548866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99173232"/>
        <c:crosses val="autoZero"/>
        <c:auto val="1"/>
        <c:lblAlgn val="ctr"/>
        <c:lblOffset val="100"/>
        <c:noMultiLvlLbl val="0"/>
      </c:catAx>
      <c:valAx>
        <c:axId val="16991732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/>
                  <a:t>Equivalent heat flux (W/m2)</a:t>
                </a:r>
              </a:p>
            </c:rich>
          </c:tx>
          <c:layout>
            <c:manualLayout>
              <c:xMode val="edge"/>
              <c:yMode val="edge"/>
              <c:x val="2.6459011141541654E-2"/>
              <c:y val="0.105745370123601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99141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2-b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69036007352747164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2'!$G$2:$G$1492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2'!$I$2:$I$1492</c:f>
              <c:numCache>
                <c:formatCode>General</c:formatCode>
                <c:ptCount val="1491"/>
                <c:pt idx="0">
                  <c:v>1454.4124772625501</c:v>
                </c:pt>
                <c:pt idx="1">
                  <c:v>1483.48440957051</c:v>
                </c:pt>
                <c:pt idx="2">
                  <c:v>1509.81534907522</c:v>
                </c:pt>
                <c:pt idx="3">
                  <c:v>1529.8856598787499</c:v>
                </c:pt>
                <c:pt idx="4">
                  <c:v>1548.5663676773499</c:v>
                </c:pt>
                <c:pt idx="5">
                  <c:v>1602.46876537209</c:v>
                </c:pt>
                <c:pt idx="6">
                  <c:v>1640.2231893273399</c:v>
                </c:pt>
                <c:pt idx="7">
                  <c:v>1661.5471733116201</c:v>
                </c:pt>
                <c:pt idx="8">
                  <c:v>1686.9041400527201</c:v>
                </c:pt>
                <c:pt idx="9">
                  <c:v>1704.4593955003299</c:v>
                </c:pt>
                <c:pt idx="10">
                  <c:v>1723.3100154746901</c:v>
                </c:pt>
                <c:pt idx="11">
                  <c:v>1739.17793555252</c:v>
                </c:pt>
                <c:pt idx="12">
                  <c:v>1741.6907518784101</c:v>
                </c:pt>
                <c:pt idx="13">
                  <c:v>1746.8581964943301</c:v>
                </c:pt>
                <c:pt idx="14">
                  <c:v>1753.63009246303</c:v>
                </c:pt>
                <c:pt idx="15">
                  <c:v>1755.9111489806</c:v>
                </c:pt>
                <c:pt idx="16">
                  <c:v>1761.2134659015301</c:v>
                </c:pt>
                <c:pt idx="17">
                  <c:v>1765.20342461063</c:v>
                </c:pt>
                <c:pt idx="18">
                  <c:v>1764.26294229001</c:v>
                </c:pt>
                <c:pt idx="19">
                  <c:v>1772.52884086828</c:v>
                </c:pt>
                <c:pt idx="20">
                  <c:v>1778.28980370716</c:v>
                </c:pt>
                <c:pt idx="21">
                  <c:v>1782.3741247661301</c:v>
                </c:pt>
                <c:pt idx="22">
                  <c:v>1787.9716750044799</c:v>
                </c:pt>
                <c:pt idx="23">
                  <c:v>1790.42968809949</c:v>
                </c:pt>
                <c:pt idx="24">
                  <c:v>1788.5945690425201</c:v>
                </c:pt>
                <c:pt idx="25">
                  <c:v>1791.69582019728</c:v>
                </c:pt>
                <c:pt idx="26">
                  <c:v>1791.3024124051501</c:v>
                </c:pt>
                <c:pt idx="27">
                  <c:v>1795.06358101609</c:v>
                </c:pt>
                <c:pt idx="28">
                  <c:v>1798.50226851291</c:v>
                </c:pt>
                <c:pt idx="29">
                  <c:v>1799.3304757148401</c:v>
                </c:pt>
                <c:pt idx="30">
                  <c:v>1801.56156837496</c:v>
                </c:pt>
                <c:pt idx="31">
                  <c:v>1804.9035627839201</c:v>
                </c:pt>
                <c:pt idx="32">
                  <c:v>1805.70242305135</c:v>
                </c:pt>
                <c:pt idx="33">
                  <c:v>1806.7282118912501</c:v>
                </c:pt>
                <c:pt idx="34">
                  <c:v>1806.3056727549599</c:v>
                </c:pt>
                <c:pt idx="35">
                  <c:v>1803.82387948767</c:v>
                </c:pt>
                <c:pt idx="36">
                  <c:v>1801.9508612391301</c:v>
                </c:pt>
                <c:pt idx="37">
                  <c:v>1799.8934939697699</c:v>
                </c:pt>
                <c:pt idx="38">
                  <c:v>1802.4413808480399</c:v>
                </c:pt>
                <c:pt idx="39">
                  <c:v>1804.9672014776199</c:v>
                </c:pt>
                <c:pt idx="40">
                  <c:v>1803.27251665376</c:v>
                </c:pt>
                <c:pt idx="41">
                  <c:v>1800.6291605875999</c:v>
                </c:pt>
                <c:pt idx="42">
                  <c:v>1800.7779369079699</c:v>
                </c:pt>
                <c:pt idx="43">
                  <c:v>1801.69075785414</c:v>
                </c:pt>
                <c:pt idx="44">
                  <c:v>1803.5582131321601</c:v>
                </c:pt>
                <c:pt idx="45">
                  <c:v>1801.7323312686799</c:v>
                </c:pt>
                <c:pt idx="46">
                  <c:v>1798.6484316654801</c:v>
                </c:pt>
                <c:pt idx="47">
                  <c:v>1798.9497881680099</c:v>
                </c:pt>
                <c:pt idx="48">
                  <c:v>1799.79330625232</c:v>
                </c:pt>
                <c:pt idx="49">
                  <c:v>1799.5800443800999</c:v>
                </c:pt>
                <c:pt idx="50">
                  <c:v>1801.6304857339201</c:v>
                </c:pt>
                <c:pt idx="51">
                  <c:v>1801.8443605540299</c:v>
                </c:pt>
                <c:pt idx="52">
                  <c:v>1801.7065487564801</c:v>
                </c:pt>
                <c:pt idx="53">
                  <c:v>1804.96523380944</c:v>
                </c:pt>
                <c:pt idx="54">
                  <c:v>1805.5882282591499</c:v>
                </c:pt>
                <c:pt idx="55">
                  <c:v>1806.3426330728701</c:v>
                </c:pt>
                <c:pt idx="56">
                  <c:v>1806.8579920141999</c:v>
                </c:pt>
                <c:pt idx="57">
                  <c:v>1804.47378825444</c:v>
                </c:pt>
                <c:pt idx="58">
                  <c:v>1803.4503763830801</c:v>
                </c:pt>
                <c:pt idx="59">
                  <c:v>1802.52435185233</c:v>
                </c:pt>
                <c:pt idx="60">
                  <c:v>1801.6986162917699</c:v>
                </c:pt>
                <c:pt idx="61">
                  <c:v>1804.22458132107</c:v>
                </c:pt>
                <c:pt idx="62">
                  <c:v>1806.47256864418</c:v>
                </c:pt>
                <c:pt idx="63">
                  <c:v>1806.62608546141</c:v>
                </c:pt>
                <c:pt idx="64">
                  <c:v>1808.08743181248</c:v>
                </c:pt>
                <c:pt idx="65">
                  <c:v>1808.91728532925</c:v>
                </c:pt>
                <c:pt idx="66">
                  <c:v>1810.5429585542299</c:v>
                </c:pt>
                <c:pt idx="67">
                  <c:v>1811.64438743037</c:v>
                </c:pt>
                <c:pt idx="68">
                  <c:v>1811.1427477249799</c:v>
                </c:pt>
                <c:pt idx="69">
                  <c:v>1805.22538398494</c:v>
                </c:pt>
                <c:pt idx="70">
                  <c:v>1806.71754232085</c:v>
                </c:pt>
                <c:pt idx="71">
                  <c:v>1806.50984552165</c:v>
                </c:pt>
                <c:pt idx="72">
                  <c:v>1807.05832550216</c:v>
                </c:pt>
                <c:pt idx="73">
                  <c:v>1810.9512271514</c:v>
                </c:pt>
                <c:pt idx="74">
                  <c:v>1810.9887345172299</c:v>
                </c:pt>
                <c:pt idx="75">
                  <c:v>1807.5357899368801</c:v>
                </c:pt>
                <c:pt idx="76">
                  <c:v>1813.0286739994599</c:v>
                </c:pt>
                <c:pt idx="77">
                  <c:v>1814.2372873674101</c:v>
                </c:pt>
                <c:pt idx="78">
                  <c:v>1813.94082703251</c:v>
                </c:pt>
                <c:pt idx="79">
                  <c:v>1814.7134127607801</c:v>
                </c:pt>
                <c:pt idx="80">
                  <c:v>1808.5188392878099</c:v>
                </c:pt>
                <c:pt idx="81">
                  <c:v>1805.1765369701</c:v>
                </c:pt>
                <c:pt idx="82">
                  <c:v>1805.95546006534</c:v>
                </c:pt>
                <c:pt idx="83">
                  <c:v>1804.3131854144001</c:v>
                </c:pt>
                <c:pt idx="84">
                  <c:v>1802.08721137818</c:v>
                </c:pt>
                <c:pt idx="85">
                  <c:v>1799.0526120934001</c:v>
                </c:pt>
                <c:pt idx="86">
                  <c:v>1795.0892226501601</c:v>
                </c:pt>
                <c:pt idx="87">
                  <c:v>1795.8634291114799</c:v>
                </c:pt>
                <c:pt idx="88">
                  <c:v>1795.6583931626501</c:v>
                </c:pt>
                <c:pt idx="89">
                  <c:v>1796.2112198556999</c:v>
                </c:pt>
                <c:pt idx="90">
                  <c:v>1799.7690622436701</c:v>
                </c:pt>
                <c:pt idx="91">
                  <c:v>1798.80992269385</c:v>
                </c:pt>
                <c:pt idx="92">
                  <c:v>1799.93488381815</c:v>
                </c:pt>
                <c:pt idx="93">
                  <c:v>1803.13613562146</c:v>
                </c:pt>
                <c:pt idx="94">
                  <c:v>1802.50227103579</c:v>
                </c:pt>
                <c:pt idx="95">
                  <c:v>1805.5475851702799</c:v>
                </c:pt>
                <c:pt idx="96">
                  <c:v>1809.4781056048</c:v>
                </c:pt>
                <c:pt idx="97">
                  <c:v>1803.81030157038</c:v>
                </c:pt>
                <c:pt idx="98">
                  <c:v>1808.1306782152401</c:v>
                </c:pt>
                <c:pt idx="99">
                  <c:v>1814.7814697177</c:v>
                </c:pt>
                <c:pt idx="100">
                  <c:v>1830.2229638885799</c:v>
                </c:pt>
                <c:pt idx="101">
                  <c:v>1842.3260542734799</c:v>
                </c:pt>
                <c:pt idx="102">
                  <c:v>1851.3054978064999</c:v>
                </c:pt>
                <c:pt idx="103">
                  <c:v>1861.2735358957</c:v>
                </c:pt>
                <c:pt idx="104">
                  <c:v>1872.7062044518</c:v>
                </c:pt>
                <c:pt idx="105">
                  <c:v>1879.78883323982</c:v>
                </c:pt>
                <c:pt idx="106">
                  <c:v>1890.50527513827</c:v>
                </c:pt>
                <c:pt idx="107">
                  <c:v>1881.9815077763899</c:v>
                </c:pt>
                <c:pt idx="108">
                  <c:v>1883.72103702294</c:v>
                </c:pt>
                <c:pt idx="109">
                  <c:v>1886.53523749945</c:v>
                </c:pt>
                <c:pt idx="110">
                  <c:v>1881.78800487329</c:v>
                </c:pt>
                <c:pt idx="111">
                  <c:v>1887.53716600642</c:v>
                </c:pt>
                <c:pt idx="112">
                  <c:v>1888.93661473098</c:v>
                </c:pt>
                <c:pt idx="113">
                  <c:v>1881.03836068187</c:v>
                </c:pt>
                <c:pt idx="114">
                  <c:v>1888.5170694824899</c:v>
                </c:pt>
                <c:pt idx="115">
                  <c:v>1887.85346549566</c:v>
                </c:pt>
                <c:pt idx="116">
                  <c:v>1883.3778789067901</c:v>
                </c:pt>
                <c:pt idx="117">
                  <c:v>1890.68651421598</c:v>
                </c:pt>
                <c:pt idx="118">
                  <c:v>1887.03949763682</c:v>
                </c:pt>
                <c:pt idx="119">
                  <c:v>1887.39825797189</c:v>
                </c:pt>
                <c:pt idx="120">
                  <c:v>1895.37969666346</c:v>
                </c:pt>
                <c:pt idx="121">
                  <c:v>1890.01400784677</c:v>
                </c:pt>
                <c:pt idx="122">
                  <c:v>1890.9641119862099</c:v>
                </c:pt>
                <c:pt idx="123">
                  <c:v>1898.7367938130999</c:v>
                </c:pt>
                <c:pt idx="124">
                  <c:v>1892.6992687378499</c:v>
                </c:pt>
                <c:pt idx="125">
                  <c:v>1895.5341928891901</c:v>
                </c:pt>
                <c:pt idx="126">
                  <c:v>1896.34332372686</c:v>
                </c:pt>
                <c:pt idx="127">
                  <c:v>1889.47446473535</c:v>
                </c:pt>
                <c:pt idx="128">
                  <c:v>1894.35590021597</c:v>
                </c:pt>
                <c:pt idx="129">
                  <c:v>1896.7639359800601</c:v>
                </c:pt>
                <c:pt idx="130">
                  <c:v>1891.5262965296699</c:v>
                </c:pt>
                <c:pt idx="131">
                  <c:v>1896.3747950053501</c:v>
                </c:pt>
                <c:pt idx="132">
                  <c:v>1895.32547791804</c:v>
                </c:pt>
                <c:pt idx="133">
                  <c:v>1893.22615370223</c:v>
                </c:pt>
                <c:pt idx="134">
                  <c:v>1900.8053115564501</c:v>
                </c:pt>
                <c:pt idx="135">
                  <c:v>1898.60457896192</c:v>
                </c:pt>
                <c:pt idx="136">
                  <c:v>1897.2019090799099</c:v>
                </c:pt>
                <c:pt idx="137">
                  <c:v>1902.1774747439899</c:v>
                </c:pt>
                <c:pt idx="138">
                  <c:v>1899.2198326156799</c:v>
                </c:pt>
                <c:pt idx="139">
                  <c:v>1897.35007547801</c:v>
                </c:pt>
                <c:pt idx="140">
                  <c:v>1903.96718070833</c:v>
                </c:pt>
                <c:pt idx="141">
                  <c:v>1898.9281612397699</c:v>
                </c:pt>
                <c:pt idx="142">
                  <c:v>1902.9648110109299</c:v>
                </c:pt>
                <c:pt idx="143">
                  <c:v>1904.4205903300999</c:v>
                </c:pt>
                <c:pt idx="144">
                  <c:v>1898.6815738432799</c:v>
                </c:pt>
                <c:pt idx="145">
                  <c:v>1903.07675985175</c:v>
                </c:pt>
                <c:pt idx="146">
                  <c:v>1909.10496670103</c:v>
                </c:pt>
                <c:pt idx="147">
                  <c:v>1903.2592701936501</c:v>
                </c:pt>
                <c:pt idx="148">
                  <c:v>1909.9489569084501</c:v>
                </c:pt>
                <c:pt idx="149">
                  <c:v>1906.1988225329901</c:v>
                </c:pt>
                <c:pt idx="150">
                  <c:v>1902.0144539553801</c:v>
                </c:pt>
                <c:pt idx="151">
                  <c:v>1912.05704146568</c:v>
                </c:pt>
                <c:pt idx="152">
                  <c:v>1910.6488928963699</c:v>
                </c:pt>
                <c:pt idx="153">
                  <c:v>1907.2976171819901</c:v>
                </c:pt>
                <c:pt idx="154">
                  <c:v>1912.5800921379901</c:v>
                </c:pt>
                <c:pt idx="155">
                  <c:v>1906.1204861362701</c:v>
                </c:pt>
                <c:pt idx="156">
                  <c:v>1906.4391800327001</c:v>
                </c:pt>
                <c:pt idx="157">
                  <c:v>1915.1363440719399</c:v>
                </c:pt>
                <c:pt idx="158">
                  <c:v>1909.51593229685</c:v>
                </c:pt>
                <c:pt idx="159">
                  <c:v>1912.7156495269301</c:v>
                </c:pt>
                <c:pt idx="160">
                  <c:v>1918.96425996674</c:v>
                </c:pt>
                <c:pt idx="161">
                  <c:v>1911.77221677897</c:v>
                </c:pt>
                <c:pt idx="162">
                  <c:v>1919.6187470909899</c:v>
                </c:pt>
                <c:pt idx="163">
                  <c:v>1922.1924922457299</c:v>
                </c:pt>
                <c:pt idx="164">
                  <c:v>1915.8182456096099</c:v>
                </c:pt>
                <c:pt idx="165">
                  <c:v>1919.3705852343601</c:v>
                </c:pt>
                <c:pt idx="166">
                  <c:v>1912.9978793739201</c:v>
                </c:pt>
                <c:pt idx="167">
                  <c:v>1902.8718328078701</c:v>
                </c:pt>
                <c:pt idx="168">
                  <c:v>1913.68689141252</c:v>
                </c:pt>
                <c:pt idx="169">
                  <c:v>1907.3507007458199</c:v>
                </c:pt>
                <c:pt idx="170">
                  <c:v>1902.60689627638</c:v>
                </c:pt>
                <c:pt idx="171">
                  <c:v>1905.09970443048</c:v>
                </c:pt>
                <c:pt idx="172">
                  <c:v>1897.57969448165</c:v>
                </c:pt>
                <c:pt idx="173">
                  <c:v>1897.8303504349501</c:v>
                </c:pt>
                <c:pt idx="174">
                  <c:v>1907.02644063352</c:v>
                </c:pt>
                <c:pt idx="175">
                  <c:v>1897.16307168239</c:v>
                </c:pt>
                <c:pt idx="176">
                  <c:v>1897.59185884974</c:v>
                </c:pt>
                <c:pt idx="177">
                  <c:v>1902.6156924445399</c:v>
                </c:pt>
                <c:pt idx="178">
                  <c:v>1896.5918597397299</c:v>
                </c:pt>
                <c:pt idx="179">
                  <c:v>1902.8685083646801</c:v>
                </c:pt>
                <c:pt idx="180">
                  <c:v>1905.63693094887</c:v>
                </c:pt>
                <c:pt idx="181">
                  <c:v>1897.06477042961</c:v>
                </c:pt>
                <c:pt idx="182">
                  <c:v>1902.8167524001999</c:v>
                </c:pt>
                <c:pt idx="183">
                  <c:v>1903.5511804215901</c:v>
                </c:pt>
                <c:pt idx="184">
                  <c:v>1896.5236687690599</c:v>
                </c:pt>
                <c:pt idx="185">
                  <c:v>1905.7829341365</c:v>
                </c:pt>
                <c:pt idx="186">
                  <c:v>1902.1923395153899</c:v>
                </c:pt>
                <c:pt idx="187">
                  <c:v>1899.9771136919901</c:v>
                </c:pt>
                <c:pt idx="188">
                  <c:v>1905.0820031478099</c:v>
                </c:pt>
                <c:pt idx="189">
                  <c:v>1898.3436052607699</c:v>
                </c:pt>
                <c:pt idx="190">
                  <c:v>1896.21821503561</c:v>
                </c:pt>
                <c:pt idx="191">
                  <c:v>1907.6987428836701</c:v>
                </c:pt>
                <c:pt idx="192">
                  <c:v>1899.89132427855</c:v>
                </c:pt>
                <c:pt idx="193">
                  <c:v>1901.52893877519</c:v>
                </c:pt>
                <c:pt idx="194">
                  <c:v>1905.3220771501799</c:v>
                </c:pt>
                <c:pt idx="195">
                  <c:v>1898.78101025506</c:v>
                </c:pt>
                <c:pt idx="196">
                  <c:v>1904.4486978585301</c:v>
                </c:pt>
                <c:pt idx="197">
                  <c:v>1907.66981781186</c:v>
                </c:pt>
                <c:pt idx="198">
                  <c:v>1897.94636062636</c:v>
                </c:pt>
                <c:pt idx="199">
                  <c:v>1901.1112316225699</c:v>
                </c:pt>
                <c:pt idx="200">
                  <c:v>1898.49776638918</c:v>
                </c:pt>
                <c:pt idx="201">
                  <c:v>1890.8193025146099</c:v>
                </c:pt>
                <c:pt idx="202">
                  <c:v>1900.84246539128</c:v>
                </c:pt>
                <c:pt idx="203">
                  <c:v>1896.87672916172</c:v>
                </c:pt>
                <c:pt idx="204">
                  <c:v>1896.2690742724801</c:v>
                </c:pt>
                <c:pt idx="205">
                  <c:v>1899.2150301965701</c:v>
                </c:pt>
                <c:pt idx="206">
                  <c:v>1892.2545564786701</c:v>
                </c:pt>
                <c:pt idx="207">
                  <c:v>1890.17258016049</c:v>
                </c:pt>
                <c:pt idx="208">
                  <c:v>1899.47527020302</c:v>
                </c:pt>
                <c:pt idx="209">
                  <c:v>1890.40276371803</c:v>
                </c:pt>
                <c:pt idx="210">
                  <c:v>1893.4239405554599</c:v>
                </c:pt>
                <c:pt idx="211">
                  <c:v>1891.8394611879201</c:v>
                </c:pt>
                <c:pt idx="212">
                  <c:v>1887.5971191261899</c:v>
                </c:pt>
                <c:pt idx="213">
                  <c:v>1895.7816538924701</c:v>
                </c:pt>
                <c:pt idx="214">
                  <c:v>1902.3015913675699</c:v>
                </c:pt>
                <c:pt idx="215">
                  <c:v>1894.06773794951</c:v>
                </c:pt>
                <c:pt idx="216">
                  <c:v>1898.9470025660501</c:v>
                </c:pt>
                <c:pt idx="217">
                  <c:v>1897.57777125858</c:v>
                </c:pt>
                <c:pt idx="218">
                  <c:v>1893.8135069043101</c:v>
                </c:pt>
                <c:pt idx="219">
                  <c:v>1903.1898248683101</c:v>
                </c:pt>
                <c:pt idx="220">
                  <c:v>1902.35827002473</c:v>
                </c:pt>
                <c:pt idx="221">
                  <c:v>1900.82172558414</c:v>
                </c:pt>
                <c:pt idx="222">
                  <c:v>1909.0997199708499</c:v>
                </c:pt>
                <c:pt idx="223">
                  <c:v>1907.2343735229299</c:v>
                </c:pt>
                <c:pt idx="224">
                  <c:v>1905.09796817848</c:v>
                </c:pt>
                <c:pt idx="225">
                  <c:v>1914.7905303959401</c:v>
                </c:pt>
                <c:pt idx="226">
                  <c:v>1906.6697831445099</c:v>
                </c:pt>
                <c:pt idx="227">
                  <c:v>1907.1685645548901</c:v>
                </c:pt>
                <c:pt idx="228">
                  <c:v>1906.06533280351</c:v>
                </c:pt>
                <c:pt idx="229">
                  <c:v>1901.54689781605</c:v>
                </c:pt>
                <c:pt idx="230">
                  <c:v>1904.7816336339599</c:v>
                </c:pt>
                <c:pt idx="231">
                  <c:v>1911.85112347829</c:v>
                </c:pt>
                <c:pt idx="232">
                  <c:v>1904.2734007860299</c:v>
                </c:pt>
                <c:pt idx="233">
                  <c:v>1906.86857443998</c:v>
                </c:pt>
                <c:pt idx="234">
                  <c:v>1904.14568877186</c:v>
                </c:pt>
                <c:pt idx="235">
                  <c:v>1900.69979768455</c:v>
                </c:pt>
                <c:pt idx="236">
                  <c:v>1906.99009878181</c:v>
                </c:pt>
                <c:pt idx="237">
                  <c:v>1905.96752360296</c:v>
                </c:pt>
                <c:pt idx="238">
                  <c:v>1899.4039186487901</c:v>
                </c:pt>
                <c:pt idx="239">
                  <c:v>1906.0093823054799</c:v>
                </c:pt>
                <c:pt idx="240">
                  <c:v>1902.9504611897701</c:v>
                </c:pt>
                <c:pt idx="241">
                  <c:v>1904.7131550307599</c:v>
                </c:pt>
                <c:pt idx="242">
                  <c:v>1912.69945451956</c:v>
                </c:pt>
                <c:pt idx="243">
                  <c:v>1903.84890666959</c:v>
                </c:pt>
                <c:pt idx="244">
                  <c:v>1904.34749078252</c:v>
                </c:pt>
                <c:pt idx="245">
                  <c:v>1907.59395005592</c:v>
                </c:pt>
                <c:pt idx="246">
                  <c:v>1898.6157998956401</c:v>
                </c:pt>
                <c:pt idx="247">
                  <c:v>1906.35988733564</c:v>
                </c:pt>
                <c:pt idx="248">
                  <c:v>1908.8333207973899</c:v>
                </c:pt>
                <c:pt idx="249">
                  <c:v>1899.65559681237</c:v>
                </c:pt>
                <c:pt idx="250">
                  <c:v>1904.23003858535</c:v>
                </c:pt>
                <c:pt idx="251">
                  <c:v>1900.7179395185501</c:v>
                </c:pt>
                <c:pt idx="252">
                  <c:v>1892.7991675816399</c:v>
                </c:pt>
                <c:pt idx="253">
                  <c:v>1903.79386522952</c:v>
                </c:pt>
                <c:pt idx="254">
                  <c:v>1901.71253746822</c:v>
                </c:pt>
                <c:pt idx="255">
                  <c:v>1899.0489124242699</c:v>
                </c:pt>
                <c:pt idx="256">
                  <c:v>1905.6950171380799</c:v>
                </c:pt>
                <c:pt idx="257">
                  <c:v>1902.2581548994399</c:v>
                </c:pt>
                <c:pt idx="258">
                  <c:v>1902.9827708928799</c:v>
                </c:pt>
                <c:pt idx="259">
                  <c:v>1914.3639006993701</c:v>
                </c:pt>
                <c:pt idx="260">
                  <c:v>1905.78418242511</c:v>
                </c:pt>
                <c:pt idx="261">
                  <c:v>1907.43738965803</c:v>
                </c:pt>
                <c:pt idx="262">
                  <c:v>1909.20999709437</c:v>
                </c:pt>
                <c:pt idx="263">
                  <c:v>1903.3936841028001</c:v>
                </c:pt>
                <c:pt idx="264">
                  <c:v>1908.5991001546599</c:v>
                </c:pt>
                <c:pt idx="265">
                  <c:v>1915.0740726515301</c:v>
                </c:pt>
                <c:pt idx="266">
                  <c:v>1905.7688352109899</c:v>
                </c:pt>
                <c:pt idx="267">
                  <c:v>1912.17990098362</c:v>
                </c:pt>
                <c:pt idx="268">
                  <c:v>1910.4249627690201</c:v>
                </c:pt>
                <c:pt idx="269">
                  <c:v>1905.5794229164701</c:v>
                </c:pt>
                <c:pt idx="270">
                  <c:v>1914.3206458545101</c:v>
                </c:pt>
                <c:pt idx="271">
                  <c:v>1912.17080539172</c:v>
                </c:pt>
                <c:pt idx="272">
                  <c:v>1908.3551451656899</c:v>
                </c:pt>
                <c:pt idx="273">
                  <c:v>1917.0419127461901</c:v>
                </c:pt>
                <c:pt idx="274">
                  <c:v>1910.72292204123</c:v>
                </c:pt>
                <c:pt idx="275">
                  <c:v>1906.1028253982599</c:v>
                </c:pt>
                <c:pt idx="276">
                  <c:v>1914.7314292896799</c:v>
                </c:pt>
                <c:pt idx="277">
                  <c:v>1913.3196449291099</c:v>
                </c:pt>
                <c:pt idx="278">
                  <c:v>1914.4997339822801</c:v>
                </c:pt>
                <c:pt idx="279">
                  <c:v>1916.4795523513201</c:v>
                </c:pt>
                <c:pt idx="280">
                  <c:v>1908.20147842659</c:v>
                </c:pt>
                <c:pt idx="281">
                  <c:v>1914.4058866211799</c:v>
                </c:pt>
                <c:pt idx="282">
                  <c:v>1921.3539241636599</c:v>
                </c:pt>
                <c:pt idx="283">
                  <c:v>1909.3087881725701</c:v>
                </c:pt>
                <c:pt idx="284">
                  <c:v>1908.0298132210901</c:v>
                </c:pt>
                <c:pt idx="285">
                  <c:v>1906.20045917626</c:v>
                </c:pt>
                <c:pt idx="286">
                  <c:v>1897.42349160205</c:v>
                </c:pt>
                <c:pt idx="287">
                  <c:v>1906.08496505471</c:v>
                </c:pt>
                <c:pt idx="288">
                  <c:v>1905.4656930753199</c:v>
                </c:pt>
                <c:pt idx="289">
                  <c:v>1900.3741153077899</c:v>
                </c:pt>
                <c:pt idx="290">
                  <c:v>1909.29892435222</c:v>
                </c:pt>
                <c:pt idx="291">
                  <c:v>1901.7020145475401</c:v>
                </c:pt>
                <c:pt idx="292">
                  <c:v>1897.26276045434</c:v>
                </c:pt>
                <c:pt idx="293">
                  <c:v>1906.42021996483</c:v>
                </c:pt>
                <c:pt idx="294">
                  <c:v>1902.7204996759899</c:v>
                </c:pt>
                <c:pt idx="295">
                  <c:v>1900.85510917227</c:v>
                </c:pt>
                <c:pt idx="296">
                  <c:v>1900.31387187467</c:v>
                </c:pt>
                <c:pt idx="297">
                  <c:v>1895.5495508484701</c:v>
                </c:pt>
                <c:pt idx="298">
                  <c:v>1904.04110865589</c:v>
                </c:pt>
                <c:pt idx="299">
                  <c:v>1910.3708283114599</c:v>
                </c:pt>
                <c:pt idx="300">
                  <c:v>1900.0361946498999</c:v>
                </c:pt>
                <c:pt idx="301">
                  <c:v>1903.4918852734099</c:v>
                </c:pt>
                <c:pt idx="302">
                  <c:v>1904.7908528845601</c:v>
                </c:pt>
                <c:pt idx="303">
                  <c:v>1898.1507355255101</c:v>
                </c:pt>
                <c:pt idx="304">
                  <c:v>1905.2162665349399</c:v>
                </c:pt>
                <c:pt idx="305">
                  <c:v>1905.74789419437</c:v>
                </c:pt>
                <c:pt idx="306">
                  <c:v>1901.56230736987</c:v>
                </c:pt>
                <c:pt idx="307">
                  <c:v>1910.3630515105899</c:v>
                </c:pt>
                <c:pt idx="308">
                  <c:v>1903.6674115113999</c:v>
                </c:pt>
                <c:pt idx="309">
                  <c:v>1902.70334729571</c:v>
                </c:pt>
                <c:pt idx="310">
                  <c:v>1919.31584820643</c:v>
                </c:pt>
                <c:pt idx="311">
                  <c:v>1913.8015825584901</c:v>
                </c:pt>
                <c:pt idx="312">
                  <c:v>1910.3961176128801</c:v>
                </c:pt>
                <c:pt idx="313">
                  <c:v>1914.3989240646199</c:v>
                </c:pt>
                <c:pt idx="314">
                  <c:v>1906.9679756805201</c:v>
                </c:pt>
                <c:pt idx="315">
                  <c:v>1911.7383189274799</c:v>
                </c:pt>
                <c:pt idx="316">
                  <c:v>1911.0077136964101</c:v>
                </c:pt>
                <c:pt idx="317">
                  <c:v>1898.9318479854901</c:v>
                </c:pt>
                <c:pt idx="318">
                  <c:v>1903.0945623704599</c:v>
                </c:pt>
                <c:pt idx="319">
                  <c:v>1901.2995093516699</c:v>
                </c:pt>
                <c:pt idx="320">
                  <c:v>1892.15896877452</c:v>
                </c:pt>
                <c:pt idx="321">
                  <c:v>1901.7679488836</c:v>
                </c:pt>
                <c:pt idx="322">
                  <c:v>1897.95199685283</c:v>
                </c:pt>
                <c:pt idx="323">
                  <c:v>1894.30496862104</c:v>
                </c:pt>
                <c:pt idx="324">
                  <c:v>1903.30769039042</c:v>
                </c:pt>
                <c:pt idx="325">
                  <c:v>1895.5055520142801</c:v>
                </c:pt>
                <c:pt idx="326">
                  <c:v>1896.26254348525</c:v>
                </c:pt>
                <c:pt idx="327">
                  <c:v>1907.26264051572</c:v>
                </c:pt>
                <c:pt idx="328">
                  <c:v>1900.1033489000899</c:v>
                </c:pt>
                <c:pt idx="329">
                  <c:v>1901.31067930984</c:v>
                </c:pt>
                <c:pt idx="330">
                  <c:v>1904.10605076358</c:v>
                </c:pt>
                <c:pt idx="331">
                  <c:v>1895.0956607456201</c:v>
                </c:pt>
                <c:pt idx="332">
                  <c:v>1895.65411429549</c:v>
                </c:pt>
                <c:pt idx="333">
                  <c:v>1897.64101710966</c:v>
                </c:pt>
                <c:pt idx="334">
                  <c:v>1894.02059813643</c:v>
                </c:pt>
                <c:pt idx="335">
                  <c:v>1899.12370433145</c:v>
                </c:pt>
                <c:pt idx="336">
                  <c:v>1899.61327754231</c:v>
                </c:pt>
                <c:pt idx="337">
                  <c:v>1897.12061880532</c:v>
                </c:pt>
                <c:pt idx="338">
                  <c:v>1905.0820243467399</c:v>
                </c:pt>
                <c:pt idx="339">
                  <c:v>1910.82561195314</c:v>
                </c:pt>
                <c:pt idx="340">
                  <c:v>1910.05294261618</c:v>
                </c:pt>
                <c:pt idx="341">
                  <c:v>1921.97276765023</c:v>
                </c:pt>
                <c:pt idx="342">
                  <c:v>1916.64171074559</c:v>
                </c:pt>
                <c:pt idx="343">
                  <c:v>1913.90367361263</c:v>
                </c:pt>
                <c:pt idx="344">
                  <c:v>1923.1951600646</c:v>
                </c:pt>
                <c:pt idx="345">
                  <c:v>1916.06671838435</c:v>
                </c:pt>
                <c:pt idx="346">
                  <c:v>1915.2601828209399</c:v>
                </c:pt>
                <c:pt idx="347">
                  <c:v>1920.1120926302301</c:v>
                </c:pt>
                <c:pt idx="348">
                  <c:v>1905.9803131117801</c:v>
                </c:pt>
                <c:pt idx="349">
                  <c:v>1910.3209080843999</c:v>
                </c:pt>
                <c:pt idx="350">
                  <c:v>1917.14315481523</c:v>
                </c:pt>
                <c:pt idx="351">
                  <c:v>1906.5864587297101</c:v>
                </c:pt>
                <c:pt idx="352">
                  <c:v>1916.22285159888</c:v>
                </c:pt>
                <c:pt idx="353">
                  <c:v>1918.0292865121801</c:v>
                </c:pt>
                <c:pt idx="354">
                  <c:v>1904.8547537628201</c:v>
                </c:pt>
                <c:pt idx="355">
                  <c:v>1907.811205553</c:v>
                </c:pt>
                <c:pt idx="356">
                  <c:v>1906.7132967042</c:v>
                </c:pt>
                <c:pt idx="357">
                  <c:v>1900.4961613989699</c:v>
                </c:pt>
                <c:pt idx="358">
                  <c:v>1904.6797705450599</c:v>
                </c:pt>
                <c:pt idx="359">
                  <c:v>1893.0966183349601</c:v>
                </c:pt>
                <c:pt idx="360">
                  <c:v>1888.4333773897599</c:v>
                </c:pt>
                <c:pt idx="361">
                  <c:v>1902.85688976297</c:v>
                </c:pt>
                <c:pt idx="362">
                  <c:v>1899.12683934301</c:v>
                </c:pt>
                <c:pt idx="363">
                  <c:v>1897.7807359533799</c:v>
                </c:pt>
                <c:pt idx="364">
                  <c:v>1903.81617081647</c:v>
                </c:pt>
                <c:pt idx="365">
                  <c:v>1894.9136483910499</c:v>
                </c:pt>
                <c:pt idx="366">
                  <c:v>1899.94990312236</c:v>
                </c:pt>
                <c:pt idx="367">
                  <c:v>1912.2425074079299</c:v>
                </c:pt>
                <c:pt idx="368">
                  <c:v>1899.9223042214801</c:v>
                </c:pt>
                <c:pt idx="369">
                  <c:v>1909.5767461161399</c:v>
                </c:pt>
                <c:pt idx="370">
                  <c:v>1912.65856486232</c:v>
                </c:pt>
                <c:pt idx="371">
                  <c:v>1906.31927951997</c:v>
                </c:pt>
                <c:pt idx="372">
                  <c:v>1917.67388332931</c:v>
                </c:pt>
                <c:pt idx="373">
                  <c:v>1917.05597810022</c:v>
                </c:pt>
                <c:pt idx="374">
                  <c:v>1905.3560807075801</c:v>
                </c:pt>
                <c:pt idx="375">
                  <c:v>1914.7517720543699</c:v>
                </c:pt>
                <c:pt idx="376">
                  <c:v>1908.2962186027901</c:v>
                </c:pt>
                <c:pt idx="377">
                  <c:v>1901.479648775</c:v>
                </c:pt>
                <c:pt idx="378">
                  <c:v>1910.85183104409</c:v>
                </c:pt>
                <c:pt idx="379">
                  <c:v>1905.1989061064301</c:v>
                </c:pt>
                <c:pt idx="380">
                  <c:v>1908.27557367701</c:v>
                </c:pt>
                <c:pt idx="381">
                  <c:v>1911.00696032213</c:v>
                </c:pt>
                <c:pt idx="382">
                  <c:v>1880.4343271323</c:v>
                </c:pt>
                <c:pt idx="383">
                  <c:v>1880.94002158439</c:v>
                </c:pt>
                <c:pt idx="384">
                  <c:v>1889.62517115436</c:v>
                </c:pt>
                <c:pt idx="385">
                  <c:v>1881.84048240073</c:v>
                </c:pt>
                <c:pt idx="386">
                  <c:v>1886.5719143962699</c:v>
                </c:pt>
                <c:pt idx="387">
                  <c:v>1883.88758518233</c:v>
                </c:pt>
                <c:pt idx="388">
                  <c:v>1876.3581659850099</c:v>
                </c:pt>
                <c:pt idx="389">
                  <c:v>1908.9981441574701</c:v>
                </c:pt>
                <c:pt idx="390">
                  <c:v>1906.06689677332</c:v>
                </c:pt>
                <c:pt idx="391">
                  <c:v>1902.2903907626101</c:v>
                </c:pt>
                <c:pt idx="392">
                  <c:v>1906.29544202843</c:v>
                </c:pt>
                <c:pt idx="393">
                  <c:v>1902.9479668491199</c:v>
                </c:pt>
                <c:pt idx="394">
                  <c:v>1899.9983096577701</c:v>
                </c:pt>
                <c:pt idx="395">
                  <c:v>1906.6692208843201</c:v>
                </c:pt>
                <c:pt idx="396">
                  <c:v>1895.0352023713101</c:v>
                </c:pt>
                <c:pt idx="397">
                  <c:v>1900.1167556011501</c:v>
                </c:pt>
                <c:pt idx="398">
                  <c:v>1906.3930770893901</c:v>
                </c:pt>
                <c:pt idx="399">
                  <c:v>1897.24309367044</c:v>
                </c:pt>
                <c:pt idx="400">
                  <c:v>1902.32533612406</c:v>
                </c:pt>
                <c:pt idx="401">
                  <c:v>1909.34430374166</c:v>
                </c:pt>
                <c:pt idx="402">
                  <c:v>1903.9330296379501</c:v>
                </c:pt>
                <c:pt idx="403">
                  <c:v>1911.1367316263099</c:v>
                </c:pt>
                <c:pt idx="404">
                  <c:v>1908.0578685473899</c:v>
                </c:pt>
                <c:pt idx="405">
                  <c:v>1895.31077026199</c:v>
                </c:pt>
                <c:pt idx="406">
                  <c:v>1907.1660479900299</c:v>
                </c:pt>
                <c:pt idx="407">
                  <c:v>1901.76728002494</c:v>
                </c:pt>
                <c:pt idx="408">
                  <c:v>1895.5301133492601</c:v>
                </c:pt>
                <c:pt idx="409">
                  <c:v>1899.3354157311001</c:v>
                </c:pt>
                <c:pt idx="410">
                  <c:v>1893.29178457342</c:v>
                </c:pt>
                <c:pt idx="411">
                  <c:v>1892.2156134084901</c:v>
                </c:pt>
                <c:pt idx="412">
                  <c:v>1901.71710969027</c:v>
                </c:pt>
                <c:pt idx="413">
                  <c:v>1893.9842291725299</c:v>
                </c:pt>
                <c:pt idx="414">
                  <c:v>1892.9495880212301</c:v>
                </c:pt>
                <c:pt idx="415">
                  <c:v>1896.2028273636699</c:v>
                </c:pt>
                <c:pt idx="416">
                  <c:v>1891.2493106520601</c:v>
                </c:pt>
                <c:pt idx="417">
                  <c:v>1900.5173435568399</c:v>
                </c:pt>
                <c:pt idx="418">
                  <c:v>1905.61568427419</c:v>
                </c:pt>
                <c:pt idx="419">
                  <c:v>1899.6263463381799</c:v>
                </c:pt>
                <c:pt idx="420">
                  <c:v>1905.01367657889</c:v>
                </c:pt>
                <c:pt idx="421">
                  <c:v>1906.91855282345</c:v>
                </c:pt>
                <c:pt idx="422">
                  <c:v>1901.48499401406</c:v>
                </c:pt>
                <c:pt idx="423">
                  <c:v>1913.27467994274</c:v>
                </c:pt>
                <c:pt idx="424">
                  <c:v>1911.34883256127</c:v>
                </c:pt>
                <c:pt idx="425">
                  <c:v>1907.5647138750901</c:v>
                </c:pt>
                <c:pt idx="426">
                  <c:v>1916.31998804983</c:v>
                </c:pt>
                <c:pt idx="427">
                  <c:v>1913.96242375835</c:v>
                </c:pt>
                <c:pt idx="428">
                  <c:v>1911.03161022922</c:v>
                </c:pt>
                <c:pt idx="429">
                  <c:v>1920.6963471126101</c:v>
                </c:pt>
                <c:pt idx="430">
                  <c:v>1913.7888178385799</c:v>
                </c:pt>
                <c:pt idx="431">
                  <c:v>1910.7700969304999</c:v>
                </c:pt>
                <c:pt idx="432">
                  <c:v>1912.8907926951699</c:v>
                </c:pt>
                <c:pt idx="433">
                  <c:v>1902.7018192216501</c:v>
                </c:pt>
                <c:pt idx="434">
                  <c:v>1905.26987200913</c:v>
                </c:pt>
                <c:pt idx="435">
                  <c:v>1917.2038240137399</c:v>
                </c:pt>
                <c:pt idx="436">
                  <c:v>1916.5632318687899</c:v>
                </c:pt>
                <c:pt idx="437">
                  <c:v>1924.0970170875501</c:v>
                </c:pt>
                <c:pt idx="438">
                  <c:v>1924.16608027904</c:v>
                </c:pt>
                <c:pt idx="439">
                  <c:v>1920.4872627719501</c:v>
                </c:pt>
                <c:pt idx="440">
                  <c:v>1934.2285927431501</c:v>
                </c:pt>
                <c:pt idx="441">
                  <c:v>1933.5891657791899</c:v>
                </c:pt>
                <c:pt idx="442">
                  <c:v>1927.38437851157</c:v>
                </c:pt>
                <c:pt idx="443">
                  <c:v>1928.26515894052</c:v>
                </c:pt>
                <c:pt idx="444">
                  <c:v>1922.66976064958</c:v>
                </c:pt>
                <c:pt idx="445">
                  <c:v>1925.27552806636</c:v>
                </c:pt>
                <c:pt idx="446">
                  <c:v>1933.7520674551899</c:v>
                </c:pt>
                <c:pt idx="447">
                  <c:v>1925.7072150156</c:v>
                </c:pt>
                <c:pt idx="448">
                  <c:v>1927.4940853439</c:v>
                </c:pt>
                <c:pt idx="449">
                  <c:v>1932.29533885611</c:v>
                </c:pt>
                <c:pt idx="450">
                  <c:v>1922.2891540789001</c:v>
                </c:pt>
                <c:pt idx="451">
                  <c:v>1924.3484606955301</c:v>
                </c:pt>
                <c:pt idx="452">
                  <c:v>1931.58049187559</c:v>
                </c:pt>
                <c:pt idx="453">
                  <c:v>1927.64126307693</c:v>
                </c:pt>
                <c:pt idx="454">
                  <c:v>1931.37266331256</c:v>
                </c:pt>
                <c:pt idx="455">
                  <c:v>1930.01797320368</c:v>
                </c:pt>
                <c:pt idx="456">
                  <c:v>1922.2380701506499</c:v>
                </c:pt>
                <c:pt idx="457">
                  <c:v>1936.23538406645</c:v>
                </c:pt>
                <c:pt idx="458">
                  <c:v>1938.34926246805</c:v>
                </c:pt>
                <c:pt idx="459">
                  <c:v>1930.2289552857501</c:v>
                </c:pt>
                <c:pt idx="460">
                  <c:v>1933.5852415926699</c:v>
                </c:pt>
                <c:pt idx="461">
                  <c:v>1933.1306406141</c:v>
                </c:pt>
                <c:pt idx="462">
                  <c:v>1933.4849739526601</c:v>
                </c:pt>
                <c:pt idx="463">
                  <c:v>1944.5502326291301</c:v>
                </c:pt>
                <c:pt idx="464">
                  <c:v>1935.0053935650201</c:v>
                </c:pt>
                <c:pt idx="465">
                  <c:v>1932.42288841249</c:v>
                </c:pt>
                <c:pt idx="466">
                  <c:v>1938.91853359165</c:v>
                </c:pt>
                <c:pt idx="467">
                  <c:v>1936.4253809274801</c:v>
                </c:pt>
                <c:pt idx="468">
                  <c:v>1937.81910180208</c:v>
                </c:pt>
                <c:pt idx="469">
                  <c:v>1941.05809262823</c:v>
                </c:pt>
                <c:pt idx="470">
                  <c:v>1932.1214602203199</c:v>
                </c:pt>
                <c:pt idx="471">
                  <c:v>1936.8140918112899</c:v>
                </c:pt>
                <c:pt idx="472">
                  <c:v>1937.0587693284201</c:v>
                </c:pt>
                <c:pt idx="473">
                  <c:v>1928.05153520196</c:v>
                </c:pt>
                <c:pt idx="474">
                  <c:v>1932.9453496901999</c:v>
                </c:pt>
                <c:pt idx="475">
                  <c:v>1932.00193468046</c:v>
                </c:pt>
                <c:pt idx="476">
                  <c:v>1928.2152306195301</c:v>
                </c:pt>
                <c:pt idx="477">
                  <c:v>1934.07907812545</c:v>
                </c:pt>
                <c:pt idx="478">
                  <c:v>1928.67508808143</c:v>
                </c:pt>
                <c:pt idx="479">
                  <c:v>1924.1392338133101</c:v>
                </c:pt>
                <c:pt idx="480">
                  <c:v>1930.3282957296899</c:v>
                </c:pt>
                <c:pt idx="481">
                  <c:v>1922.2621560397099</c:v>
                </c:pt>
                <c:pt idx="482">
                  <c:v>1918.5748244522399</c:v>
                </c:pt>
                <c:pt idx="483">
                  <c:v>1918.1532430352599</c:v>
                </c:pt>
                <c:pt idx="484">
                  <c:v>1906.97292335522</c:v>
                </c:pt>
                <c:pt idx="485">
                  <c:v>1912.56825947481</c:v>
                </c:pt>
                <c:pt idx="486">
                  <c:v>1921.1003389391301</c:v>
                </c:pt>
                <c:pt idx="487">
                  <c:v>1916.67942574828</c:v>
                </c:pt>
                <c:pt idx="488">
                  <c:v>1918.3806253028799</c:v>
                </c:pt>
                <c:pt idx="489">
                  <c:v>1916.98995585644</c:v>
                </c:pt>
                <c:pt idx="490">
                  <c:v>1910.8891499608601</c:v>
                </c:pt>
                <c:pt idx="491">
                  <c:v>1922.2326729317699</c:v>
                </c:pt>
                <c:pt idx="492">
                  <c:v>1918.95022820295</c:v>
                </c:pt>
                <c:pt idx="493">
                  <c:v>1910.9949734496699</c:v>
                </c:pt>
                <c:pt idx="494">
                  <c:v>1914.8164778850401</c:v>
                </c:pt>
                <c:pt idx="495">
                  <c:v>1914.8502802118601</c:v>
                </c:pt>
                <c:pt idx="496">
                  <c:v>1914.6176029528001</c:v>
                </c:pt>
                <c:pt idx="497">
                  <c:v>1924.3084237614701</c:v>
                </c:pt>
                <c:pt idx="498">
                  <c:v>1915.8442428829701</c:v>
                </c:pt>
                <c:pt idx="499">
                  <c:v>1917.16803084448</c:v>
                </c:pt>
                <c:pt idx="500">
                  <c:v>1923.59335406024</c:v>
                </c:pt>
                <c:pt idx="501">
                  <c:v>1919.75232021121</c:v>
                </c:pt>
                <c:pt idx="502">
                  <c:v>1921.8442760125599</c:v>
                </c:pt>
                <c:pt idx="503">
                  <c:v>1929.50599814733</c:v>
                </c:pt>
                <c:pt idx="504">
                  <c:v>1925.19961312749</c:v>
                </c:pt>
                <c:pt idx="505">
                  <c:v>1932.8213820052799</c:v>
                </c:pt>
                <c:pt idx="506">
                  <c:v>1934.2826717125799</c:v>
                </c:pt>
                <c:pt idx="507">
                  <c:v>1928.8894436467499</c:v>
                </c:pt>
                <c:pt idx="508">
                  <c:v>1936.8968646293999</c:v>
                </c:pt>
                <c:pt idx="509">
                  <c:v>1936.88145281016</c:v>
                </c:pt>
                <c:pt idx="510">
                  <c:v>1934.30364492641</c:v>
                </c:pt>
                <c:pt idx="511">
                  <c:v>1937.3457146256501</c:v>
                </c:pt>
                <c:pt idx="512">
                  <c:v>1936.7140596756401</c:v>
                </c:pt>
                <c:pt idx="513">
                  <c:v>1935.31014290392</c:v>
                </c:pt>
                <c:pt idx="514">
                  <c:v>1946.51619463774</c:v>
                </c:pt>
                <c:pt idx="515">
                  <c:v>1945.0230334970199</c:v>
                </c:pt>
                <c:pt idx="516">
                  <c:v>1944.5772722511199</c:v>
                </c:pt>
                <c:pt idx="517">
                  <c:v>1945.1848945680299</c:v>
                </c:pt>
                <c:pt idx="518">
                  <c:v>1939.1650444811301</c:v>
                </c:pt>
                <c:pt idx="519">
                  <c:v>1938.6824271933399</c:v>
                </c:pt>
                <c:pt idx="520">
                  <c:v>1943.8033282393801</c:v>
                </c:pt>
                <c:pt idx="521">
                  <c:v>1934.6558042582899</c:v>
                </c:pt>
                <c:pt idx="522">
                  <c:v>1932.9035560367799</c:v>
                </c:pt>
                <c:pt idx="523">
                  <c:v>1931.4697146214501</c:v>
                </c:pt>
                <c:pt idx="524">
                  <c:v>1923.1471066071399</c:v>
                </c:pt>
                <c:pt idx="525">
                  <c:v>1933.84013188014</c:v>
                </c:pt>
                <c:pt idx="526">
                  <c:v>1933.50940358824</c:v>
                </c:pt>
                <c:pt idx="527">
                  <c:v>1926.56337802128</c:v>
                </c:pt>
                <c:pt idx="528">
                  <c:v>1929.3245288532501</c:v>
                </c:pt>
                <c:pt idx="529">
                  <c:v>1926.3811774825299</c:v>
                </c:pt>
                <c:pt idx="530">
                  <c:v>1924.09039917578</c:v>
                </c:pt>
                <c:pt idx="531">
                  <c:v>1934.20958671584</c:v>
                </c:pt>
                <c:pt idx="532">
                  <c:v>1926.4234608185</c:v>
                </c:pt>
                <c:pt idx="533">
                  <c:v>1923.99319681461</c:v>
                </c:pt>
                <c:pt idx="534">
                  <c:v>1925.7666270365501</c:v>
                </c:pt>
                <c:pt idx="535">
                  <c:v>1921.1467581033801</c:v>
                </c:pt>
                <c:pt idx="536">
                  <c:v>1923.47191705932</c:v>
                </c:pt>
                <c:pt idx="537">
                  <c:v>1930.57256833253</c:v>
                </c:pt>
                <c:pt idx="538">
                  <c:v>1924.4560559839499</c:v>
                </c:pt>
                <c:pt idx="539">
                  <c:v>1926.5320101065499</c:v>
                </c:pt>
                <c:pt idx="540">
                  <c:v>1927.4331438921199</c:v>
                </c:pt>
                <c:pt idx="541">
                  <c:v>1920.3474115890899</c:v>
                </c:pt>
                <c:pt idx="542">
                  <c:v>1923.55838280035</c:v>
                </c:pt>
                <c:pt idx="543">
                  <c:v>1922.70044450402</c:v>
                </c:pt>
                <c:pt idx="544">
                  <c:v>1916.37509755415</c:v>
                </c:pt>
                <c:pt idx="545">
                  <c:v>1917.6116050139301</c:v>
                </c:pt>
                <c:pt idx="546">
                  <c:v>1912.9587676372</c:v>
                </c:pt>
                <c:pt idx="547">
                  <c:v>1907.80618246329</c:v>
                </c:pt>
                <c:pt idx="548">
                  <c:v>1919.64245785398</c:v>
                </c:pt>
                <c:pt idx="549">
                  <c:v>1914.7749449886101</c:v>
                </c:pt>
                <c:pt idx="550">
                  <c:v>1915.34235187387</c:v>
                </c:pt>
                <c:pt idx="551">
                  <c:v>1921.35437207678</c:v>
                </c:pt>
                <c:pt idx="552">
                  <c:v>1916.68610396039</c:v>
                </c:pt>
                <c:pt idx="553">
                  <c:v>1919.75203822247</c:v>
                </c:pt>
                <c:pt idx="554">
                  <c:v>1930.1976004753899</c:v>
                </c:pt>
                <c:pt idx="555">
                  <c:v>1921.40141159421</c:v>
                </c:pt>
                <c:pt idx="556">
                  <c:v>1927.0646662721699</c:v>
                </c:pt>
                <c:pt idx="557">
                  <c:v>1921.4191957061901</c:v>
                </c:pt>
                <c:pt idx="558">
                  <c:v>1911.09914109437</c:v>
                </c:pt>
                <c:pt idx="559">
                  <c:v>1920.0070435145699</c:v>
                </c:pt>
                <c:pt idx="560">
                  <c:v>1921.8744226270501</c:v>
                </c:pt>
                <c:pt idx="561">
                  <c:v>1913.0060718649399</c:v>
                </c:pt>
                <c:pt idx="562">
                  <c:v>1918.66024476702</c:v>
                </c:pt>
                <c:pt idx="563">
                  <c:v>1914.25825523458</c:v>
                </c:pt>
                <c:pt idx="564">
                  <c:v>1915.85704370444</c:v>
                </c:pt>
                <c:pt idx="565">
                  <c:v>1925.1955377818899</c:v>
                </c:pt>
                <c:pt idx="566">
                  <c:v>1917.5357346189901</c:v>
                </c:pt>
                <c:pt idx="567">
                  <c:v>1915.0378268526099</c:v>
                </c:pt>
                <c:pt idx="568">
                  <c:v>1920.0775101117899</c:v>
                </c:pt>
                <c:pt idx="569">
                  <c:v>1912.47547524474</c:v>
                </c:pt>
                <c:pt idx="570">
                  <c:v>1915.4936133628401</c:v>
                </c:pt>
                <c:pt idx="571">
                  <c:v>1923.72636901342</c:v>
                </c:pt>
                <c:pt idx="572">
                  <c:v>1919.1534404312899</c:v>
                </c:pt>
                <c:pt idx="573">
                  <c:v>1925.53493719735</c:v>
                </c:pt>
                <c:pt idx="574">
                  <c:v>1927.50397456326</c:v>
                </c:pt>
                <c:pt idx="575">
                  <c:v>1919.8236924938301</c:v>
                </c:pt>
                <c:pt idx="576">
                  <c:v>1929.0877615991501</c:v>
                </c:pt>
                <c:pt idx="577">
                  <c:v>1931.25262894044</c:v>
                </c:pt>
                <c:pt idx="578">
                  <c:v>1925.21842561681</c:v>
                </c:pt>
                <c:pt idx="579">
                  <c:v>1931.4105392174199</c:v>
                </c:pt>
                <c:pt idx="580">
                  <c:v>1929.7211826579301</c:v>
                </c:pt>
                <c:pt idx="581">
                  <c:v>1924.45194120531</c:v>
                </c:pt>
                <c:pt idx="582">
                  <c:v>1936.02689764774</c:v>
                </c:pt>
                <c:pt idx="583">
                  <c:v>1932.4964163288</c:v>
                </c:pt>
                <c:pt idx="584">
                  <c:v>1932.4316200253099</c:v>
                </c:pt>
                <c:pt idx="585">
                  <c:v>1934.9341322503999</c:v>
                </c:pt>
                <c:pt idx="586">
                  <c:v>1923.04699781519</c:v>
                </c:pt>
                <c:pt idx="587">
                  <c:v>1921.1253882040501</c:v>
                </c:pt>
                <c:pt idx="588">
                  <c:v>1929.0629611090901</c:v>
                </c:pt>
                <c:pt idx="589">
                  <c:v>1920.40246689219</c:v>
                </c:pt>
                <c:pt idx="590">
                  <c:v>1921.18135262441</c:v>
                </c:pt>
                <c:pt idx="591">
                  <c:v>1918.6584894381499</c:v>
                </c:pt>
                <c:pt idx="592">
                  <c:v>1910.60987457549</c:v>
                </c:pt>
                <c:pt idx="593">
                  <c:v>1919.1603139510601</c:v>
                </c:pt>
                <c:pt idx="594">
                  <c:v>1922.55541155839</c:v>
                </c:pt>
                <c:pt idx="595">
                  <c:v>1915.9215511903701</c:v>
                </c:pt>
                <c:pt idx="596">
                  <c:v>1918.86997818741</c:v>
                </c:pt>
                <c:pt idx="597">
                  <c:v>1915.5247830181199</c:v>
                </c:pt>
                <c:pt idx="598">
                  <c:v>1912.10455692917</c:v>
                </c:pt>
                <c:pt idx="599">
                  <c:v>1921.39427001181</c:v>
                </c:pt>
                <c:pt idx="600">
                  <c:v>1917.6898497889499</c:v>
                </c:pt>
                <c:pt idx="601">
                  <c:v>1913.43795450676</c:v>
                </c:pt>
                <c:pt idx="602">
                  <c:v>1914.67698403551</c:v>
                </c:pt>
                <c:pt idx="603">
                  <c:v>1910.0813926655401</c:v>
                </c:pt>
                <c:pt idx="604">
                  <c:v>1912.96456034722</c:v>
                </c:pt>
                <c:pt idx="605">
                  <c:v>1919.9004452013601</c:v>
                </c:pt>
                <c:pt idx="606">
                  <c:v>1913.8410640877501</c:v>
                </c:pt>
                <c:pt idx="607">
                  <c:v>1916.5440679621499</c:v>
                </c:pt>
                <c:pt idx="608">
                  <c:v>1915.7757060613101</c:v>
                </c:pt>
                <c:pt idx="609">
                  <c:v>1910.38351224382</c:v>
                </c:pt>
                <c:pt idx="610">
                  <c:v>1917.41380096641</c:v>
                </c:pt>
                <c:pt idx="611">
                  <c:v>1916.6928682733301</c:v>
                </c:pt>
                <c:pt idx="612">
                  <c:v>1910.9653432073901</c:v>
                </c:pt>
                <c:pt idx="613">
                  <c:v>1914.4669595563601</c:v>
                </c:pt>
                <c:pt idx="614">
                  <c:v>1911.1923243502799</c:v>
                </c:pt>
                <c:pt idx="615">
                  <c:v>1908.54045214025</c:v>
                </c:pt>
                <c:pt idx="616">
                  <c:v>1918.6869208560199</c:v>
                </c:pt>
                <c:pt idx="617">
                  <c:v>1913.6782672576701</c:v>
                </c:pt>
                <c:pt idx="618">
                  <c:v>1912.4907532638999</c:v>
                </c:pt>
                <c:pt idx="619">
                  <c:v>1915.17620146281</c:v>
                </c:pt>
                <c:pt idx="620">
                  <c:v>1910.44081729287</c:v>
                </c:pt>
                <c:pt idx="621">
                  <c:v>1912.3872176990701</c:v>
                </c:pt>
                <c:pt idx="622">
                  <c:v>1922.8697671714999</c:v>
                </c:pt>
                <c:pt idx="623">
                  <c:v>1918.69065926041</c:v>
                </c:pt>
                <c:pt idx="624">
                  <c:v>1920.0640298553701</c:v>
                </c:pt>
                <c:pt idx="625">
                  <c:v>1919.5052760200299</c:v>
                </c:pt>
                <c:pt idx="626">
                  <c:v>1912.4619245377801</c:v>
                </c:pt>
                <c:pt idx="627">
                  <c:v>1919.7292200018601</c:v>
                </c:pt>
                <c:pt idx="628">
                  <c:v>1921.25631170885</c:v>
                </c:pt>
                <c:pt idx="629">
                  <c:v>1910.9100026972501</c:v>
                </c:pt>
                <c:pt idx="630">
                  <c:v>1909.5826860684101</c:v>
                </c:pt>
                <c:pt idx="631">
                  <c:v>1908.7499596852001</c:v>
                </c:pt>
                <c:pt idx="632">
                  <c:v>1904.7392719745301</c:v>
                </c:pt>
                <c:pt idx="633">
                  <c:v>1913.5992471859699</c:v>
                </c:pt>
                <c:pt idx="634">
                  <c:v>1905.5407080201401</c:v>
                </c:pt>
                <c:pt idx="635">
                  <c:v>1902.43498745786</c:v>
                </c:pt>
                <c:pt idx="636">
                  <c:v>1909.41668724123</c:v>
                </c:pt>
                <c:pt idx="637">
                  <c:v>1906.2173295155501</c:v>
                </c:pt>
                <c:pt idx="638">
                  <c:v>1906.4471429933101</c:v>
                </c:pt>
                <c:pt idx="639">
                  <c:v>1915.1603686747201</c:v>
                </c:pt>
                <c:pt idx="640">
                  <c:v>1909.9896852476099</c:v>
                </c:pt>
                <c:pt idx="641">
                  <c:v>1916.9835597859999</c:v>
                </c:pt>
                <c:pt idx="642">
                  <c:v>1919.86633108608</c:v>
                </c:pt>
                <c:pt idx="643">
                  <c:v>1911.82191624751</c:v>
                </c:pt>
                <c:pt idx="644">
                  <c:v>1920.90879175705</c:v>
                </c:pt>
                <c:pt idx="645">
                  <c:v>1922.91514472363</c:v>
                </c:pt>
                <c:pt idx="646">
                  <c:v>1918.5776980242999</c:v>
                </c:pt>
                <c:pt idx="647">
                  <c:v>1925.32840942649</c:v>
                </c:pt>
                <c:pt idx="648">
                  <c:v>1921.53744043404</c:v>
                </c:pt>
                <c:pt idx="649">
                  <c:v>1918.1723384511699</c:v>
                </c:pt>
                <c:pt idx="650">
                  <c:v>1928.0838368255099</c:v>
                </c:pt>
                <c:pt idx="651">
                  <c:v>1925.1440729941</c:v>
                </c:pt>
                <c:pt idx="652">
                  <c:v>1924.95111754549</c:v>
                </c:pt>
                <c:pt idx="653">
                  <c:v>1928.69941990557</c:v>
                </c:pt>
                <c:pt idx="654">
                  <c:v>1921.7639142258599</c:v>
                </c:pt>
                <c:pt idx="655">
                  <c:v>1923.86971450242</c:v>
                </c:pt>
                <c:pt idx="656">
                  <c:v>1929.9562612781201</c:v>
                </c:pt>
                <c:pt idx="657">
                  <c:v>1924.0983914101801</c:v>
                </c:pt>
                <c:pt idx="658">
                  <c:v>1929.76308253668</c:v>
                </c:pt>
                <c:pt idx="659">
                  <c:v>1931.7296276249999</c:v>
                </c:pt>
                <c:pt idx="660">
                  <c:v>1924.2977815687</c:v>
                </c:pt>
                <c:pt idx="661">
                  <c:v>1929.83095295624</c:v>
                </c:pt>
                <c:pt idx="662">
                  <c:v>1933.93529220345</c:v>
                </c:pt>
                <c:pt idx="663">
                  <c:v>1929.9606804139801</c:v>
                </c:pt>
                <c:pt idx="664">
                  <c:v>1932.85993836689</c:v>
                </c:pt>
                <c:pt idx="665">
                  <c:v>1925.18148654476</c:v>
                </c:pt>
                <c:pt idx="666">
                  <c:v>1918.1534848557901</c:v>
                </c:pt>
                <c:pt idx="667">
                  <c:v>1926.62848204693</c:v>
                </c:pt>
                <c:pt idx="668">
                  <c:v>1924.2589143964899</c:v>
                </c:pt>
                <c:pt idx="669">
                  <c:v>1916.52300955696</c:v>
                </c:pt>
                <c:pt idx="670">
                  <c:v>1917.3277499104199</c:v>
                </c:pt>
                <c:pt idx="671">
                  <c:v>1910.96589356717</c:v>
                </c:pt>
                <c:pt idx="672">
                  <c:v>1914.46935878</c:v>
                </c:pt>
                <c:pt idx="673">
                  <c:v>1921.30520630194</c:v>
                </c:pt>
                <c:pt idx="674">
                  <c:v>1916.75567299928</c:v>
                </c:pt>
                <c:pt idx="675">
                  <c:v>1921.1844130424399</c:v>
                </c:pt>
                <c:pt idx="676">
                  <c:v>1924.7179263277101</c:v>
                </c:pt>
                <c:pt idx="677">
                  <c:v>1917.3296532188399</c:v>
                </c:pt>
                <c:pt idx="678">
                  <c:v>1924.80240916201</c:v>
                </c:pt>
                <c:pt idx="679">
                  <c:v>1921.7539986285001</c:v>
                </c:pt>
                <c:pt idx="680">
                  <c:v>1919.4464029030601</c:v>
                </c:pt>
                <c:pt idx="681">
                  <c:v>1921.6302507907801</c:v>
                </c:pt>
                <c:pt idx="682">
                  <c:v>1915.11023074588</c:v>
                </c:pt>
                <c:pt idx="683">
                  <c:v>1908.64373790472</c:v>
                </c:pt>
                <c:pt idx="684">
                  <c:v>1919.9300131917601</c:v>
                </c:pt>
                <c:pt idx="685">
                  <c:v>1916.8438341136</c:v>
                </c:pt>
                <c:pt idx="686">
                  <c:v>1916.2508804533099</c:v>
                </c:pt>
                <c:pt idx="687">
                  <c:v>1916.3303671725</c:v>
                </c:pt>
                <c:pt idx="688">
                  <c:v>1908.7312680646201</c:v>
                </c:pt>
                <c:pt idx="689">
                  <c:v>1907.07112515277</c:v>
                </c:pt>
                <c:pt idx="690">
                  <c:v>1915.54733509414</c:v>
                </c:pt>
                <c:pt idx="691">
                  <c:v>1908.57970257118</c:v>
                </c:pt>
                <c:pt idx="692">
                  <c:v>1909.39669136305</c:v>
                </c:pt>
                <c:pt idx="693">
                  <c:v>1911.7983660489101</c:v>
                </c:pt>
                <c:pt idx="694">
                  <c:v>1904.50735963026</c:v>
                </c:pt>
                <c:pt idx="695">
                  <c:v>1911.7553164721</c:v>
                </c:pt>
                <c:pt idx="696">
                  <c:v>1916.33591318259</c:v>
                </c:pt>
                <c:pt idx="697">
                  <c:v>1911.9825051694099</c:v>
                </c:pt>
                <c:pt idx="698">
                  <c:v>1914.3694880682399</c:v>
                </c:pt>
                <c:pt idx="699">
                  <c:v>1908.79205353676</c:v>
                </c:pt>
                <c:pt idx="700">
                  <c:v>1901.5996286009999</c:v>
                </c:pt>
                <c:pt idx="701">
                  <c:v>1913.37473719068</c:v>
                </c:pt>
                <c:pt idx="702">
                  <c:v>1911.0897846540199</c:v>
                </c:pt>
                <c:pt idx="703">
                  <c:v>1908.1480836532701</c:v>
                </c:pt>
                <c:pt idx="704">
                  <c:v>1909.6611460541501</c:v>
                </c:pt>
                <c:pt idx="705">
                  <c:v>1906.84079231593</c:v>
                </c:pt>
                <c:pt idx="706">
                  <c:v>1910.04637456776</c:v>
                </c:pt>
                <c:pt idx="707">
                  <c:v>1916.63711949254</c:v>
                </c:pt>
                <c:pt idx="708">
                  <c:v>1907.6314671686901</c:v>
                </c:pt>
                <c:pt idx="709">
                  <c:v>1907.85764335518</c:v>
                </c:pt>
                <c:pt idx="710">
                  <c:v>1907.58520408039</c:v>
                </c:pt>
                <c:pt idx="711">
                  <c:v>1901.5812238588601</c:v>
                </c:pt>
                <c:pt idx="712">
                  <c:v>1904.72159726118</c:v>
                </c:pt>
                <c:pt idx="713">
                  <c:v>1905.26922915617</c:v>
                </c:pt>
                <c:pt idx="714">
                  <c:v>1898.2030327770301</c:v>
                </c:pt>
                <c:pt idx="715">
                  <c:v>1899.5123652817999</c:v>
                </c:pt>
                <c:pt idx="716">
                  <c:v>1898.7142403909099</c:v>
                </c:pt>
                <c:pt idx="717">
                  <c:v>1891.72113483</c:v>
                </c:pt>
                <c:pt idx="718">
                  <c:v>1895.49242775638</c:v>
                </c:pt>
                <c:pt idx="719">
                  <c:v>1893.69426387977</c:v>
                </c:pt>
                <c:pt idx="720">
                  <c:v>1890.4092198648</c:v>
                </c:pt>
                <c:pt idx="721">
                  <c:v>1894.4331182837</c:v>
                </c:pt>
                <c:pt idx="722">
                  <c:v>1889.6863179463001</c:v>
                </c:pt>
                <c:pt idx="723">
                  <c:v>1888.7182866221799</c:v>
                </c:pt>
                <c:pt idx="724">
                  <c:v>1898.88717171387</c:v>
                </c:pt>
                <c:pt idx="725">
                  <c:v>1899.2868403907801</c:v>
                </c:pt>
                <c:pt idx="726">
                  <c:v>1899.5671505840801</c:v>
                </c:pt>
                <c:pt idx="727">
                  <c:v>1902.6161060663701</c:v>
                </c:pt>
                <c:pt idx="728">
                  <c:v>1895.4040038752</c:v>
                </c:pt>
                <c:pt idx="729">
                  <c:v>1901.9227954406799</c:v>
                </c:pt>
                <c:pt idx="730">
                  <c:v>1905.98483180263</c:v>
                </c:pt>
                <c:pt idx="731">
                  <c:v>1899.47229987067</c:v>
                </c:pt>
                <c:pt idx="732">
                  <c:v>1900.4243247366301</c:v>
                </c:pt>
                <c:pt idx="733">
                  <c:v>1895.1413226406901</c:v>
                </c:pt>
                <c:pt idx="734">
                  <c:v>1889.8781501267199</c:v>
                </c:pt>
                <c:pt idx="735">
                  <c:v>1901.6966646697599</c:v>
                </c:pt>
                <c:pt idx="736">
                  <c:v>1896.1719345474701</c:v>
                </c:pt>
                <c:pt idx="737">
                  <c:v>1890.7084657283399</c:v>
                </c:pt>
                <c:pt idx="738">
                  <c:v>1895.2799366607101</c:v>
                </c:pt>
                <c:pt idx="739">
                  <c:v>1892.30395608758</c:v>
                </c:pt>
                <c:pt idx="740">
                  <c:v>1894.2870220940999</c:v>
                </c:pt>
                <c:pt idx="741">
                  <c:v>1903.4123431907401</c:v>
                </c:pt>
                <c:pt idx="742">
                  <c:v>1894.1691889261101</c:v>
                </c:pt>
                <c:pt idx="743">
                  <c:v>1898.1888999272001</c:v>
                </c:pt>
                <c:pt idx="744">
                  <c:v>1900.96305875299</c:v>
                </c:pt>
                <c:pt idx="745">
                  <c:v>1893.4515921018501</c:v>
                </c:pt>
                <c:pt idx="746">
                  <c:v>1897.63798449657</c:v>
                </c:pt>
                <c:pt idx="747">
                  <c:v>1903.2825225361</c:v>
                </c:pt>
                <c:pt idx="748">
                  <c:v>1899.1178892145699</c:v>
                </c:pt>
                <c:pt idx="749">
                  <c:v>1906.0429107008399</c:v>
                </c:pt>
                <c:pt idx="750">
                  <c:v>1903.5773349389301</c:v>
                </c:pt>
                <c:pt idx="751">
                  <c:v>1898.5710824494299</c:v>
                </c:pt>
                <c:pt idx="752">
                  <c:v>1911.3914883679799</c:v>
                </c:pt>
                <c:pt idx="753">
                  <c:v>1908.3088408281401</c:v>
                </c:pt>
                <c:pt idx="754">
                  <c:v>1904.9039793473901</c:v>
                </c:pt>
                <c:pt idx="755">
                  <c:v>1905.7332359838899</c:v>
                </c:pt>
                <c:pt idx="756">
                  <c:v>1902.0904578842301</c:v>
                </c:pt>
                <c:pt idx="757">
                  <c:v>1906.2290487804501</c:v>
                </c:pt>
                <c:pt idx="758">
                  <c:v>1913.8798363544799</c:v>
                </c:pt>
                <c:pt idx="759">
                  <c:v>1903.4746976629001</c:v>
                </c:pt>
                <c:pt idx="760">
                  <c:v>1905.3637170091399</c:v>
                </c:pt>
                <c:pt idx="761">
                  <c:v>1905.4122397025401</c:v>
                </c:pt>
                <c:pt idx="762">
                  <c:v>1899.6917776031601</c:v>
                </c:pt>
                <c:pt idx="763">
                  <c:v>1901.21801870275</c:v>
                </c:pt>
                <c:pt idx="764">
                  <c:v>1902.3842683226501</c:v>
                </c:pt>
                <c:pt idx="765">
                  <c:v>1901.6834252270401</c:v>
                </c:pt>
                <c:pt idx="766">
                  <c:v>1908.64255368921</c:v>
                </c:pt>
                <c:pt idx="767">
                  <c:v>1908.44358086948</c:v>
                </c:pt>
                <c:pt idx="768">
                  <c:v>1905.8632558542499</c:v>
                </c:pt>
                <c:pt idx="769">
                  <c:v>1915.8745816964199</c:v>
                </c:pt>
                <c:pt idx="770">
                  <c:v>1916.4190207214201</c:v>
                </c:pt>
                <c:pt idx="771">
                  <c:v>1914.7134170700399</c:v>
                </c:pt>
                <c:pt idx="772">
                  <c:v>1910.38485660736</c:v>
                </c:pt>
                <c:pt idx="773">
                  <c:v>1899.5828192137501</c:v>
                </c:pt>
                <c:pt idx="774">
                  <c:v>1899.0329869750601</c:v>
                </c:pt>
                <c:pt idx="775">
                  <c:v>1901.69668108933</c:v>
                </c:pt>
                <c:pt idx="776">
                  <c:v>1893.3945868078599</c:v>
                </c:pt>
                <c:pt idx="777">
                  <c:v>1897.2169019344401</c:v>
                </c:pt>
                <c:pt idx="778">
                  <c:v>1895.39472285743</c:v>
                </c:pt>
                <c:pt idx="779">
                  <c:v>1891.74972773688</c:v>
                </c:pt>
                <c:pt idx="780">
                  <c:v>1906.16484529835</c:v>
                </c:pt>
                <c:pt idx="781">
                  <c:v>1911.62678223943</c:v>
                </c:pt>
                <c:pt idx="782">
                  <c:v>1909.7183498381901</c:v>
                </c:pt>
                <c:pt idx="783">
                  <c:v>1910.9972056639201</c:v>
                </c:pt>
                <c:pt idx="784">
                  <c:v>1904.91810074198</c:v>
                </c:pt>
                <c:pt idx="785">
                  <c:v>1899.63103813923</c:v>
                </c:pt>
                <c:pt idx="786">
                  <c:v>1908.1167075153301</c:v>
                </c:pt>
                <c:pt idx="787">
                  <c:v>1901.97220496151</c:v>
                </c:pt>
                <c:pt idx="788">
                  <c:v>1893.7873072032201</c:v>
                </c:pt>
                <c:pt idx="789">
                  <c:v>1895.52661040157</c:v>
                </c:pt>
                <c:pt idx="790">
                  <c:v>1894.49959220194</c:v>
                </c:pt>
                <c:pt idx="791">
                  <c:v>1892.10448425699</c:v>
                </c:pt>
                <c:pt idx="792">
                  <c:v>1903.19044755818</c:v>
                </c:pt>
                <c:pt idx="793">
                  <c:v>1896.25316268141</c:v>
                </c:pt>
                <c:pt idx="794">
                  <c:v>1896.14682253813</c:v>
                </c:pt>
                <c:pt idx="795">
                  <c:v>1896.95385149872</c:v>
                </c:pt>
                <c:pt idx="796">
                  <c:v>1891.31457675622</c:v>
                </c:pt>
                <c:pt idx="797">
                  <c:v>1897.56887257425</c:v>
                </c:pt>
                <c:pt idx="798">
                  <c:v>1904.8605926335299</c:v>
                </c:pt>
                <c:pt idx="799">
                  <c:v>1902.3271844143101</c:v>
                </c:pt>
                <c:pt idx="800">
                  <c:v>1906.28065910343</c:v>
                </c:pt>
                <c:pt idx="801">
                  <c:v>1904.20345145546</c:v>
                </c:pt>
                <c:pt idx="802">
                  <c:v>1899.40734955989</c:v>
                </c:pt>
                <c:pt idx="803">
                  <c:v>1909.9851267665499</c:v>
                </c:pt>
                <c:pt idx="804">
                  <c:v>1905.25006875289</c:v>
                </c:pt>
                <c:pt idx="805">
                  <c:v>1901.3667660261001</c:v>
                </c:pt>
                <c:pt idx="806">
                  <c:v>1897.99445127642</c:v>
                </c:pt>
                <c:pt idx="807">
                  <c:v>1891.4656323797101</c:v>
                </c:pt>
                <c:pt idx="808">
                  <c:v>1890.58148157654</c:v>
                </c:pt>
                <c:pt idx="809">
                  <c:v>1903.19865544869</c:v>
                </c:pt>
                <c:pt idx="810">
                  <c:v>1895.0784409108801</c:v>
                </c:pt>
                <c:pt idx="811">
                  <c:v>1894.3963924534601</c:v>
                </c:pt>
                <c:pt idx="812">
                  <c:v>1894.46409812106</c:v>
                </c:pt>
                <c:pt idx="813">
                  <c:v>1889.0451867922</c:v>
                </c:pt>
                <c:pt idx="814">
                  <c:v>1894.94226087176</c:v>
                </c:pt>
                <c:pt idx="815">
                  <c:v>1899.72860417528</c:v>
                </c:pt>
                <c:pt idx="816">
                  <c:v>1892.0386716350899</c:v>
                </c:pt>
                <c:pt idx="817">
                  <c:v>1896.80635112404</c:v>
                </c:pt>
                <c:pt idx="818">
                  <c:v>1895.62325711068</c:v>
                </c:pt>
                <c:pt idx="819">
                  <c:v>1890.6424715095</c:v>
                </c:pt>
                <c:pt idx="820">
                  <c:v>1900.33528640857</c:v>
                </c:pt>
                <c:pt idx="821">
                  <c:v>1899.7796091820301</c:v>
                </c:pt>
                <c:pt idx="822">
                  <c:v>1897.55740265846</c:v>
                </c:pt>
                <c:pt idx="823">
                  <c:v>1898.82338745573</c:v>
                </c:pt>
                <c:pt idx="824">
                  <c:v>1893.8190153719599</c:v>
                </c:pt>
                <c:pt idx="825">
                  <c:v>1896.7721326129899</c:v>
                </c:pt>
                <c:pt idx="826">
                  <c:v>1908.83458541712</c:v>
                </c:pt>
                <c:pt idx="827">
                  <c:v>1902.7460418629701</c:v>
                </c:pt>
                <c:pt idx="828">
                  <c:v>1905.60233574726</c:v>
                </c:pt>
                <c:pt idx="829">
                  <c:v>1907.40923136219</c:v>
                </c:pt>
                <c:pt idx="830">
                  <c:v>1900.68367170683</c:v>
                </c:pt>
                <c:pt idx="831">
                  <c:v>1906.65934491953</c:v>
                </c:pt>
                <c:pt idx="832">
                  <c:v>1908.05111508768</c:v>
                </c:pt>
                <c:pt idx="833">
                  <c:v>1893.8729955542201</c:v>
                </c:pt>
                <c:pt idx="834">
                  <c:v>1901.0388741494801</c:v>
                </c:pt>
                <c:pt idx="835">
                  <c:v>1897.06566497828</c:v>
                </c:pt>
                <c:pt idx="836">
                  <c:v>1894.3102402034799</c:v>
                </c:pt>
                <c:pt idx="837">
                  <c:v>1902.1076427865601</c:v>
                </c:pt>
                <c:pt idx="838">
                  <c:v>1893.9219519507501</c:v>
                </c:pt>
                <c:pt idx="839">
                  <c:v>1890.44618610057</c:v>
                </c:pt>
                <c:pt idx="840">
                  <c:v>1891.5431221799499</c:v>
                </c:pt>
                <c:pt idx="841">
                  <c:v>1884.2290276583401</c:v>
                </c:pt>
                <c:pt idx="842">
                  <c:v>1884.2382275156299</c:v>
                </c:pt>
                <c:pt idx="843">
                  <c:v>1891.00842589536</c:v>
                </c:pt>
                <c:pt idx="844">
                  <c:v>1881.73516890459</c:v>
                </c:pt>
                <c:pt idx="845">
                  <c:v>1882.86059167743</c:v>
                </c:pt>
                <c:pt idx="846">
                  <c:v>1886.4864168147899</c:v>
                </c:pt>
                <c:pt idx="847">
                  <c:v>1885.57813884389</c:v>
                </c:pt>
                <c:pt idx="848">
                  <c:v>1886.9020679207599</c:v>
                </c:pt>
                <c:pt idx="849">
                  <c:v>1890.46114585039</c:v>
                </c:pt>
                <c:pt idx="850">
                  <c:v>1882.9324944073901</c:v>
                </c:pt>
                <c:pt idx="851">
                  <c:v>1891.6948783873199</c:v>
                </c:pt>
                <c:pt idx="852">
                  <c:v>1888.9659850994001</c:v>
                </c:pt>
                <c:pt idx="853">
                  <c:v>1876.821724081</c:v>
                </c:pt>
                <c:pt idx="854">
                  <c:v>1887.9861805212199</c:v>
                </c:pt>
                <c:pt idx="855">
                  <c:v>1887.67075323161</c:v>
                </c:pt>
                <c:pt idx="856">
                  <c:v>1884.3037489327401</c:v>
                </c:pt>
                <c:pt idx="857">
                  <c:v>1887.26549543958</c:v>
                </c:pt>
                <c:pt idx="858">
                  <c:v>1877.6794324831101</c:v>
                </c:pt>
                <c:pt idx="859">
                  <c:v>1883.10244135824</c:v>
                </c:pt>
                <c:pt idx="860">
                  <c:v>1898.07410719465</c:v>
                </c:pt>
                <c:pt idx="861">
                  <c:v>1892.1116413146599</c:v>
                </c:pt>
                <c:pt idx="862">
                  <c:v>1890.1330156901599</c:v>
                </c:pt>
                <c:pt idx="863">
                  <c:v>1892.8886405165099</c:v>
                </c:pt>
                <c:pt idx="864">
                  <c:v>1885.4408789900399</c:v>
                </c:pt>
                <c:pt idx="865">
                  <c:v>1890.7458217573101</c:v>
                </c:pt>
                <c:pt idx="866">
                  <c:v>1895.7294419781299</c:v>
                </c:pt>
                <c:pt idx="867">
                  <c:v>1888.1941086041199</c:v>
                </c:pt>
                <c:pt idx="868">
                  <c:v>1891.4050806853299</c:v>
                </c:pt>
                <c:pt idx="869">
                  <c:v>1892.82443313826</c:v>
                </c:pt>
                <c:pt idx="870">
                  <c:v>1887.20974988285</c:v>
                </c:pt>
                <c:pt idx="871">
                  <c:v>1892.6702253511801</c:v>
                </c:pt>
                <c:pt idx="872">
                  <c:v>1895.5403187892</c:v>
                </c:pt>
                <c:pt idx="873">
                  <c:v>1891.6133197346901</c:v>
                </c:pt>
                <c:pt idx="874">
                  <c:v>1898.0435642116799</c:v>
                </c:pt>
                <c:pt idx="875">
                  <c:v>1894.8230884475599</c:v>
                </c:pt>
                <c:pt idx="876">
                  <c:v>1894.59818217263</c:v>
                </c:pt>
                <c:pt idx="877">
                  <c:v>1901.4426489008799</c:v>
                </c:pt>
                <c:pt idx="878">
                  <c:v>1897.98540527808</c:v>
                </c:pt>
                <c:pt idx="879">
                  <c:v>1898.1256756456801</c:v>
                </c:pt>
                <c:pt idx="880">
                  <c:v>1899.9464503352899</c:v>
                </c:pt>
                <c:pt idx="881">
                  <c:v>1891.3362610409299</c:v>
                </c:pt>
                <c:pt idx="882">
                  <c:v>1895.9650489840301</c:v>
                </c:pt>
                <c:pt idx="883">
                  <c:v>1897.4139701758199</c:v>
                </c:pt>
                <c:pt idx="884">
                  <c:v>1891.3312035879501</c:v>
                </c:pt>
                <c:pt idx="885">
                  <c:v>1895.8476093131801</c:v>
                </c:pt>
                <c:pt idx="886">
                  <c:v>1892.7429893414901</c:v>
                </c:pt>
                <c:pt idx="887">
                  <c:v>1886.09807444432</c:v>
                </c:pt>
                <c:pt idx="888">
                  <c:v>1894.0071469264201</c:v>
                </c:pt>
                <c:pt idx="889">
                  <c:v>1889.27198035529</c:v>
                </c:pt>
                <c:pt idx="890">
                  <c:v>1889.08549610713</c:v>
                </c:pt>
                <c:pt idx="891">
                  <c:v>1898.26694714217</c:v>
                </c:pt>
                <c:pt idx="892">
                  <c:v>1891.04517546891</c:v>
                </c:pt>
                <c:pt idx="893">
                  <c:v>1890.81112172959</c:v>
                </c:pt>
                <c:pt idx="894">
                  <c:v>1902.0042599716801</c:v>
                </c:pt>
                <c:pt idx="895">
                  <c:v>1892.2648371733901</c:v>
                </c:pt>
                <c:pt idx="896">
                  <c:v>1891.0059423225</c:v>
                </c:pt>
                <c:pt idx="897">
                  <c:v>1893.3664896016201</c:v>
                </c:pt>
                <c:pt idx="898">
                  <c:v>1874.1461958969501</c:v>
                </c:pt>
                <c:pt idx="899">
                  <c:v>1880.6041089384501</c:v>
                </c:pt>
                <c:pt idx="900">
                  <c:v>1880.7747897547999</c:v>
                </c:pt>
                <c:pt idx="901">
                  <c:v>1863.4128887838599</c:v>
                </c:pt>
                <c:pt idx="902">
                  <c:v>1869.9437994499001</c:v>
                </c:pt>
                <c:pt idx="903">
                  <c:v>1870.6497108411399</c:v>
                </c:pt>
                <c:pt idx="904">
                  <c:v>1865.8691565552499</c:v>
                </c:pt>
                <c:pt idx="905">
                  <c:v>1880.42669449756</c:v>
                </c:pt>
                <c:pt idx="906">
                  <c:v>1877.07923471815</c:v>
                </c:pt>
                <c:pt idx="907">
                  <c:v>1877.7294505541699</c:v>
                </c:pt>
                <c:pt idx="908">
                  <c:v>1887.56548159882</c:v>
                </c:pt>
                <c:pt idx="909">
                  <c:v>1874.6936107194599</c:v>
                </c:pt>
                <c:pt idx="910">
                  <c:v>1873.0321348745499</c:v>
                </c:pt>
                <c:pt idx="911">
                  <c:v>1886.4463640067199</c:v>
                </c:pt>
                <c:pt idx="912">
                  <c:v>1879.6204463858801</c:v>
                </c:pt>
                <c:pt idx="913">
                  <c:v>1881.20087206888</c:v>
                </c:pt>
                <c:pt idx="914">
                  <c:v>1880.9685798980599</c:v>
                </c:pt>
                <c:pt idx="915">
                  <c:v>1873.54346730212</c:v>
                </c:pt>
                <c:pt idx="916">
                  <c:v>1886.6258392576899</c:v>
                </c:pt>
                <c:pt idx="917">
                  <c:v>1896.3253711068901</c:v>
                </c:pt>
                <c:pt idx="918">
                  <c:v>1883.2603515667599</c:v>
                </c:pt>
                <c:pt idx="919">
                  <c:v>1888.5665139934899</c:v>
                </c:pt>
                <c:pt idx="920">
                  <c:v>1887.59285591757</c:v>
                </c:pt>
                <c:pt idx="921">
                  <c:v>1888.7630129878301</c:v>
                </c:pt>
                <c:pt idx="922">
                  <c:v>1901.9588962996299</c:v>
                </c:pt>
                <c:pt idx="923">
                  <c:v>1900.0271890243</c:v>
                </c:pt>
                <c:pt idx="924">
                  <c:v>1891.1163864114999</c:v>
                </c:pt>
                <c:pt idx="925">
                  <c:v>1895.8633149095499</c:v>
                </c:pt>
                <c:pt idx="926">
                  <c:v>1887.10878542245</c:v>
                </c:pt>
                <c:pt idx="927">
                  <c:v>1882.79295515176</c:v>
                </c:pt>
                <c:pt idx="928">
                  <c:v>1889.65645440964</c:v>
                </c:pt>
                <c:pt idx="929">
                  <c:v>1879.36267502076</c:v>
                </c:pt>
                <c:pt idx="930">
                  <c:v>1881.3909465725701</c:v>
                </c:pt>
                <c:pt idx="931">
                  <c:v>1886.01851577403</c:v>
                </c:pt>
                <c:pt idx="932">
                  <c:v>1883.12149582135</c:v>
                </c:pt>
                <c:pt idx="933">
                  <c:v>1896.06380056329</c:v>
                </c:pt>
                <c:pt idx="934">
                  <c:v>1903.8858663731801</c:v>
                </c:pt>
                <c:pt idx="935">
                  <c:v>1889.9783322712699</c:v>
                </c:pt>
                <c:pt idx="936">
                  <c:v>1895.2651749368999</c:v>
                </c:pt>
                <c:pt idx="937">
                  <c:v>1894.7428126254799</c:v>
                </c:pt>
                <c:pt idx="938">
                  <c:v>1892.4405407510401</c:v>
                </c:pt>
                <c:pt idx="939">
                  <c:v>1898.66317848618</c:v>
                </c:pt>
                <c:pt idx="940">
                  <c:v>1895.3414637858</c:v>
                </c:pt>
                <c:pt idx="941">
                  <c:v>1895.05887575459</c:v>
                </c:pt>
                <c:pt idx="942">
                  <c:v>1903.0184296028499</c:v>
                </c:pt>
                <c:pt idx="943">
                  <c:v>1906.62020926837</c:v>
                </c:pt>
                <c:pt idx="944">
                  <c:v>1901.2516923451799</c:v>
                </c:pt>
                <c:pt idx="945">
                  <c:v>1906.10796471409</c:v>
                </c:pt>
                <c:pt idx="946">
                  <c:v>1897.4189199171999</c:v>
                </c:pt>
                <c:pt idx="947">
                  <c:v>1899.0609180634799</c:v>
                </c:pt>
                <c:pt idx="948">
                  <c:v>1901.0838358932001</c:v>
                </c:pt>
                <c:pt idx="949">
                  <c:v>1894.1613303710899</c:v>
                </c:pt>
                <c:pt idx="950">
                  <c:v>1890.9052321781001</c:v>
                </c:pt>
                <c:pt idx="951">
                  <c:v>1902.0135510591799</c:v>
                </c:pt>
                <c:pt idx="952">
                  <c:v>1893.0843807415599</c:v>
                </c:pt>
                <c:pt idx="953">
                  <c:v>1899.1310360725199</c:v>
                </c:pt>
                <c:pt idx="954">
                  <c:v>1889.0404615334701</c:v>
                </c:pt>
                <c:pt idx="955">
                  <c:v>1877.8517963479101</c:v>
                </c:pt>
                <c:pt idx="956">
                  <c:v>1887.3383856509299</c:v>
                </c:pt>
                <c:pt idx="957">
                  <c:v>1889.00811918419</c:v>
                </c:pt>
                <c:pt idx="958">
                  <c:v>1880.35651954023</c:v>
                </c:pt>
                <c:pt idx="959">
                  <c:v>1887.14463789961</c:v>
                </c:pt>
                <c:pt idx="960">
                  <c:v>1880.6175155643</c:v>
                </c:pt>
                <c:pt idx="961">
                  <c:v>1887.2881630909999</c:v>
                </c:pt>
                <c:pt idx="962">
                  <c:v>1894.4492081124699</c:v>
                </c:pt>
                <c:pt idx="963">
                  <c:v>1891.0635779628799</c:v>
                </c:pt>
                <c:pt idx="964">
                  <c:v>1891.19367410782</c:v>
                </c:pt>
                <c:pt idx="965">
                  <c:v>1891.1668084391399</c:v>
                </c:pt>
                <c:pt idx="966">
                  <c:v>1885.92877801087</c:v>
                </c:pt>
                <c:pt idx="967">
                  <c:v>1887.25734689153</c:v>
                </c:pt>
                <c:pt idx="968">
                  <c:v>1891.32426845843</c:v>
                </c:pt>
                <c:pt idx="969">
                  <c:v>1888.21174453663</c:v>
                </c:pt>
                <c:pt idx="970">
                  <c:v>1892.19417067514</c:v>
                </c:pt>
                <c:pt idx="971">
                  <c:v>1889.6984728817599</c:v>
                </c:pt>
                <c:pt idx="972">
                  <c:v>1891.84703088745</c:v>
                </c:pt>
                <c:pt idx="973">
                  <c:v>1897.4878736343401</c:v>
                </c:pt>
                <c:pt idx="974">
                  <c:v>1900.4676313974901</c:v>
                </c:pt>
                <c:pt idx="975">
                  <c:v>1899.53893340385</c:v>
                </c:pt>
                <c:pt idx="976">
                  <c:v>1905.5518181985999</c:v>
                </c:pt>
                <c:pt idx="977">
                  <c:v>1897.70400275767</c:v>
                </c:pt>
                <c:pt idx="978">
                  <c:v>1894.74442300638</c:v>
                </c:pt>
                <c:pt idx="979">
                  <c:v>1902.68759381057</c:v>
                </c:pt>
                <c:pt idx="980">
                  <c:v>1895.8842877305101</c:v>
                </c:pt>
                <c:pt idx="981">
                  <c:v>1898.0472945367601</c:v>
                </c:pt>
                <c:pt idx="982">
                  <c:v>1897.5503239434199</c:v>
                </c:pt>
                <c:pt idx="983">
                  <c:v>1893.2633865165201</c:v>
                </c:pt>
                <c:pt idx="984">
                  <c:v>1902.05346784158</c:v>
                </c:pt>
                <c:pt idx="985">
                  <c:v>1912.22048033384</c:v>
                </c:pt>
                <c:pt idx="986">
                  <c:v>1901.56043230867</c:v>
                </c:pt>
                <c:pt idx="987">
                  <c:v>1910.3967620260401</c:v>
                </c:pt>
                <c:pt idx="988">
                  <c:v>1907.4236942162199</c:v>
                </c:pt>
                <c:pt idx="989">
                  <c:v>1903.00686238188</c:v>
                </c:pt>
                <c:pt idx="990">
                  <c:v>1908.33807431024</c:v>
                </c:pt>
                <c:pt idx="991">
                  <c:v>1908.46960862225</c:v>
                </c:pt>
                <c:pt idx="992">
                  <c:v>1901.53932704914</c:v>
                </c:pt>
                <c:pt idx="993">
                  <c:v>1906.0997572133399</c:v>
                </c:pt>
                <c:pt idx="994">
                  <c:v>1893.82740927694</c:v>
                </c:pt>
                <c:pt idx="995">
                  <c:v>1891.55388764704</c:v>
                </c:pt>
                <c:pt idx="996">
                  <c:v>1898.61031612801</c:v>
                </c:pt>
                <c:pt idx="997">
                  <c:v>1890.05657658364</c:v>
                </c:pt>
                <c:pt idx="998">
                  <c:v>1885.6053603355499</c:v>
                </c:pt>
                <c:pt idx="999">
                  <c:v>1885.6212629809199</c:v>
                </c:pt>
                <c:pt idx="1000">
                  <c:v>1880.45911576615</c:v>
                </c:pt>
                <c:pt idx="1001">
                  <c:v>1892.41632371182</c:v>
                </c:pt>
                <c:pt idx="1002">
                  <c:v>1901.47651128897</c:v>
                </c:pt>
                <c:pt idx="1003">
                  <c:v>1894.6084665870401</c:v>
                </c:pt>
                <c:pt idx="1004">
                  <c:v>1899.58461308306</c:v>
                </c:pt>
                <c:pt idx="1005">
                  <c:v>1896.7410072975299</c:v>
                </c:pt>
                <c:pt idx="1006">
                  <c:v>1892.0461275473599</c:v>
                </c:pt>
                <c:pt idx="1007">
                  <c:v>1897.54283962452</c:v>
                </c:pt>
                <c:pt idx="1008">
                  <c:v>1895.2378287271499</c:v>
                </c:pt>
                <c:pt idx="1009">
                  <c:v>1891.45688235135</c:v>
                </c:pt>
                <c:pt idx="1010">
                  <c:v>1899.37609587771</c:v>
                </c:pt>
                <c:pt idx="1011">
                  <c:v>1890.6142604081899</c:v>
                </c:pt>
                <c:pt idx="1012">
                  <c:v>1890.38885298421</c:v>
                </c:pt>
                <c:pt idx="1013">
                  <c:v>1899.7936344621401</c:v>
                </c:pt>
                <c:pt idx="1014">
                  <c:v>1893.9810721127801</c:v>
                </c:pt>
                <c:pt idx="1015">
                  <c:v>1894.0179959427301</c:v>
                </c:pt>
                <c:pt idx="1016">
                  <c:v>1890.2466473755001</c:v>
                </c:pt>
                <c:pt idx="1017">
                  <c:v>1881.97934636934</c:v>
                </c:pt>
                <c:pt idx="1018">
                  <c:v>1892.8502200559401</c:v>
                </c:pt>
                <c:pt idx="1019">
                  <c:v>1897.0106157914099</c:v>
                </c:pt>
                <c:pt idx="1020">
                  <c:v>1886.9698632136301</c:v>
                </c:pt>
                <c:pt idx="1021">
                  <c:v>1888.8681968640101</c:v>
                </c:pt>
                <c:pt idx="1022">
                  <c:v>1883.61183627022</c:v>
                </c:pt>
                <c:pt idx="1023">
                  <c:v>1881.375294359</c:v>
                </c:pt>
                <c:pt idx="1024">
                  <c:v>1886.7886136172101</c:v>
                </c:pt>
                <c:pt idx="1025">
                  <c:v>1882.9888673599401</c:v>
                </c:pt>
                <c:pt idx="1026">
                  <c:v>1881.4151127814</c:v>
                </c:pt>
                <c:pt idx="1027">
                  <c:v>1888.74554542854</c:v>
                </c:pt>
                <c:pt idx="1028">
                  <c:v>1883.74221097381</c:v>
                </c:pt>
                <c:pt idx="1029">
                  <c:v>1882.41998351862</c:v>
                </c:pt>
                <c:pt idx="1030">
                  <c:v>1887.17480021714</c:v>
                </c:pt>
                <c:pt idx="1031">
                  <c:v>1883.07807222567</c:v>
                </c:pt>
                <c:pt idx="1032">
                  <c:v>1883.7916650777299</c:v>
                </c:pt>
                <c:pt idx="1033">
                  <c:v>1884.35806378084</c:v>
                </c:pt>
                <c:pt idx="1034">
                  <c:v>1877.3289719746499</c:v>
                </c:pt>
                <c:pt idx="1035">
                  <c:v>1882.07290965842</c:v>
                </c:pt>
                <c:pt idx="1036">
                  <c:v>1885.6045469791</c:v>
                </c:pt>
                <c:pt idx="1037">
                  <c:v>1879.8463896997</c:v>
                </c:pt>
                <c:pt idx="1038">
                  <c:v>1881.4709985562699</c:v>
                </c:pt>
                <c:pt idx="1039">
                  <c:v>1881.0027575772499</c:v>
                </c:pt>
                <c:pt idx="1040">
                  <c:v>1876.3539968746099</c:v>
                </c:pt>
                <c:pt idx="1041">
                  <c:v>1883.5747912464999</c:v>
                </c:pt>
                <c:pt idx="1042">
                  <c:v>1887.46323623474</c:v>
                </c:pt>
                <c:pt idx="1043">
                  <c:v>1885.75311525078</c:v>
                </c:pt>
                <c:pt idx="1044">
                  <c:v>1892.6467565421101</c:v>
                </c:pt>
                <c:pt idx="1045">
                  <c:v>1888.4193056358899</c:v>
                </c:pt>
                <c:pt idx="1046">
                  <c:v>1889.5659138534199</c:v>
                </c:pt>
                <c:pt idx="1047">
                  <c:v>1899.2405814736901</c:v>
                </c:pt>
                <c:pt idx="1048">
                  <c:v>1892.1104557772301</c:v>
                </c:pt>
                <c:pt idx="1049">
                  <c:v>1890.20869164806</c:v>
                </c:pt>
                <c:pt idx="1050">
                  <c:v>1893.6071144570601</c:v>
                </c:pt>
                <c:pt idx="1051">
                  <c:v>1886.2828128604001</c:v>
                </c:pt>
                <c:pt idx="1052">
                  <c:v>1893.8642978753601</c:v>
                </c:pt>
                <c:pt idx="1053">
                  <c:v>1898.01157706498</c:v>
                </c:pt>
                <c:pt idx="1054">
                  <c:v>1891.8738617026199</c:v>
                </c:pt>
                <c:pt idx="1055">
                  <c:v>1898.786179833</c:v>
                </c:pt>
                <c:pt idx="1056">
                  <c:v>1899.1559346317799</c:v>
                </c:pt>
                <c:pt idx="1057">
                  <c:v>1893.98016158112</c:v>
                </c:pt>
                <c:pt idx="1058">
                  <c:v>1904.8050842646901</c:v>
                </c:pt>
                <c:pt idx="1059">
                  <c:v>1902.2305321154699</c:v>
                </c:pt>
                <c:pt idx="1060">
                  <c:v>1899.5850014651901</c:v>
                </c:pt>
                <c:pt idx="1061">
                  <c:v>1905.41011150078</c:v>
                </c:pt>
                <c:pt idx="1062">
                  <c:v>1901.4989452955199</c:v>
                </c:pt>
                <c:pt idx="1063">
                  <c:v>1899.9053876595599</c:v>
                </c:pt>
                <c:pt idx="1064">
                  <c:v>1909.67597908158</c:v>
                </c:pt>
                <c:pt idx="1065">
                  <c:v>1901.59365317476</c:v>
                </c:pt>
                <c:pt idx="1066">
                  <c:v>1900.8321384481101</c:v>
                </c:pt>
                <c:pt idx="1067">
                  <c:v>1899.2810138826501</c:v>
                </c:pt>
                <c:pt idx="1068">
                  <c:v>1891.4406257148501</c:v>
                </c:pt>
                <c:pt idx="1069">
                  <c:v>1892.60614107069</c:v>
                </c:pt>
                <c:pt idx="1070">
                  <c:v>1894.3322881291199</c:v>
                </c:pt>
                <c:pt idx="1071">
                  <c:v>1886.7239277280401</c:v>
                </c:pt>
                <c:pt idx="1072">
                  <c:v>1889.7413013620901</c:v>
                </c:pt>
                <c:pt idx="1073">
                  <c:v>1888.1498431299999</c:v>
                </c:pt>
                <c:pt idx="1074">
                  <c:v>1884.30460760185</c:v>
                </c:pt>
                <c:pt idx="1075">
                  <c:v>1890.8761028593201</c:v>
                </c:pt>
                <c:pt idx="1076">
                  <c:v>1889.85775331948</c:v>
                </c:pt>
                <c:pt idx="1077">
                  <c:v>1891.2223202018399</c:v>
                </c:pt>
                <c:pt idx="1078">
                  <c:v>1898.0117331292799</c:v>
                </c:pt>
                <c:pt idx="1079">
                  <c:v>1891.1896992163399</c:v>
                </c:pt>
                <c:pt idx="1080">
                  <c:v>1891.47670824185</c:v>
                </c:pt>
                <c:pt idx="1081">
                  <c:v>1902.42136485882</c:v>
                </c:pt>
                <c:pt idx="1082">
                  <c:v>1899.6691737829699</c:v>
                </c:pt>
                <c:pt idx="1083">
                  <c:v>1902.8363802456499</c:v>
                </c:pt>
                <c:pt idx="1084">
                  <c:v>1902.40758960886</c:v>
                </c:pt>
                <c:pt idx="1085">
                  <c:v>1895.2130390408399</c:v>
                </c:pt>
                <c:pt idx="1086">
                  <c:v>1902.37812151041</c:v>
                </c:pt>
                <c:pt idx="1087">
                  <c:v>1907.1443963858601</c:v>
                </c:pt>
                <c:pt idx="1088">
                  <c:v>1898.27245921863</c:v>
                </c:pt>
                <c:pt idx="1089">
                  <c:v>1902.89162150838</c:v>
                </c:pt>
                <c:pt idx="1090">
                  <c:v>1897.6306415148699</c:v>
                </c:pt>
                <c:pt idx="1091">
                  <c:v>1890.0505155183801</c:v>
                </c:pt>
                <c:pt idx="1092">
                  <c:v>1896.3302939447599</c:v>
                </c:pt>
                <c:pt idx="1093">
                  <c:v>1895.34404972893</c:v>
                </c:pt>
                <c:pt idx="1094">
                  <c:v>1890.1650297021299</c:v>
                </c:pt>
                <c:pt idx="1095">
                  <c:v>1898.1840673710799</c:v>
                </c:pt>
                <c:pt idx="1096">
                  <c:v>1893.49839560143</c:v>
                </c:pt>
                <c:pt idx="1097">
                  <c:v>1894.3822026401299</c:v>
                </c:pt>
                <c:pt idx="1098">
                  <c:v>1906.92965874626</c:v>
                </c:pt>
                <c:pt idx="1099">
                  <c:v>1902.9628296697199</c:v>
                </c:pt>
                <c:pt idx="1100">
                  <c:v>1902.5356552533001</c:v>
                </c:pt>
                <c:pt idx="1101">
                  <c:v>1903.81488526926</c:v>
                </c:pt>
                <c:pt idx="1102">
                  <c:v>1896.0805609746601</c:v>
                </c:pt>
                <c:pt idx="1103">
                  <c:v>1898.1097662868499</c:v>
                </c:pt>
                <c:pt idx="1104">
                  <c:v>1904.49374035293</c:v>
                </c:pt>
                <c:pt idx="1105">
                  <c:v>1896.7982455623501</c:v>
                </c:pt>
                <c:pt idx="1106">
                  <c:v>1900.61381328315</c:v>
                </c:pt>
                <c:pt idx="1107">
                  <c:v>1900.9360125722601</c:v>
                </c:pt>
                <c:pt idx="1108">
                  <c:v>1897.9472379511401</c:v>
                </c:pt>
                <c:pt idx="1109">
                  <c:v>1904.2605664330799</c:v>
                </c:pt>
                <c:pt idx="1110">
                  <c:v>1905.5403222336899</c:v>
                </c:pt>
                <c:pt idx="1111">
                  <c:v>1902.8629209010401</c:v>
                </c:pt>
                <c:pt idx="1112">
                  <c:v>1908.0406786133201</c:v>
                </c:pt>
                <c:pt idx="1113">
                  <c:v>1901.5558543575601</c:v>
                </c:pt>
                <c:pt idx="1114">
                  <c:v>1898.7823764364</c:v>
                </c:pt>
                <c:pt idx="1115">
                  <c:v>1907.29430313432</c:v>
                </c:pt>
                <c:pt idx="1116">
                  <c:v>1903.9970070222701</c:v>
                </c:pt>
                <c:pt idx="1117">
                  <c:v>1903.9766043770901</c:v>
                </c:pt>
                <c:pt idx="1118">
                  <c:v>1903.6078317075301</c:v>
                </c:pt>
                <c:pt idx="1119">
                  <c:v>1892.93492587892</c:v>
                </c:pt>
                <c:pt idx="1120">
                  <c:v>1896.29627035149</c:v>
                </c:pt>
                <c:pt idx="1121">
                  <c:v>1908.02964706373</c:v>
                </c:pt>
                <c:pt idx="1122">
                  <c:v>1901.6603264882999</c:v>
                </c:pt>
                <c:pt idx="1123">
                  <c:v>1905.06332211942</c:v>
                </c:pt>
                <c:pt idx="1124">
                  <c:v>1900.1935471684401</c:v>
                </c:pt>
                <c:pt idx="1125">
                  <c:v>1897.5205529841801</c:v>
                </c:pt>
                <c:pt idx="1126">
                  <c:v>1908.5503490536801</c:v>
                </c:pt>
                <c:pt idx="1127">
                  <c:v>1911.83569863258</c:v>
                </c:pt>
                <c:pt idx="1128">
                  <c:v>1901.3132680915501</c:v>
                </c:pt>
                <c:pt idx="1129">
                  <c:v>1905.48661805098</c:v>
                </c:pt>
                <c:pt idx="1130">
                  <c:v>1898.16775155199</c:v>
                </c:pt>
                <c:pt idx="1131">
                  <c:v>1900.1954960109699</c:v>
                </c:pt>
                <c:pt idx="1132">
                  <c:v>1909.0817375281399</c:v>
                </c:pt>
                <c:pt idx="1133">
                  <c:v>1905.0061360357099</c:v>
                </c:pt>
                <c:pt idx="1134">
                  <c:v>1902.1606364174199</c:v>
                </c:pt>
                <c:pt idx="1135">
                  <c:v>1905.3771749929599</c:v>
                </c:pt>
                <c:pt idx="1136">
                  <c:v>1898.2709594800899</c:v>
                </c:pt>
                <c:pt idx="1137">
                  <c:v>1904.5310008719</c:v>
                </c:pt>
                <c:pt idx="1138">
                  <c:v>1910.8354484966101</c:v>
                </c:pt>
                <c:pt idx="1139">
                  <c:v>1902.6087029483799</c:v>
                </c:pt>
                <c:pt idx="1140">
                  <c:v>1907.01762520179</c:v>
                </c:pt>
                <c:pt idx="1141">
                  <c:v>1907.2738158689499</c:v>
                </c:pt>
                <c:pt idx="1142">
                  <c:v>1899.3470246597899</c:v>
                </c:pt>
                <c:pt idx="1143">
                  <c:v>1908.3779348103701</c:v>
                </c:pt>
                <c:pt idx="1144">
                  <c:v>1908.33098132593</c:v>
                </c:pt>
                <c:pt idx="1145">
                  <c:v>1901.5524713346799</c:v>
                </c:pt>
                <c:pt idx="1146">
                  <c:v>1907.89226962719</c:v>
                </c:pt>
                <c:pt idx="1147">
                  <c:v>1903.4916120575599</c:v>
                </c:pt>
                <c:pt idx="1148">
                  <c:v>1900.8632829542</c:v>
                </c:pt>
                <c:pt idx="1149">
                  <c:v>1913.1990311929001</c:v>
                </c:pt>
                <c:pt idx="1150">
                  <c:v>1908.8500241161801</c:v>
                </c:pt>
                <c:pt idx="1151">
                  <c:v>1906.7064667259399</c:v>
                </c:pt>
                <c:pt idx="1152">
                  <c:v>1908.9759515180699</c:v>
                </c:pt>
                <c:pt idx="1153">
                  <c:v>1903.6497345186899</c:v>
                </c:pt>
                <c:pt idx="1154">
                  <c:v>1908.0140249589699</c:v>
                </c:pt>
                <c:pt idx="1155">
                  <c:v>1916.14794616528</c:v>
                </c:pt>
                <c:pt idx="1156">
                  <c:v>1911.2595242560701</c:v>
                </c:pt>
                <c:pt idx="1157">
                  <c:v>1914.6401118890301</c:v>
                </c:pt>
                <c:pt idx="1158">
                  <c:v>1915.2961661827201</c:v>
                </c:pt>
                <c:pt idx="1159">
                  <c:v>1908.1807223968799</c:v>
                </c:pt>
                <c:pt idx="1160">
                  <c:v>1913.4127456139399</c:v>
                </c:pt>
                <c:pt idx="1161">
                  <c:v>1913.5926266244601</c:v>
                </c:pt>
                <c:pt idx="1162">
                  <c:v>1905.7154519518999</c:v>
                </c:pt>
                <c:pt idx="1163">
                  <c:v>1909.4868494713401</c:v>
                </c:pt>
                <c:pt idx="1164">
                  <c:v>1905.34659341881</c:v>
                </c:pt>
                <c:pt idx="1165">
                  <c:v>1903.8561864364201</c:v>
                </c:pt>
                <c:pt idx="1166">
                  <c:v>1917.2887012180099</c:v>
                </c:pt>
                <c:pt idx="1167">
                  <c:v>1915.37502617992</c:v>
                </c:pt>
                <c:pt idx="1168">
                  <c:v>1914.1468982644999</c:v>
                </c:pt>
                <c:pt idx="1169">
                  <c:v>1920.5450590099399</c:v>
                </c:pt>
                <c:pt idx="1170">
                  <c:v>1915.1279708442501</c:v>
                </c:pt>
                <c:pt idx="1171">
                  <c:v>1920.4778987678901</c:v>
                </c:pt>
                <c:pt idx="1172">
                  <c:v>1928.2256459144</c:v>
                </c:pt>
                <c:pt idx="1173">
                  <c:v>1919.8657290546</c:v>
                </c:pt>
                <c:pt idx="1174">
                  <c:v>1922.0404277336399</c:v>
                </c:pt>
                <c:pt idx="1175">
                  <c:v>1923.05941350291</c:v>
                </c:pt>
                <c:pt idx="1176">
                  <c:v>1913.75449678371</c:v>
                </c:pt>
                <c:pt idx="1177">
                  <c:v>1920.7239194967401</c:v>
                </c:pt>
                <c:pt idx="1178">
                  <c:v>1919.40821507748</c:v>
                </c:pt>
                <c:pt idx="1179">
                  <c:v>1913.48896774731</c:v>
                </c:pt>
                <c:pt idx="1180">
                  <c:v>1917.6174199090201</c:v>
                </c:pt>
                <c:pt idx="1181">
                  <c:v>1913.6169637816399</c:v>
                </c:pt>
                <c:pt idx="1182">
                  <c:v>1911.08181396841</c:v>
                </c:pt>
                <c:pt idx="1183">
                  <c:v>1924.27322199067</c:v>
                </c:pt>
                <c:pt idx="1184">
                  <c:v>1918.9392849470801</c:v>
                </c:pt>
                <c:pt idx="1185">
                  <c:v>1920.29977346908</c:v>
                </c:pt>
                <c:pt idx="1186">
                  <c:v>1924.2597078834499</c:v>
                </c:pt>
                <c:pt idx="1187">
                  <c:v>1917.97624599399</c:v>
                </c:pt>
                <c:pt idx="1188">
                  <c:v>1920.69074339347</c:v>
                </c:pt>
                <c:pt idx="1189">
                  <c:v>1927.9158490988</c:v>
                </c:pt>
                <c:pt idx="1190">
                  <c:v>1917.54370852689</c:v>
                </c:pt>
                <c:pt idx="1191">
                  <c:v>1921.6493304953001</c:v>
                </c:pt>
                <c:pt idx="1192">
                  <c:v>1919.11008599822</c:v>
                </c:pt>
                <c:pt idx="1193">
                  <c:v>1913.2298809675599</c:v>
                </c:pt>
                <c:pt idx="1194">
                  <c:v>1923.12659808649</c:v>
                </c:pt>
                <c:pt idx="1195">
                  <c:v>1923.57596453623</c:v>
                </c:pt>
                <c:pt idx="1196">
                  <c:v>1917.3092130499699</c:v>
                </c:pt>
                <c:pt idx="1197">
                  <c:v>1922.12407078761</c:v>
                </c:pt>
                <c:pt idx="1198">
                  <c:v>1918.97537558003</c:v>
                </c:pt>
                <c:pt idx="1199">
                  <c:v>1917.27056096672</c:v>
                </c:pt>
                <c:pt idx="1200">
                  <c:v>1926.82412699165</c:v>
                </c:pt>
                <c:pt idx="1201">
                  <c:v>1921.8008713853601</c:v>
                </c:pt>
                <c:pt idx="1202">
                  <c:v>1923.34473690306</c:v>
                </c:pt>
                <c:pt idx="1203">
                  <c:v>1928.02177442524</c:v>
                </c:pt>
                <c:pt idx="1204">
                  <c:v>1924.24046099408</c:v>
                </c:pt>
                <c:pt idx="1205">
                  <c:v>1928.9338270114399</c:v>
                </c:pt>
                <c:pt idx="1206">
                  <c:v>1938.84983895294</c:v>
                </c:pt>
                <c:pt idx="1207">
                  <c:v>1932.35538687538</c:v>
                </c:pt>
                <c:pt idx="1208">
                  <c:v>1935.8571636045799</c:v>
                </c:pt>
                <c:pt idx="1209">
                  <c:v>1935.0757685747899</c:v>
                </c:pt>
                <c:pt idx="1210">
                  <c:v>1928.76850031453</c:v>
                </c:pt>
                <c:pt idx="1211">
                  <c:v>1936.2218968225</c:v>
                </c:pt>
                <c:pt idx="1212">
                  <c:v>1936.03852507087</c:v>
                </c:pt>
                <c:pt idx="1213">
                  <c:v>1931.1935374992199</c:v>
                </c:pt>
                <c:pt idx="1214">
                  <c:v>1936.4294741296601</c:v>
                </c:pt>
                <c:pt idx="1215">
                  <c:v>1932.2558488242501</c:v>
                </c:pt>
                <c:pt idx="1216">
                  <c:v>1929.98771721772</c:v>
                </c:pt>
                <c:pt idx="1217">
                  <c:v>1938.15975389804</c:v>
                </c:pt>
                <c:pt idx="1218">
                  <c:v>1930.2989627233301</c:v>
                </c:pt>
                <c:pt idx="1219">
                  <c:v>1927.3878677595201</c:v>
                </c:pt>
                <c:pt idx="1220">
                  <c:v>1928.3708988051601</c:v>
                </c:pt>
                <c:pt idx="1221">
                  <c:v>1922.2399749485901</c:v>
                </c:pt>
                <c:pt idx="1222">
                  <c:v>1923.84345693912</c:v>
                </c:pt>
                <c:pt idx="1223">
                  <c:v>1932.14847272259</c:v>
                </c:pt>
                <c:pt idx="1224">
                  <c:v>1927.4351058612999</c:v>
                </c:pt>
                <c:pt idx="1225">
                  <c:v>1936.18833764847</c:v>
                </c:pt>
                <c:pt idx="1226">
                  <c:v>1937.6940975615701</c:v>
                </c:pt>
                <c:pt idx="1227">
                  <c:v>1931.0197504841799</c:v>
                </c:pt>
                <c:pt idx="1228">
                  <c:v>1936.7964335202901</c:v>
                </c:pt>
                <c:pt idx="1229">
                  <c:v>1939.1969964729799</c:v>
                </c:pt>
                <c:pt idx="1230">
                  <c:v>1932.25235994372</c:v>
                </c:pt>
                <c:pt idx="1231">
                  <c:v>1934.52643100671</c:v>
                </c:pt>
                <c:pt idx="1232">
                  <c:v>1930.34787605416</c:v>
                </c:pt>
                <c:pt idx="1233">
                  <c:v>1927.96723807173</c:v>
                </c:pt>
                <c:pt idx="1234">
                  <c:v>1937.9126406734199</c:v>
                </c:pt>
                <c:pt idx="1235">
                  <c:v>1937.2662652448701</c:v>
                </c:pt>
                <c:pt idx="1236">
                  <c:v>1938.7325945304599</c:v>
                </c:pt>
                <c:pt idx="1237">
                  <c:v>1942.4236894757801</c:v>
                </c:pt>
                <c:pt idx="1238">
                  <c:v>1937.3922057601801</c:v>
                </c:pt>
                <c:pt idx="1239">
                  <c:v>1941.2471487440801</c:v>
                </c:pt>
                <c:pt idx="1240">
                  <c:v>1949.5936661611499</c:v>
                </c:pt>
                <c:pt idx="1241">
                  <c:v>1943.08212658305</c:v>
                </c:pt>
                <c:pt idx="1242">
                  <c:v>1947.8930385133499</c:v>
                </c:pt>
                <c:pt idx="1243">
                  <c:v>1946.15301289641</c:v>
                </c:pt>
                <c:pt idx="1244">
                  <c:v>1941.33913672224</c:v>
                </c:pt>
                <c:pt idx="1245">
                  <c:v>1950.82606475636</c:v>
                </c:pt>
                <c:pt idx="1246">
                  <c:v>1951.9115356963</c:v>
                </c:pt>
                <c:pt idx="1247">
                  <c:v>1944.4667660085399</c:v>
                </c:pt>
                <c:pt idx="1248">
                  <c:v>1949.6101846547499</c:v>
                </c:pt>
                <c:pt idx="1249">
                  <c:v>1941.4403725406601</c:v>
                </c:pt>
                <c:pt idx="1250">
                  <c:v>1937.85862436053</c:v>
                </c:pt>
                <c:pt idx="1251">
                  <c:v>1946.20159008419</c:v>
                </c:pt>
                <c:pt idx="1252">
                  <c:v>1938.8535975294401</c:v>
                </c:pt>
                <c:pt idx="1253">
                  <c:v>1934.77392496062</c:v>
                </c:pt>
                <c:pt idx="1254">
                  <c:v>1938.0971421637701</c:v>
                </c:pt>
                <c:pt idx="1255">
                  <c:v>1930.3490772278001</c:v>
                </c:pt>
                <c:pt idx="1256">
                  <c:v>1929.9024703487401</c:v>
                </c:pt>
                <c:pt idx="1257">
                  <c:v>1935.7928983041199</c:v>
                </c:pt>
                <c:pt idx="1258">
                  <c:v>1928.59844071615</c:v>
                </c:pt>
                <c:pt idx="1259">
                  <c:v>1929.45908139208</c:v>
                </c:pt>
                <c:pt idx="1260">
                  <c:v>1928.10077767077</c:v>
                </c:pt>
                <c:pt idx="1261">
                  <c:v>1920.2147516956099</c:v>
                </c:pt>
                <c:pt idx="1262">
                  <c:v>1927.9340511937301</c:v>
                </c:pt>
                <c:pt idx="1263">
                  <c:v>1930.2159007734699</c:v>
                </c:pt>
                <c:pt idx="1264">
                  <c:v>1925.29650597314</c:v>
                </c:pt>
                <c:pt idx="1265">
                  <c:v>1929.2116932547401</c:v>
                </c:pt>
                <c:pt idx="1266">
                  <c:v>1928.6454338143501</c:v>
                </c:pt>
                <c:pt idx="1267">
                  <c:v>1926.96380222574</c:v>
                </c:pt>
                <c:pt idx="1268">
                  <c:v>1937.42576484806</c:v>
                </c:pt>
                <c:pt idx="1269">
                  <c:v>1930.2611117628401</c:v>
                </c:pt>
                <c:pt idx="1270">
                  <c:v>1929.86150712012</c:v>
                </c:pt>
                <c:pt idx="1271">
                  <c:v>1932.4083331515601</c:v>
                </c:pt>
                <c:pt idx="1272">
                  <c:v>1924.13112628828</c:v>
                </c:pt>
                <c:pt idx="1273">
                  <c:v>1925.3538036821101</c:v>
                </c:pt>
                <c:pt idx="1274">
                  <c:v>1929.11474895418</c:v>
                </c:pt>
                <c:pt idx="1275">
                  <c:v>1921.4925458935099</c:v>
                </c:pt>
                <c:pt idx="1276">
                  <c:v>1925.2483958397299</c:v>
                </c:pt>
                <c:pt idx="1277">
                  <c:v>1925.8044842796201</c:v>
                </c:pt>
                <c:pt idx="1278">
                  <c:v>1919.41879096345</c:v>
                </c:pt>
                <c:pt idx="1279">
                  <c:v>1927.0620617848499</c:v>
                </c:pt>
                <c:pt idx="1280">
                  <c:v>1930.4288974690601</c:v>
                </c:pt>
                <c:pt idx="1281">
                  <c:v>1926.7459883285901</c:v>
                </c:pt>
                <c:pt idx="1282">
                  <c:v>1931.4847820747</c:v>
                </c:pt>
                <c:pt idx="1283">
                  <c:v>1929.9040884974399</c:v>
                </c:pt>
                <c:pt idx="1284">
                  <c:v>1925.8779205962001</c:v>
                </c:pt>
                <c:pt idx="1285">
                  <c:v>1935.0243779111599</c:v>
                </c:pt>
                <c:pt idx="1286">
                  <c:v>1932.2101117652501</c:v>
                </c:pt>
                <c:pt idx="1287">
                  <c:v>1929.0555734335401</c:v>
                </c:pt>
                <c:pt idx="1288">
                  <c:v>1937.15233188866</c:v>
                </c:pt>
                <c:pt idx="1289">
                  <c:v>1931.70700562262</c:v>
                </c:pt>
                <c:pt idx="1290">
                  <c:v>1934.33012999178</c:v>
                </c:pt>
                <c:pt idx="1291">
                  <c:v>1943.48147932555</c:v>
                </c:pt>
                <c:pt idx="1292">
                  <c:v>1938.63788709911</c:v>
                </c:pt>
                <c:pt idx="1293">
                  <c:v>1942.16804652817</c:v>
                </c:pt>
                <c:pt idx="1294">
                  <c:v>1943.55837308279</c:v>
                </c:pt>
                <c:pt idx="1295">
                  <c:v>1931.73904596637</c:v>
                </c:pt>
                <c:pt idx="1296">
                  <c:v>1940.9529768273601</c:v>
                </c:pt>
                <c:pt idx="1297">
                  <c:v>1942.08203781012</c:v>
                </c:pt>
                <c:pt idx="1298">
                  <c:v>1935.7634007300801</c:v>
                </c:pt>
                <c:pt idx="1299">
                  <c:v>1940.5288642415301</c:v>
                </c:pt>
                <c:pt idx="1300">
                  <c:v>1939.49469338106</c:v>
                </c:pt>
                <c:pt idx="1301">
                  <c:v>1936.3700745367701</c:v>
                </c:pt>
                <c:pt idx="1302">
                  <c:v>1949.9330115606399</c:v>
                </c:pt>
                <c:pt idx="1303">
                  <c:v>1941.5753591626201</c:v>
                </c:pt>
                <c:pt idx="1304">
                  <c:v>1938.5526413765199</c:v>
                </c:pt>
                <c:pt idx="1305">
                  <c:v>1940.8381187739601</c:v>
                </c:pt>
                <c:pt idx="1306">
                  <c:v>1935.4449307729401</c:v>
                </c:pt>
                <c:pt idx="1307">
                  <c:v>1933.4466784138999</c:v>
                </c:pt>
                <c:pt idx="1308">
                  <c:v>1938.95958526032</c:v>
                </c:pt>
                <c:pt idx="1309">
                  <c:v>1932.9304597462899</c:v>
                </c:pt>
                <c:pt idx="1310">
                  <c:v>1939.43586401469</c:v>
                </c:pt>
                <c:pt idx="1311">
                  <c:v>1940.1455156944201</c:v>
                </c:pt>
                <c:pt idx="1312">
                  <c:v>1933.01338216662</c:v>
                </c:pt>
                <c:pt idx="1313">
                  <c:v>1938.98276570097</c:v>
                </c:pt>
                <c:pt idx="1314">
                  <c:v>1941.9604532742201</c:v>
                </c:pt>
                <c:pt idx="1315">
                  <c:v>1935.9172593302601</c:v>
                </c:pt>
                <c:pt idx="1316">
                  <c:v>1939.3405052718001</c:v>
                </c:pt>
                <c:pt idx="1317">
                  <c:v>1932.1514344083701</c:v>
                </c:pt>
                <c:pt idx="1318">
                  <c:v>1929.2086847660901</c:v>
                </c:pt>
                <c:pt idx="1319">
                  <c:v>1938.58752565533</c:v>
                </c:pt>
                <c:pt idx="1320">
                  <c:v>1932.5169256331201</c:v>
                </c:pt>
                <c:pt idx="1321">
                  <c:v>1929.26875441016</c:v>
                </c:pt>
                <c:pt idx="1322">
                  <c:v>1933.5298569173401</c:v>
                </c:pt>
                <c:pt idx="1323">
                  <c:v>1926.4236466237901</c:v>
                </c:pt>
                <c:pt idx="1324">
                  <c:v>1933.7843265158899</c:v>
                </c:pt>
                <c:pt idx="1325">
                  <c:v>1942.2452570412099</c:v>
                </c:pt>
                <c:pt idx="1326">
                  <c:v>1936.23406870127</c:v>
                </c:pt>
                <c:pt idx="1327">
                  <c:v>1938.8620790044599</c:v>
                </c:pt>
                <c:pt idx="1328">
                  <c:v>1938.8055020592201</c:v>
                </c:pt>
                <c:pt idx="1329">
                  <c:v>1934.0620515616199</c:v>
                </c:pt>
                <c:pt idx="1330">
                  <c:v>1941.9996060997901</c:v>
                </c:pt>
                <c:pt idx="1331">
                  <c:v>1941.5950241518799</c:v>
                </c:pt>
                <c:pt idx="1332">
                  <c:v>1933.9613181966199</c:v>
                </c:pt>
                <c:pt idx="1333">
                  <c:v>1937.27576804624</c:v>
                </c:pt>
                <c:pt idx="1334">
                  <c:v>1933.70060745609</c:v>
                </c:pt>
                <c:pt idx="1335">
                  <c:v>1931.4555520113199</c:v>
                </c:pt>
                <c:pt idx="1336">
                  <c:v>1936.8147474392299</c:v>
                </c:pt>
                <c:pt idx="1337">
                  <c:v>1930.8359837666501</c:v>
                </c:pt>
                <c:pt idx="1338">
                  <c:v>1926.3304454808199</c:v>
                </c:pt>
                <c:pt idx="1339">
                  <c:v>1928.11335813043</c:v>
                </c:pt>
                <c:pt idx="1340">
                  <c:v>1923.2402514141299</c:v>
                </c:pt>
                <c:pt idx="1341">
                  <c:v>1930.5350993303</c:v>
                </c:pt>
                <c:pt idx="1342">
                  <c:v>1934.62816564333</c:v>
                </c:pt>
                <c:pt idx="1343">
                  <c:v>1931.68598589934</c:v>
                </c:pt>
                <c:pt idx="1344">
                  <c:v>1933.1858870751901</c:v>
                </c:pt>
                <c:pt idx="1345">
                  <c:v>1931.74645315096</c:v>
                </c:pt>
                <c:pt idx="1346">
                  <c:v>1928.54080084519</c:v>
                </c:pt>
                <c:pt idx="1347">
                  <c:v>1935.8730568287299</c:v>
                </c:pt>
                <c:pt idx="1348">
                  <c:v>1931.9163612504101</c:v>
                </c:pt>
                <c:pt idx="1349">
                  <c:v>1929.44702783052</c:v>
                </c:pt>
                <c:pt idx="1350">
                  <c:v>1932.48490996849</c:v>
                </c:pt>
                <c:pt idx="1351">
                  <c:v>1928.8266451494701</c:v>
                </c:pt>
                <c:pt idx="1352">
                  <c:v>1928.70604381209</c:v>
                </c:pt>
                <c:pt idx="1353">
                  <c:v>1935.4478270475299</c:v>
                </c:pt>
                <c:pt idx="1354">
                  <c:v>1932.1309588629999</c:v>
                </c:pt>
                <c:pt idx="1355">
                  <c:v>1930.10425024956</c:v>
                </c:pt>
                <c:pt idx="1356">
                  <c:v>1932.09298551135</c:v>
                </c:pt>
                <c:pt idx="1357">
                  <c:v>1924.6563778591501</c:v>
                </c:pt>
                <c:pt idx="1358">
                  <c:v>1929.54828268202</c:v>
                </c:pt>
                <c:pt idx="1359">
                  <c:v>1936.5681048604799</c:v>
                </c:pt>
                <c:pt idx="1360">
                  <c:v>1932.8222412028599</c:v>
                </c:pt>
                <c:pt idx="1361">
                  <c:v>1934.70891625588</c:v>
                </c:pt>
                <c:pt idx="1362">
                  <c:v>1935.4978962907701</c:v>
                </c:pt>
                <c:pt idx="1363">
                  <c:v>1932.30978949019</c:v>
                </c:pt>
                <c:pt idx="1364">
                  <c:v>1940.56818605945</c:v>
                </c:pt>
                <c:pt idx="1365">
                  <c:v>1940.82292597471</c:v>
                </c:pt>
                <c:pt idx="1366">
                  <c:v>1933.21373751446</c:v>
                </c:pt>
                <c:pt idx="1367">
                  <c:v>1938.2988393962</c:v>
                </c:pt>
                <c:pt idx="1368">
                  <c:v>1933.1076899470099</c:v>
                </c:pt>
                <c:pt idx="1369">
                  <c:v>1932.4996449586799</c:v>
                </c:pt>
                <c:pt idx="1370">
                  <c:v>1942.05615781031</c:v>
                </c:pt>
                <c:pt idx="1371">
                  <c:v>1939.28912120522</c:v>
                </c:pt>
                <c:pt idx="1372">
                  <c:v>1941.11459455463</c:v>
                </c:pt>
                <c:pt idx="1373">
                  <c:v>1946.4302930794599</c:v>
                </c:pt>
                <c:pt idx="1374">
                  <c:v>1936.8501929352799</c:v>
                </c:pt>
                <c:pt idx="1375">
                  <c:v>1938.03417173045</c:v>
                </c:pt>
                <c:pt idx="1376">
                  <c:v>1942.0495374360701</c:v>
                </c:pt>
                <c:pt idx="1377">
                  <c:v>1933.86787969601</c:v>
                </c:pt>
                <c:pt idx="1378">
                  <c:v>1935.89387638017</c:v>
                </c:pt>
                <c:pt idx="1379">
                  <c:v>1934.55841758927</c:v>
                </c:pt>
                <c:pt idx="1380">
                  <c:v>1929.6529383658899</c:v>
                </c:pt>
                <c:pt idx="1381">
                  <c:v>1936.73349314189</c:v>
                </c:pt>
                <c:pt idx="1382">
                  <c:v>1943.56220777769</c:v>
                </c:pt>
                <c:pt idx="1383">
                  <c:v>1939.80971900443</c:v>
                </c:pt>
                <c:pt idx="1384">
                  <c:v>1945.6367401454399</c:v>
                </c:pt>
                <c:pt idx="1385">
                  <c:v>1938.3634632450201</c:v>
                </c:pt>
                <c:pt idx="1386">
                  <c:v>1934.0895165183399</c:v>
                </c:pt>
                <c:pt idx="1387">
                  <c:v>1943.21498235328</c:v>
                </c:pt>
                <c:pt idx="1388">
                  <c:v>1940.83063148719</c:v>
                </c:pt>
                <c:pt idx="1389">
                  <c:v>1935.5079369570201</c:v>
                </c:pt>
                <c:pt idx="1390">
                  <c:v>1937.78447517108</c:v>
                </c:pt>
                <c:pt idx="1391">
                  <c:v>1928.4389916674299</c:v>
                </c:pt>
                <c:pt idx="1392">
                  <c:v>1931.2632533971801</c:v>
                </c:pt>
                <c:pt idx="1393">
                  <c:v>1938.2355846028399</c:v>
                </c:pt>
                <c:pt idx="1394">
                  <c:v>1923.9458383957599</c:v>
                </c:pt>
                <c:pt idx="1395">
                  <c:v>1927.1397727292101</c:v>
                </c:pt>
                <c:pt idx="1396">
                  <c:v>1925.60787613824</c:v>
                </c:pt>
                <c:pt idx="1397">
                  <c:v>1917.6444474820601</c:v>
                </c:pt>
                <c:pt idx="1398">
                  <c:v>1924.4983030194101</c:v>
                </c:pt>
                <c:pt idx="1399">
                  <c:v>1929.56771495864</c:v>
                </c:pt>
                <c:pt idx="1400">
                  <c:v>1919.9268891178399</c:v>
                </c:pt>
                <c:pt idx="1401">
                  <c:v>1929.63063809917</c:v>
                </c:pt>
                <c:pt idx="1402">
                  <c:v>1924.4343537013499</c:v>
                </c:pt>
                <c:pt idx="1403">
                  <c:v>1920.7600613895199</c:v>
                </c:pt>
                <c:pt idx="1404">
                  <c:v>1930.5859525840201</c:v>
                </c:pt>
                <c:pt idx="1405">
                  <c:v>1922.88255607215</c:v>
                </c:pt>
                <c:pt idx="1406">
                  <c:v>1914.9046250756301</c:v>
                </c:pt>
                <c:pt idx="1407">
                  <c:v>1917.72139219523</c:v>
                </c:pt>
                <c:pt idx="1408">
                  <c:v>1907.4722701041201</c:v>
                </c:pt>
                <c:pt idx="1409">
                  <c:v>1908.0484530098699</c:v>
                </c:pt>
                <c:pt idx="1410">
                  <c:v>1913.5345005096599</c:v>
                </c:pt>
                <c:pt idx="1411">
                  <c:v>1906.9146246585899</c:v>
                </c:pt>
                <c:pt idx="1412">
                  <c:v>1913.7162863747801</c:v>
                </c:pt>
                <c:pt idx="1413">
                  <c:v>1916.3010149690899</c:v>
                </c:pt>
                <c:pt idx="1414">
                  <c:v>1910.20703383007</c:v>
                </c:pt>
                <c:pt idx="1415">
                  <c:v>1920.44054573522</c:v>
                </c:pt>
                <c:pt idx="1416">
                  <c:v>1925.1660182010601</c:v>
                </c:pt>
                <c:pt idx="1417">
                  <c:v>1920.4008271426301</c:v>
                </c:pt>
                <c:pt idx="1418">
                  <c:v>1923.6437242821701</c:v>
                </c:pt>
                <c:pt idx="1419">
                  <c:v>1916.8996046904399</c:v>
                </c:pt>
                <c:pt idx="1420">
                  <c:v>1912.97190417672</c:v>
                </c:pt>
                <c:pt idx="1421">
                  <c:v>1925.1356301685701</c:v>
                </c:pt>
                <c:pt idx="1422">
                  <c:v>1922.96710397427</c:v>
                </c:pt>
                <c:pt idx="1423">
                  <c:v>1917.7845795492401</c:v>
                </c:pt>
                <c:pt idx="1424">
                  <c:v>1923.20202377433</c:v>
                </c:pt>
                <c:pt idx="1425">
                  <c:v>1916.6879960047099</c:v>
                </c:pt>
                <c:pt idx="1426">
                  <c:v>1923.62389942051</c:v>
                </c:pt>
                <c:pt idx="1427">
                  <c:v>1932.4943003543699</c:v>
                </c:pt>
                <c:pt idx="1428">
                  <c:v>1928.64058297018</c:v>
                </c:pt>
                <c:pt idx="1429">
                  <c:v>1932.80098753218</c:v>
                </c:pt>
                <c:pt idx="1430">
                  <c:v>1939.9788334142399</c:v>
                </c:pt>
                <c:pt idx="1431">
                  <c:v>1936.7359815530201</c:v>
                </c:pt>
                <c:pt idx="1432">
                  <c:v>1949.42219004294</c:v>
                </c:pt>
                <c:pt idx="1433">
                  <c:v>1948.50599844214</c:v>
                </c:pt>
                <c:pt idx="1434">
                  <c:v>1943.3960192223001</c:v>
                </c:pt>
                <c:pt idx="1435">
                  <c:v>1945.9424329711301</c:v>
                </c:pt>
                <c:pt idx="1436">
                  <c:v>1938.50908881027</c:v>
                </c:pt>
                <c:pt idx="1437">
                  <c:v>1934.26656351509</c:v>
                </c:pt>
                <c:pt idx="1438">
                  <c:v>1951.1009379514301</c:v>
                </c:pt>
                <c:pt idx="1439">
                  <c:v>1947.60705054152</c:v>
                </c:pt>
                <c:pt idx="1440">
                  <c:v>1942.90632721017</c:v>
                </c:pt>
                <c:pt idx="1441">
                  <c:v>1946.2508946713599</c:v>
                </c:pt>
                <c:pt idx="1442">
                  <c:v>1938.36399513885</c:v>
                </c:pt>
                <c:pt idx="1443">
                  <c:v>1943.18555242308</c:v>
                </c:pt>
                <c:pt idx="1444">
                  <c:v>1948.4229592758199</c:v>
                </c:pt>
                <c:pt idx="1445">
                  <c:v>1931.7391629169999</c:v>
                </c:pt>
                <c:pt idx="1446">
                  <c:v>1927.8368674132701</c:v>
                </c:pt>
                <c:pt idx="1447">
                  <c:v>1932.8874909762301</c:v>
                </c:pt>
                <c:pt idx="1448">
                  <c:v>1918.4133738549799</c:v>
                </c:pt>
                <c:pt idx="1449">
                  <c:v>1924.7818759777499</c:v>
                </c:pt>
                <c:pt idx="1450">
                  <c:v>1924.3026030173701</c:v>
                </c:pt>
                <c:pt idx="1451">
                  <c:v>1912.60913632046</c:v>
                </c:pt>
                <c:pt idx="1452">
                  <c:v>1912.10893195064</c:v>
                </c:pt>
                <c:pt idx="1453">
                  <c:v>1904.4425398788901</c:v>
                </c:pt>
                <c:pt idx="1454">
                  <c:v>1896.1091770453099</c:v>
                </c:pt>
                <c:pt idx="1455">
                  <c:v>1917.65354320711</c:v>
                </c:pt>
                <c:pt idx="1456">
                  <c:v>1914.19120533154</c:v>
                </c:pt>
                <c:pt idx="1457">
                  <c:v>1909.37777644573</c:v>
                </c:pt>
                <c:pt idx="1458">
                  <c:v>1915.80444834119</c:v>
                </c:pt>
                <c:pt idx="1459">
                  <c:v>1911.37443132366</c:v>
                </c:pt>
                <c:pt idx="1460">
                  <c:v>1918.99523295771</c:v>
                </c:pt>
                <c:pt idx="1461">
                  <c:v>1936.00059008208</c:v>
                </c:pt>
                <c:pt idx="1462">
                  <c:v>1916.17926023578</c:v>
                </c:pt>
                <c:pt idx="1463">
                  <c:v>1919.5903653615401</c:v>
                </c:pt>
                <c:pt idx="1464">
                  <c:v>1926.8870678146</c:v>
                </c:pt>
                <c:pt idx="1465">
                  <c:v>1914.87947219583</c:v>
                </c:pt>
                <c:pt idx="1466">
                  <c:v>1922.9656681640299</c:v>
                </c:pt>
                <c:pt idx="1467">
                  <c:v>1924.5762767076401</c:v>
                </c:pt>
                <c:pt idx="1468">
                  <c:v>1911.8695741055201</c:v>
                </c:pt>
                <c:pt idx="1469">
                  <c:v>1925.0188848648199</c:v>
                </c:pt>
                <c:pt idx="1470">
                  <c:v>1920.9996297632199</c:v>
                </c:pt>
                <c:pt idx="1471">
                  <c:v>1910.7513017455301</c:v>
                </c:pt>
                <c:pt idx="1472">
                  <c:v>1924.8429593974799</c:v>
                </c:pt>
                <c:pt idx="1473">
                  <c:v>1921.8977961262899</c:v>
                </c:pt>
                <c:pt idx="1474">
                  <c:v>1918.8237271768601</c:v>
                </c:pt>
                <c:pt idx="1475">
                  <c:v>1923.0837358998699</c:v>
                </c:pt>
                <c:pt idx="1476">
                  <c:v>1915.50272637135</c:v>
                </c:pt>
                <c:pt idx="1477">
                  <c:v>1918.8353230461801</c:v>
                </c:pt>
                <c:pt idx="1478">
                  <c:v>1927.30393642689</c:v>
                </c:pt>
                <c:pt idx="1479">
                  <c:v>1918.1198433977099</c:v>
                </c:pt>
                <c:pt idx="1480">
                  <c:v>1915.0895002561999</c:v>
                </c:pt>
                <c:pt idx="1481">
                  <c:v>1919.4991482134201</c:v>
                </c:pt>
                <c:pt idx="1482">
                  <c:v>1908.33475025129</c:v>
                </c:pt>
                <c:pt idx="1483">
                  <c:v>1914.4297315250101</c:v>
                </c:pt>
                <c:pt idx="1484">
                  <c:v>1914.2343122559801</c:v>
                </c:pt>
                <c:pt idx="1485">
                  <c:v>1907.2205895873501</c:v>
                </c:pt>
                <c:pt idx="1486">
                  <c:v>1918.20458875743</c:v>
                </c:pt>
                <c:pt idx="1487">
                  <c:v>1918.25622885703</c:v>
                </c:pt>
                <c:pt idx="1488">
                  <c:v>1914.1419360398299</c:v>
                </c:pt>
                <c:pt idx="1489">
                  <c:v>1924.64348401192</c:v>
                </c:pt>
                <c:pt idx="1490">
                  <c:v>1922.5153781230399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AFB-7248-919B-20B52D9D62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2'!$C$2:$C$1492</c:f>
              <c:numCache>
                <c:formatCode>General</c:formatCode>
                <c:ptCount val="1491"/>
                <c:pt idx="0">
                  <c:v>1.2047619047619049</c:v>
                </c:pt>
                <c:pt idx="1">
                  <c:v>2.6333333333333337</c:v>
                </c:pt>
                <c:pt idx="2">
                  <c:v>3.5857142857142859</c:v>
                </c:pt>
                <c:pt idx="3">
                  <c:v>4.5380952380952388</c:v>
                </c:pt>
                <c:pt idx="4">
                  <c:v>5.4904761904761914</c:v>
                </c:pt>
                <c:pt idx="5">
                  <c:v>6.4428571428571431</c:v>
                </c:pt>
                <c:pt idx="6">
                  <c:v>7.8714285714285719</c:v>
                </c:pt>
                <c:pt idx="7">
                  <c:v>9.776190476190477</c:v>
                </c:pt>
                <c:pt idx="8">
                  <c:v>11.680952380952382</c:v>
                </c:pt>
                <c:pt idx="9">
                  <c:v>13.109523809523811</c:v>
                </c:pt>
                <c:pt idx="10">
                  <c:v>14.061904761904763</c:v>
                </c:pt>
                <c:pt idx="11">
                  <c:v>15.014285714285716</c:v>
                </c:pt>
                <c:pt idx="12">
                  <c:v>16.442857142857143</c:v>
                </c:pt>
                <c:pt idx="13">
                  <c:v>17.395238095238096</c:v>
                </c:pt>
                <c:pt idx="14">
                  <c:v>18.347619047619048</c:v>
                </c:pt>
                <c:pt idx="15">
                  <c:v>19.776190476190479</c:v>
                </c:pt>
                <c:pt idx="16">
                  <c:v>20.728571428571431</c:v>
                </c:pt>
                <c:pt idx="17">
                  <c:v>21.680952380952384</c:v>
                </c:pt>
                <c:pt idx="18">
                  <c:v>22.633333333333336</c:v>
                </c:pt>
                <c:pt idx="19">
                  <c:v>24.061904761904763</c:v>
                </c:pt>
                <c:pt idx="20">
                  <c:v>25.966666666666669</c:v>
                </c:pt>
                <c:pt idx="21">
                  <c:v>27.871428571428574</c:v>
                </c:pt>
                <c:pt idx="22">
                  <c:v>28.823809523809526</c:v>
                </c:pt>
                <c:pt idx="23">
                  <c:v>29.776190476190479</c:v>
                </c:pt>
                <c:pt idx="24">
                  <c:v>31.204761904761906</c:v>
                </c:pt>
                <c:pt idx="25">
                  <c:v>32.633333333333333</c:v>
                </c:pt>
                <c:pt idx="26">
                  <c:v>34.061904761904763</c:v>
                </c:pt>
                <c:pt idx="27">
                  <c:v>35.01428571428572</c:v>
                </c:pt>
                <c:pt idx="28">
                  <c:v>35.966666666666669</c:v>
                </c:pt>
                <c:pt idx="29">
                  <c:v>37.395238095238099</c:v>
                </c:pt>
                <c:pt idx="30">
                  <c:v>38.347619047619048</c:v>
                </c:pt>
                <c:pt idx="31">
                  <c:v>39.300000000000004</c:v>
                </c:pt>
                <c:pt idx="32">
                  <c:v>40.728571428571435</c:v>
                </c:pt>
                <c:pt idx="33">
                  <c:v>41.680952380952384</c:v>
                </c:pt>
                <c:pt idx="34">
                  <c:v>42.63333333333334</c:v>
                </c:pt>
                <c:pt idx="35">
                  <c:v>44.061904761904763</c:v>
                </c:pt>
                <c:pt idx="36">
                  <c:v>45.01428571428572</c:v>
                </c:pt>
              </c:numCache>
            </c:numRef>
          </c:xVal>
          <c:yVal>
            <c:numRef>
              <c:f>'Group 2'!$D$2:$D$1492</c:f>
              <c:numCache>
                <c:formatCode>General</c:formatCode>
                <c:ptCount val="1491"/>
                <c:pt idx="0">
                  <c:v>421</c:v>
                </c:pt>
                <c:pt idx="1">
                  <c:v>387</c:v>
                </c:pt>
                <c:pt idx="2">
                  <c:v>586</c:v>
                </c:pt>
                <c:pt idx="3">
                  <c:v>712</c:v>
                </c:pt>
                <c:pt idx="4">
                  <c:v>755</c:v>
                </c:pt>
                <c:pt idx="5">
                  <c:v>784</c:v>
                </c:pt>
                <c:pt idx="6">
                  <c:v>643</c:v>
                </c:pt>
                <c:pt idx="7">
                  <c:v>731</c:v>
                </c:pt>
                <c:pt idx="8">
                  <c:v>703</c:v>
                </c:pt>
                <c:pt idx="9">
                  <c:v>752</c:v>
                </c:pt>
                <c:pt idx="10">
                  <c:v>702</c:v>
                </c:pt>
                <c:pt idx="11">
                  <c:v>623</c:v>
                </c:pt>
                <c:pt idx="12">
                  <c:v>756</c:v>
                </c:pt>
                <c:pt idx="13">
                  <c:v>715</c:v>
                </c:pt>
                <c:pt idx="14">
                  <c:v>740</c:v>
                </c:pt>
                <c:pt idx="15">
                  <c:v>793</c:v>
                </c:pt>
                <c:pt idx="16">
                  <c:v>777</c:v>
                </c:pt>
                <c:pt idx="17">
                  <c:v>717</c:v>
                </c:pt>
                <c:pt idx="18">
                  <c:v>705</c:v>
                </c:pt>
                <c:pt idx="19">
                  <c:v>733</c:v>
                </c:pt>
                <c:pt idx="20">
                  <c:v>708</c:v>
                </c:pt>
                <c:pt idx="21">
                  <c:v>645</c:v>
                </c:pt>
                <c:pt idx="22">
                  <c:v>655</c:v>
                </c:pt>
                <c:pt idx="23">
                  <c:v>749</c:v>
                </c:pt>
                <c:pt idx="24">
                  <c:v>560</c:v>
                </c:pt>
                <c:pt idx="25">
                  <c:v>697</c:v>
                </c:pt>
                <c:pt idx="26">
                  <c:v>719</c:v>
                </c:pt>
                <c:pt idx="27">
                  <c:v>671</c:v>
                </c:pt>
                <c:pt idx="28">
                  <c:v>784</c:v>
                </c:pt>
                <c:pt idx="29">
                  <c:v>751</c:v>
                </c:pt>
                <c:pt idx="30">
                  <c:v>778</c:v>
                </c:pt>
                <c:pt idx="31">
                  <c:v>800</c:v>
                </c:pt>
                <c:pt idx="32">
                  <c:v>627</c:v>
                </c:pt>
                <c:pt idx="33">
                  <c:v>820</c:v>
                </c:pt>
                <c:pt idx="34">
                  <c:v>608</c:v>
                </c:pt>
                <c:pt idx="35">
                  <c:v>809</c:v>
                </c:pt>
                <c:pt idx="36">
                  <c:v>550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AFB-7248-919B-20B52D9D62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000"/>
          <c:min val="1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00"/>
          <c:min val="45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</a:t>
                </a:r>
                <a:r>
                  <a:rPr lang="en-US" sz="1000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110033186"/>
          <c:y val="0.65175210424014285"/>
          <c:w val="0.56439162109830843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2-c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69252948945511372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2'!$G$2:$G$1492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2'!$J$2:$J$1492</c:f>
              <c:numCache>
                <c:formatCode>General</c:formatCode>
                <c:ptCount val="1491"/>
                <c:pt idx="0">
                  <c:v>1386.2099119725301</c:v>
                </c:pt>
                <c:pt idx="1">
                  <c:v>1429.61141783363</c:v>
                </c:pt>
                <c:pt idx="2">
                  <c:v>1464.0743746125099</c:v>
                </c:pt>
                <c:pt idx="3">
                  <c:v>1491.41072156882</c:v>
                </c:pt>
                <c:pt idx="4">
                  <c:v>1516.1725224940801</c:v>
                </c:pt>
                <c:pt idx="5">
                  <c:v>1582.49378148651</c:v>
                </c:pt>
                <c:pt idx="6">
                  <c:v>1634.9412821599699</c:v>
                </c:pt>
                <c:pt idx="7">
                  <c:v>1662.1787971911299</c:v>
                </c:pt>
                <c:pt idx="8">
                  <c:v>1693.91312185126</c:v>
                </c:pt>
                <c:pt idx="9">
                  <c:v>1720.1957245732799</c:v>
                </c:pt>
                <c:pt idx="10">
                  <c:v>1743.08014379524</c:v>
                </c:pt>
                <c:pt idx="11">
                  <c:v>1759.7356061020801</c:v>
                </c:pt>
                <c:pt idx="12">
                  <c:v>1766.7250441425499</c:v>
                </c:pt>
                <c:pt idx="13">
                  <c:v>1771.88216716025</c:v>
                </c:pt>
                <c:pt idx="14">
                  <c:v>1780.1748121252499</c:v>
                </c:pt>
                <c:pt idx="15">
                  <c:v>1784.7308038260301</c:v>
                </c:pt>
                <c:pt idx="16">
                  <c:v>1787.9624654168199</c:v>
                </c:pt>
                <c:pt idx="17">
                  <c:v>1791.21376978168</c:v>
                </c:pt>
                <c:pt idx="18">
                  <c:v>1791.13192738005</c:v>
                </c:pt>
                <c:pt idx="19">
                  <c:v>1797.46151385965</c:v>
                </c:pt>
                <c:pt idx="20">
                  <c:v>1804.4976067461901</c:v>
                </c:pt>
                <c:pt idx="21">
                  <c:v>1813.8636774618601</c:v>
                </c:pt>
                <c:pt idx="22">
                  <c:v>1817.8676435321599</c:v>
                </c:pt>
                <c:pt idx="23">
                  <c:v>1820.5087502377401</c:v>
                </c:pt>
                <c:pt idx="24">
                  <c:v>1820.7951778417801</c:v>
                </c:pt>
                <c:pt idx="25">
                  <c:v>1826.77929625205</c:v>
                </c:pt>
                <c:pt idx="26">
                  <c:v>1829.1648346705799</c:v>
                </c:pt>
                <c:pt idx="27">
                  <c:v>1830.1035300375499</c:v>
                </c:pt>
                <c:pt idx="28">
                  <c:v>1831.39518058211</c:v>
                </c:pt>
                <c:pt idx="29">
                  <c:v>1827.46532571291</c:v>
                </c:pt>
                <c:pt idx="30">
                  <c:v>1824.4103867341501</c:v>
                </c:pt>
                <c:pt idx="31">
                  <c:v>1826.2142938274701</c:v>
                </c:pt>
                <c:pt idx="32">
                  <c:v>1830.2240069581001</c:v>
                </c:pt>
                <c:pt idx="33">
                  <c:v>1831.6010054604899</c:v>
                </c:pt>
                <c:pt idx="34">
                  <c:v>1835.4624587052001</c:v>
                </c:pt>
                <c:pt idx="35">
                  <c:v>1832.37847155228</c:v>
                </c:pt>
                <c:pt idx="36">
                  <c:v>1837.11321910059</c:v>
                </c:pt>
                <c:pt idx="37">
                  <c:v>1843.1434843097099</c:v>
                </c:pt>
                <c:pt idx="38">
                  <c:v>1850.3326059697799</c:v>
                </c:pt>
                <c:pt idx="39">
                  <c:v>1852.2978599369801</c:v>
                </c:pt>
                <c:pt idx="40">
                  <c:v>1853.2950983812</c:v>
                </c:pt>
                <c:pt idx="41">
                  <c:v>1849.36881002631</c:v>
                </c:pt>
                <c:pt idx="42">
                  <c:v>1852.0579350692101</c:v>
                </c:pt>
                <c:pt idx="43">
                  <c:v>1854.4243132603999</c:v>
                </c:pt>
                <c:pt idx="44">
                  <c:v>1857.1061407520201</c:v>
                </c:pt>
                <c:pt idx="45">
                  <c:v>1857.23632725011</c:v>
                </c:pt>
                <c:pt idx="46">
                  <c:v>1854.7305695927801</c:v>
                </c:pt>
                <c:pt idx="47">
                  <c:v>1850.4777621614101</c:v>
                </c:pt>
                <c:pt idx="48">
                  <c:v>1854.82939690593</c:v>
                </c:pt>
                <c:pt idx="49">
                  <c:v>1858.9062931768899</c:v>
                </c:pt>
                <c:pt idx="50">
                  <c:v>1858.8487498271199</c:v>
                </c:pt>
                <c:pt idx="51">
                  <c:v>1857.6508028456201</c:v>
                </c:pt>
                <c:pt idx="52">
                  <c:v>1851.76684845096</c:v>
                </c:pt>
                <c:pt idx="53">
                  <c:v>1851.2997161809501</c:v>
                </c:pt>
                <c:pt idx="54">
                  <c:v>1856.6562981255599</c:v>
                </c:pt>
                <c:pt idx="55">
                  <c:v>1858.5174647265001</c:v>
                </c:pt>
                <c:pt idx="56">
                  <c:v>1856.63349011323</c:v>
                </c:pt>
                <c:pt idx="57">
                  <c:v>1857.3328713579101</c:v>
                </c:pt>
                <c:pt idx="58">
                  <c:v>1856.2178011196499</c:v>
                </c:pt>
                <c:pt idx="59">
                  <c:v>1859.23460813773</c:v>
                </c:pt>
                <c:pt idx="60">
                  <c:v>1862.9813592161599</c:v>
                </c:pt>
                <c:pt idx="61">
                  <c:v>1866.2634027019201</c:v>
                </c:pt>
                <c:pt idx="62">
                  <c:v>1866.1165046553001</c:v>
                </c:pt>
                <c:pt idx="63">
                  <c:v>1862.1159039174399</c:v>
                </c:pt>
                <c:pt idx="64">
                  <c:v>1859.15684322112</c:v>
                </c:pt>
                <c:pt idx="65">
                  <c:v>1858.5262412781201</c:v>
                </c:pt>
                <c:pt idx="66">
                  <c:v>1859.17983967896</c:v>
                </c:pt>
                <c:pt idx="67">
                  <c:v>1858.2700036085901</c:v>
                </c:pt>
                <c:pt idx="68">
                  <c:v>1855.0572571022301</c:v>
                </c:pt>
                <c:pt idx="69">
                  <c:v>1852.1272135857901</c:v>
                </c:pt>
                <c:pt idx="70">
                  <c:v>1853.8582931374499</c:v>
                </c:pt>
                <c:pt idx="71">
                  <c:v>1854.7312271549699</c:v>
                </c:pt>
                <c:pt idx="72">
                  <c:v>1858.40545767358</c:v>
                </c:pt>
                <c:pt idx="73">
                  <c:v>1860.5417642427699</c:v>
                </c:pt>
                <c:pt idx="74">
                  <c:v>1858.4943916253301</c:v>
                </c:pt>
                <c:pt idx="75">
                  <c:v>1854.6346600347499</c:v>
                </c:pt>
                <c:pt idx="76">
                  <c:v>1856.9110550410201</c:v>
                </c:pt>
                <c:pt idx="77">
                  <c:v>1859.90275304332</c:v>
                </c:pt>
                <c:pt idx="78">
                  <c:v>1858.9837851178399</c:v>
                </c:pt>
                <c:pt idx="79">
                  <c:v>1857.1785368722999</c:v>
                </c:pt>
                <c:pt idx="80">
                  <c:v>1852.37834995198</c:v>
                </c:pt>
                <c:pt idx="81">
                  <c:v>1852.0701772304101</c:v>
                </c:pt>
                <c:pt idx="82">
                  <c:v>1851.7206661452301</c:v>
                </c:pt>
                <c:pt idx="83">
                  <c:v>1849.5916291552501</c:v>
                </c:pt>
                <c:pt idx="84">
                  <c:v>1847.4187578634001</c:v>
                </c:pt>
                <c:pt idx="85">
                  <c:v>1847.8140088273699</c:v>
                </c:pt>
                <c:pt idx="86">
                  <c:v>1844.0029289753199</c:v>
                </c:pt>
                <c:pt idx="87">
                  <c:v>1844.4409782049099</c:v>
                </c:pt>
                <c:pt idx="88">
                  <c:v>1845.0513134144401</c:v>
                </c:pt>
                <c:pt idx="89">
                  <c:v>1849.2376257502401</c:v>
                </c:pt>
                <c:pt idx="90">
                  <c:v>1852.87449149504</c:v>
                </c:pt>
                <c:pt idx="91">
                  <c:v>1852.15435987053</c:v>
                </c:pt>
                <c:pt idx="92">
                  <c:v>1849.3536491289501</c:v>
                </c:pt>
                <c:pt idx="93">
                  <c:v>1855.62737635859</c:v>
                </c:pt>
                <c:pt idx="94">
                  <c:v>1857.61681142199</c:v>
                </c:pt>
                <c:pt idx="95">
                  <c:v>1861.2729990297601</c:v>
                </c:pt>
                <c:pt idx="96">
                  <c:v>1862.9154771568401</c:v>
                </c:pt>
                <c:pt idx="97">
                  <c:v>1860.71104960669</c:v>
                </c:pt>
                <c:pt idx="98">
                  <c:v>1862.53668094463</c:v>
                </c:pt>
                <c:pt idx="99">
                  <c:v>1870.2436499821099</c:v>
                </c:pt>
                <c:pt idx="100">
                  <c:v>1882.71005250907</c:v>
                </c:pt>
                <c:pt idx="101">
                  <c:v>1892.95169986262</c:v>
                </c:pt>
                <c:pt idx="102">
                  <c:v>1900.1744532862699</c:v>
                </c:pt>
                <c:pt idx="103">
                  <c:v>1913.77439848672</c:v>
                </c:pt>
                <c:pt idx="104">
                  <c:v>1919.65086727479</c:v>
                </c:pt>
                <c:pt idx="105">
                  <c:v>1931.3803795932199</c:v>
                </c:pt>
                <c:pt idx="106">
                  <c:v>1944.2431400401099</c:v>
                </c:pt>
                <c:pt idx="107">
                  <c:v>1936.10011222139</c:v>
                </c:pt>
                <c:pt idx="108">
                  <c:v>1940.9011881848601</c:v>
                </c:pt>
                <c:pt idx="109">
                  <c:v>1942.2651295435101</c:v>
                </c:pt>
                <c:pt idx="110">
                  <c:v>1934.14592143243</c:v>
                </c:pt>
                <c:pt idx="111">
                  <c:v>1943.31877123292</c:v>
                </c:pt>
                <c:pt idx="112">
                  <c:v>1947.62653515017</c:v>
                </c:pt>
                <c:pt idx="113">
                  <c:v>1941.4107055848499</c:v>
                </c:pt>
                <c:pt idx="114">
                  <c:v>1949.25607121392</c:v>
                </c:pt>
                <c:pt idx="115">
                  <c:v>1946.2907856023501</c:v>
                </c:pt>
                <c:pt idx="116">
                  <c:v>1944.1731302543101</c:v>
                </c:pt>
                <c:pt idx="117">
                  <c:v>1958.57070861642</c:v>
                </c:pt>
                <c:pt idx="118">
                  <c:v>1959.01289844245</c:v>
                </c:pt>
                <c:pt idx="119">
                  <c:v>1955.0563586601199</c:v>
                </c:pt>
                <c:pt idx="120">
                  <c:v>1963.47106888589</c:v>
                </c:pt>
                <c:pt idx="121">
                  <c:v>1958.4886110120401</c:v>
                </c:pt>
                <c:pt idx="122">
                  <c:v>1960.84497472166</c:v>
                </c:pt>
                <c:pt idx="123">
                  <c:v>1974.56391159334</c:v>
                </c:pt>
                <c:pt idx="124">
                  <c:v>1964.3914327703801</c:v>
                </c:pt>
                <c:pt idx="125">
                  <c:v>1965.11020314604</c:v>
                </c:pt>
                <c:pt idx="126">
                  <c:v>1966.4801588003199</c:v>
                </c:pt>
                <c:pt idx="127">
                  <c:v>1954.4877987152299</c:v>
                </c:pt>
                <c:pt idx="128">
                  <c:v>1960.87984302671</c:v>
                </c:pt>
                <c:pt idx="129">
                  <c:v>1963.98561802113</c:v>
                </c:pt>
                <c:pt idx="130">
                  <c:v>1956.2669854307901</c:v>
                </c:pt>
                <c:pt idx="131">
                  <c:v>1960.67725060628</c:v>
                </c:pt>
                <c:pt idx="132">
                  <c:v>1959.43833530704</c:v>
                </c:pt>
                <c:pt idx="133">
                  <c:v>1955.09338390741</c:v>
                </c:pt>
                <c:pt idx="134">
                  <c:v>1969.6141800515099</c:v>
                </c:pt>
                <c:pt idx="135">
                  <c:v>1969.77704595919</c:v>
                </c:pt>
                <c:pt idx="136">
                  <c:v>1967.6531176108101</c:v>
                </c:pt>
                <c:pt idx="137">
                  <c:v>1972.8676618808599</c:v>
                </c:pt>
                <c:pt idx="138">
                  <c:v>1966.86904937698</c:v>
                </c:pt>
                <c:pt idx="139">
                  <c:v>1968.06395189929</c:v>
                </c:pt>
                <c:pt idx="140">
                  <c:v>1982.16019130672</c:v>
                </c:pt>
                <c:pt idx="141">
                  <c:v>1974.7064419763101</c:v>
                </c:pt>
                <c:pt idx="142">
                  <c:v>1974.5713936525201</c:v>
                </c:pt>
                <c:pt idx="143">
                  <c:v>1975.71233173162</c:v>
                </c:pt>
                <c:pt idx="144">
                  <c:v>1966.69214076345</c:v>
                </c:pt>
                <c:pt idx="145">
                  <c:v>1977.0449407865999</c:v>
                </c:pt>
                <c:pt idx="146">
                  <c:v>1981.01895495344</c:v>
                </c:pt>
                <c:pt idx="147">
                  <c:v>1971.3518698032001</c:v>
                </c:pt>
                <c:pt idx="148">
                  <c:v>1979.3302082381199</c:v>
                </c:pt>
                <c:pt idx="149">
                  <c:v>1979.30044879156</c:v>
                </c:pt>
                <c:pt idx="150">
                  <c:v>1975.1009852701</c:v>
                </c:pt>
                <c:pt idx="151">
                  <c:v>1986.7797591866599</c:v>
                </c:pt>
                <c:pt idx="152">
                  <c:v>1981.5796214714401</c:v>
                </c:pt>
                <c:pt idx="153">
                  <c:v>1976.1851539536499</c:v>
                </c:pt>
                <c:pt idx="154">
                  <c:v>1980.9223729098301</c:v>
                </c:pt>
                <c:pt idx="155">
                  <c:v>1973.20243883633</c:v>
                </c:pt>
                <c:pt idx="156">
                  <c:v>1973.5895949661001</c:v>
                </c:pt>
                <c:pt idx="157">
                  <c:v>1986.4401555996501</c:v>
                </c:pt>
                <c:pt idx="158">
                  <c:v>1981.37251671079</c:v>
                </c:pt>
                <c:pt idx="159">
                  <c:v>1982.9982406240799</c:v>
                </c:pt>
                <c:pt idx="160">
                  <c:v>1986.79124783162</c:v>
                </c:pt>
                <c:pt idx="161">
                  <c:v>1977.5503268473501</c:v>
                </c:pt>
                <c:pt idx="162">
                  <c:v>1984.1108749324501</c:v>
                </c:pt>
                <c:pt idx="163">
                  <c:v>1988.5505624642101</c:v>
                </c:pt>
                <c:pt idx="164">
                  <c:v>1978.1851267961199</c:v>
                </c:pt>
                <c:pt idx="165">
                  <c:v>1978.7543923579201</c:v>
                </c:pt>
                <c:pt idx="166">
                  <c:v>1974.01630616426</c:v>
                </c:pt>
                <c:pt idx="167">
                  <c:v>1967.5598802305501</c:v>
                </c:pt>
                <c:pt idx="168">
                  <c:v>1980.5234150313499</c:v>
                </c:pt>
                <c:pt idx="169">
                  <c:v>1978.8586072701301</c:v>
                </c:pt>
                <c:pt idx="170">
                  <c:v>1971.1586050764499</c:v>
                </c:pt>
                <c:pt idx="171">
                  <c:v>1972.19740930598</c:v>
                </c:pt>
                <c:pt idx="172">
                  <c:v>1963.0931559491801</c:v>
                </c:pt>
                <c:pt idx="173">
                  <c:v>1963.6236595708799</c:v>
                </c:pt>
                <c:pt idx="174">
                  <c:v>1974.27050706352</c:v>
                </c:pt>
                <c:pt idx="175">
                  <c:v>1963.8520419260101</c:v>
                </c:pt>
                <c:pt idx="176">
                  <c:v>1961.02639493928</c:v>
                </c:pt>
                <c:pt idx="177">
                  <c:v>1965.3509151579999</c:v>
                </c:pt>
                <c:pt idx="178">
                  <c:v>1960.1295794847299</c:v>
                </c:pt>
                <c:pt idx="179">
                  <c:v>1971.85857211087</c:v>
                </c:pt>
                <c:pt idx="180">
                  <c:v>1979.37766909331</c:v>
                </c:pt>
                <c:pt idx="181">
                  <c:v>1970.0970350494299</c:v>
                </c:pt>
                <c:pt idx="182">
                  <c:v>1972.7072246277301</c:v>
                </c:pt>
                <c:pt idx="183">
                  <c:v>1969.4086623026601</c:v>
                </c:pt>
                <c:pt idx="184">
                  <c:v>1961.17984722699</c:v>
                </c:pt>
                <c:pt idx="185">
                  <c:v>1973.6756265311001</c:v>
                </c:pt>
                <c:pt idx="186">
                  <c:v>1970.98247772738</c:v>
                </c:pt>
                <c:pt idx="187">
                  <c:v>1965.05099114366</c:v>
                </c:pt>
                <c:pt idx="188">
                  <c:v>1967.9184159229601</c:v>
                </c:pt>
                <c:pt idx="189">
                  <c:v>1964.2681743205601</c:v>
                </c:pt>
                <c:pt idx="190">
                  <c:v>1965.5936405135001</c:v>
                </c:pt>
                <c:pt idx="191">
                  <c:v>1978.5479621886</c:v>
                </c:pt>
                <c:pt idx="192">
                  <c:v>1967.55469065804</c:v>
                </c:pt>
                <c:pt idx="193">
                  <c:v>1968.8701502193101</c:v>
                </c:pt>
                <c:pt idx="194">
                  <c:v>1971.94353720662</c:v>
                </c:pt>
                <c:pt idx="195">
                  <c:v>1963.5443601118</c:v>
                </c:pt>
                <c:pt idx="196">
                  <c:v>1971.4292793490399</c:v>
                </c:pt>
                <c:pt idx="197">
                  <c:v>1976.8657362870399</c:v>
                </c:pt>
                <c:pt idx="198">
                  <c:v>1962.45983401386</c:v>
                </c:pt>
                <c:pt idx="199">
                  <c:v>1966.83291035556</c:v>
                </c:pt>
                <c:pt idx="200">
                  <c:v>1960.95107500668</c:v>
                </c:pt>
                <c:pt idx="201">
                  <c:v>1952.1814336649099</c:v>
                </c:pt>
                <c:pt idx="202">
                  <c:v>1966.7150931645699</c:v>
                </c:pt>
                <c:pt idx="203">
                  <c:v>1961.0129242882299</c:v>
                </c:pt>
                <c:pt idx="204">
                  <c:v>1957.04838389269</c:v>
                </c:pt>
                <c:pt idx="205">
                  <c:v>1970.83319741645</c:v>
                </c:pt>
                <c:pt idx="206">
                  <c:v>1963.10634344395</c:v>
                </c:pt>
                <c:pt idx="207">
                  <c:v>1960.5917197374699</c:v>
                </c:pt>
                <c:pt idx="208">
                  <c:v>1972.0448907080299</c:v>
                </c:pt>
                <c:pt idx="209">
                  <c:v>1961.6834314810701</c:v>
                </c:pt>
                <c:pt idx="210">
                  <c:v>1964.12951207733</c:v>
                </c:pt>
                <c:pt idx="211">
                  <c:v>1963.5950814247501</c:v>
                </c:pt>
                <c:pt idx="212">
                  <c:v>1948.0304023259901</c:v>
                </c:pt>
                <c:pt idx="213">
                  <c:v>1960.5725446669001</c:v>
                </c:pt>
                <c:pt idx="214">
                  <c:v>1967.8863780714</c:v>
                </c:pt>
                <c:pt idx="215">
                  <c:v>1961.9138914932601</c:v>
                </c:pt>
                <c:pt idx="216">
                  <c:v>1970.6025477754299</c:v>
                </c:pt>
                <c:pt idx="217">
                  <c:v>1971.6732190126399</c:v>
                </c:pt>
                <c:pt idx="218">
                  <c:v>1969.35498439403</c:v>
                </c:pt>
                <c:pt idx="219">
                  <c:v>1984.79679366704</c:v>
                </c:pt>
                <c:pt idx="220">
                  <c:v>1981.1741098288401</c:v>
                </c:pt>
                <c:pt idx="221">
                  <c:v>1980.3203750180901</c:v>
                </c:pt>
                <c:pt idx="222">
                  <c:v>1989.44524258823</c:v>
                </c:pt>
                <c:pt idx="223">
                  <c:v>1980.1438624227701</c:v>
                </c:pt>
                <c:pt idx="224">
                  <c:v>1976.5455126578499</c:v>
                </c:pt>
                <c:pt idx="225">
                  <c:v>1986.93683653572</c:v>
                </c:pt>
                <c:pt idx="226">
                  <c:v>1982.1508851221899</c:v>
                </c:pt>
                <c:pt idx="227">
                  <c:v>1980.9532381413701</c:v>
                </c:pt>
                <c:pt idx="228">
                  <c:v>1981.29461756247</c:v>
                </c:pt>
                <c:pt idx="229">
                  <c:v>1968.20990415552</c:v>
                </c:pt>
                <c:pt idx="230">
                  <c:v>1976.7847560154401</c:v>
                </c:pt>
                <c:pt idx="231">
                  <c:v>1984.5664091845799</c:v>
                </c:pt>
                <c:pt idx="232">
                  <c:v>1974.7192075206999</c:v>
                </c:pt>
                <c:pt idx="233">
                  <c:v>1976.8110720106099</c:v>
                </c:pt>
                <c:pt idx="234">
                  <c:v>1974.65933392795</c:v>
                </c:pt>
                <c:pt idx="235">
                  <c:v>1968.1577207719899</c:v>
                </c:pt>
                <c:pt idx="236">
                  <c:v>1977.85280801115</c:v>
                </c:pt>
                <c:pt idx="237">
                  <c:v>1975.3812730253901</c:v>
                </c:pt>
                <c:pt idx="238">
                  <c:v>1969.2237780258199</c:v>
                </c:pt>
                <c:pt idx="239">
                  <c:v>1972.69152909131</c:v>
                </c:pt>
                <c:pt idx="240">
                  <c:v>1964.9417535775699</c:v>
                </c:pt>
                <c:pt idx="241">
                  <c:v>1964.6323679877701</c:v>
                </c:pt>
                <c:pt idx="242">
                  <c:v>1973.2818488753601</c:v>
                </c:pt>
                <c:pt idx="243">
                  <c:v>1967.3494449053001</c:v>
                </c:pt>
                <c:pt idx="244">
                  <c:v>1970.53013187899</c:v>
                </c:pt>
                <c:pt idx="245">
                  <c:v>1975.5914572198301</c:v>
                </c:pt>
                <c:pt idx="246">
                  <c:v>1968.9031700052899</c:v>
                </c:pt>
                <c:pt idx="247">
                  <c:v>1978.99692321412</c:v>
                </c:pt>
                <c:pt idx="248">
                  <c:v>1986.56771090252</c:v>
                </c:pt>
                <c:pt idx="249">
                  <c:v>1978.71821905395</c:v>
                </c:pt>
                <c:pt idx="250">
                  <c:v>1984.50920310022</c:v>
                </c:pt>
                <c:pt idx="251">
                  <c:v>1978.6061769856301</c:v>
                </c:pt>
                <c:pt idx="252">
                  <c:v>1970.21571843015</c:v>
                </c:pt>
                <c:pt idx="253">
                  <c:v>1982.96731578259</c:v>
                </c:pt>
                <c:pt idx="254">
                  <c:v>1981.49308205134</c:v>
                </c:pt>
                <c:pt idx="255">
                  <c:v>1973.5069890924101</c:v>
                </c:pt>
                <c:pt idx="256">
                  <c:v>1981.50739210034</c:v>
                </c:pt>
                <c:pt idx="257">
                  <c:v>1977.27599545219</c:v>
                </c:pt>
                <c:pt idx="258">
                  <c:v>1979.4981815497699</c:v>
                </c:pt>
                <c:pt idx="259">
                  <c:v>1991.9967361624799</c:v>
                </c:pt>
                <c:pt idx="260">
                  <c:v>1983.3227152577799</c:v>
                </c:pt>
                <c:pt idx="261">
                  <c:v>1981.4708319931201</c:v>
                </c:pt>
                <c:pt idx="262">
                  <c:v>1987.5274183686099</c:v>
                </c:pt>
                <c:pt idx="263">
                  <c:v>1978.3731459785499</c:v>
                </c:pt>
                <c:pt idx="264">
                  <c:v>1983.1719767470599</c:v>
                </c:pt>
                <c:pt idx="265">
                  <c:v>1989.3347914189901</c:v>
                </c:pt>
                <c:pt idx="266">
                  <c:v>1978.7925208977899</c:v>
                </c:pt>
                <c:pt idx="267">
                  <c:v>1981.3477228408101</c:v>
                </c:pt>
                <c:pt idx="268">
                  <c:v>1978.6669447086699</c:v>
                </c:pt>
                <c:pt idx="269">
                  <c:v>1965.22934291973</c:v>
                </c:pt>
                <c:pt idx="270">
                  <c:v>1975.7557509002299</c:v>
                </c:pt>
                <c:pt idx="271">
                  <c:v>1974.3301011487999</c:v>
                </c:pt>
                <c:pt idx="272">
                  <c:v>1966.3371322503299</c:v>
                </c:pt>
                <c:pt idx="273">
                  <c:v>1971.0122049184199</c:v>
                </c:pt>
                <c:pt idx="274">
                  <c:v>1966.5167754297299</c:v>
                </c:pt>
                <c:pt idx="275">
                  <c:v>1967.31572813818</c:v>
                </c:pt>
                <c:pt idx="276">
                  <c:v>1986.2855899128599</c:v>
                </c:pt>
                <c:pt idx="277">
                  <c:v>1980.82042967648</c:v>
                </c:pt>
                <c:pt idx="278">
                  <c:v>1983.04664617817</c:v>
                </c:pt>
                <c:pt idx="279">
                  <c:v>1990.3916757187201</c:v>
                </c:pt>
                <c:pt idx="280">
                  <c:v>1984.3002905759199</c:v>
                </c:pt>
                <c:pt idx="281">
                  <c:v>1995.9532271815599</c:v>
                </c:pt>
                <c:pt idx="282">
                  <c:v>2003.86577365108</c:v>
                </c:pt>
                <c:pt idx="283">
                  <c:v>1994.9092889589299</c:v>
                </c:pt>
                <c:pt idx="284">
                  <c:v>2001.43732004955</c:v>
                </c:pt>
                <c:pt idx="285">
                  <c:v>1996.1871403453899</c:v>
                </c:pt>
                <c:pt idx="286">
                  <c:v>1982.6737456185399</c:v>
                </c:pt>
                <c:pt idx="287">
                  <c:v>1998.0006390895801</c:v>
                </c:pt>
                <c:pt idx="288">
                  <c:v>1993.7786329328901</c:v>
                </c:pt>
                <c:pt idx="289">
                  <c:v>1986.04505314838</c:v>
                </c:pt>
                <c:pt idx="290">
                  <c:v>1988.56417605307</c:v>
                </c:pt>
                <c:pt idx="291">
                  <c:v>1977.44964314615</c:v>
                </c:pt>
                <c:pt idx="292">
                  <c:v>1980.0533393104599</c:v>
                </c:pt>
                <c:pt idx="293">
                  <c:v>1998.29105658924</c:v>
                </c:pt>
                <c:pt idx="294">
                  <c:v>1981.3420969941401</c:v>
                </c:pt>
                <c:pt idx="295">
                  <c:v>1980.9791807568199</c:v>
                </c:pt>
                <c:pt idx="296">
                  <c:v>1981.7827689640999</c:v>
                </c:pt>
                <c:pt idx="297">
                  <c:v>1969.6564656197399</c:v>
                </c:pt>
                <c:pt idx="298">
                  <c:v>1980.16618462258</c:v>
                </c:pt>
                <c:pt idx="299">
                  <c:v>1984.92238532848</c:v>
                </c:pt>
                <c:pt idx="300">
                  <c:v>1969.2318637256501</c:v>
                </c:pt>
                <c:pt idx="301">
                  <c:v>1979.56754130832</c:v>
                </c:pt>
                <c:pt idx="302">
                  <c:v>1979.61788258658</c:v>
                </c:pt>
                <c:pt idx="303">
                  <c:v>1971.13200865152</c:v>
                </c:pt>
                <c:pt idx="304">
                  <c:v>1987.6919746938599</c:v>
                </c:pt>
                <c:pt idx="305">
                  <c:v>1982.1182404860999</c:v>
                </c:pt>
                <c:pt idx="306">
                  <c:v>1970.32348729565</c:v>
                </c:pt>
                <c:pt idx="307">
                  <c:v>1985.02780949881</c:v>
                </c:pt>
                <c:pt idx="308">
                  <c:v>1972.4474452689101</c:v>
                </c:pt>
                <c:pt idx="309">
                  <c:v>1968.4606035888501</c:v>
                </c:pt>
                <c:pt idx="310">
                  <c:v>1985.27694769396</c:v>
                </c:pt>
                <c:pt idx="311">
                  <c:v>1972.5569004045101</c:v>
                </c:pt>
                <c:pt idx="312">
                  <c:v>1972.6814360870201</c:v>
                </c:pt>
                <c:pt idx="313">
                  <c:v>1982.2135104162701</c:v>
                </c:pt>
                <c:pt idx="314">
                  <c:v>1965.8785652065999</c:v>
                </c:pt>
                <c:pt idx="315">
                  <c:v>1977.5018021894</c:v>
                </c:pt>
                <c:pt idx="316">
                  <c:v>1986.1548621598799</c:v>
                </c:pt>
                <c:pt idx="317">
                  <c:v>1974.4720872586199</c:v>
                </c:pt>
                <c:pt idx="318">
                  <c:v>1977.5817753818801</c:v>
                </c:pt>
                <c:pt idx="319">
                  <c:v>1977.6873161833901</c:v>
                </c:pt>
                <c:pt idx="320">
                  <c:v>1965.6237057689</c:v>
                </c:pt>
                <c:pt idx="321">
                  <c:v>1978.2749978813299</c:v>
                </c:pt>
                <c:pt idx="322">
                  <c:v>1972.0280293506901</c:v>
                </c:pt>
                <c:pt idx="323">
                  <c:v>1962.75199980142</c:v>
                </c:pt>
                <c:pt idx="324">
                  <c:v>1968.6131340347599</c:v>
                </c:pt>
                <c:pt idx="325">
                  <c:v>1962.37738996961</c:v>
                </c:pt>
                <c:pt idx="326">
                  <c:v>1957.9229413472999</c:v>
                </c:pt>
                <c:pt idx="327">
                  <c:v>1974.870681079</c:v>
                </c:pt>
                <c:pt idx="328">
                  <c:v>1967.8654786226</c:v>
                </c:pt>
                <c:pt idx="329">
                  <c:v>1972.66702142034</c:v>
                </c:pt>
                <c:pt idx="330">
                  <c:v>1973.4612802607201</c:v>
                </c:pt>
                <c:pt idx="331">
                  <c:v>1961.26886092467</c:v>
                </c:pt>
                <c:pt idx="332">
                  <c:v>1973.5178393225301</c:v>
                </c:pt>
                <c:pt idx="333">
                  <c:v>1983.99564941314</c:v>
                </c:pt>
                <c:pt idx="334">
                  <c:v>1968.2619224483201</c:v>
                </c:pt>
                <c:pt idx="335">
                  <c:v>1970.7966977419901</c:v>
                </c:pt>
                <c:pt idx="336">
                  <c:v>1961.5886591327301</c:v>
                </c:pt>
                <c:pt idx="337">
                  <c:v>1958.5339071527101</c:v>
                </c:pt>
                <c:pt idx="338">
                  <c:v>1984.54398130307</c:v>
                </c:pt>
                <c:pt idx="339">
                  <c:v>1988.6502122285799</c:v>
                </c:pt>
                <c:pt idx="340">
                  <c:v>1991.7163354350901</c:v>
                </c:pt>
                <c:pt idx="341">
                  <c:v>2006.6961649063201</c:v>
                </c:pt>
                <c:pt idx="342">
                  <c:v>2003.0436595025601</c:v>
                </c:pt>
                <c:pt idx="343">
                  <c:v>2015.0570633627899</c:v>
                </c:pt>
                <c:pt idx="344">
                  <c:v>2031.8603511012</c:v>
                </c:pt>
                <c:pt idx="345">
                  <c:v>2014.6535359280499</c:v>
                </c:pt>
                <c:pt idx="346">
                  <c:v>2010.3969627358699</c:v>
                </c:pt>
                <c:pt idx="347">
                  <c:v>2010.2052588690699</c:v>
                </c:pt>
                <c:pt idx="348">
                  <c:v>1997.2824043721</c:v>
                </c:pt>
                <c:pt idx="349">
                  <c:v>2015.58021471758</c:v>
                </c:pt>
                <c:pt idx="350">
                  <c:v>2020.07502707093</c:v>
                </c:pt>
                <c:pt idx="351">
                  <c:v>2006.2976955128299</c:v>
                </c:pt>
                <c:pt idx="352">
                  <c:v>2013.90327989159</c:v>
                </c:pt>
                <c:pt idx="353">
                  <c:v>2007.26047315799</c:v>
                </c:pt>
                <c:pt idx="354">
                  <c:v>1990.1451694657501</c:v>
                </c:pt>
                <c:pt idx="355">
                  <c:v>2004.0108439261801</c:v>
                </c:pt>
                <c:pt idx="356">
                  <c:v>1994.8687680640601</c:v>
                </c:pt>
                <c:pt idx="357">
                  <c:v>1985.7524624333701</c:v>
                </c:pt>
                <c:pt idx="358">
                  <c:v>1989.75241610188</c:v>
                </c:pt>
                <c:pt idx="359">
                  <c:v>1980.4034657177001</c:v>
                </c:pt>
                <c:pt idx="360">
                  <c:v>1985.95376016156</c:v>
                </c:pt>
                <c:pt idx="361">
                  <c:v>2007.2964817591401</c:v>
                </c:pt>
                <c:pt idx="362">
                  <c:v>1994.0889041298799</c:v>
                </c:pt>
                <c:pt idx="363">
                  <c:v>1989.58404162439</c:v>
                </c:pt>
                <c:pt idx="364">
                  <c:v>1988.5890599043801</c:v>
                </c:pt>
                <c:pt idx="365">
                  <c:v>1973.2212263305901</c:v>
                </c:pt>
                <c:pt idx="366">
                  <c:v>1983.36751556478</c:v>
                </c:pt>
                <c:pt idx="367">
                  <c:v>1985.6964076388999</c:v>
                </c:pt>
                <c:pt idx="368">
                  <c:v>1968.6261909705399</c:v>
                </c:pt>
                <c:pt idx="369">
                  <c:v>1977.3263552877199</c:v>
                </c:pt>
                <c:pt idx="370">
                  <c:v>1967.89214257762</c:v>
                </c:pt>
                <c:pt idx="371">
                  <c:v>1959.8847102101199</c:v>
                </c:pt>
                <c:pt idx="372">
                  <c:v>1977.5485407398701</c:v>
                </c:pt>
                <c:pt idx="373">
                  <c:v>1967.56312276637</c:v>
                </c:pt>
                <c:pt idx="374">
                  <c:v>1959.85871133961</c:v>
                </c:pt>
                <c:pt idx="375">
                  <c:v>1966.13568617123</c:v>
                </c:pt>
                <c:pt idx="376">
                  <c:v>1955.4408742635701</c:v>
                </c:pt>
                <c:pt idx="377">
                  <c:v>1962.42757751969</c:v>
                </c:pt>
                <c:pt idx="378">
                  <c:v>1983.41077463189</c:v>
                </c:pt>
                <c:pt idx="379">
                  <c:v>1977.67075476333</c:v>
                </c:pt>
                <c:pt idx="380">
                  <c:v>1978.06939887919</c:v>
                </c:pt>
                <c:pt idx="381">
                  <c:v>1983.3756337197699</c:v>
                </c:pt>
                <c:pt idx="382">
                  <c:v>1968.5056498817701</c:v>
                </c:pt>
                <c:pt idx="383">
                  <c:v>1980.0462273375899</c:v>
                </c:pt>
                <c:pt idx="384">
                  <c:v>1989.82664878418</c:v>
                </c:pt>
                <c:pt idx="385">
                  <c:v>1976.4598001299801</c:v>
                </c:pt>
                <c:pt idx="386">
                  <c:v>1981.57381011708</c:v>
                </c:pt>
                <c:pt idx="387">
                  <c:v>1981.5578798225199</c:v>
                </c:pt>
                <c:pt idx="388">
                  <c:v>1973.6193680803899</c:v>
                </c:pt>
                <c:pt idx="389">
                  <c:v>1996.9849688416</c:v>
                </c:pt>
                <c:pt idx="390">
                  <c:v>1993.49672916953</c:v>
                </c:pt>
                <c:pt idx="391">
                  <c:v>1983.32815149673</c:v>
                </c:pt>
                <c:pt idx="392">
                  <c:v>1985.8853157358899</c:v>
                </c:pt>
                <c:pt idx="393">
                  <c:v>1980.2506705836399</c:v>
                </c:pt>
                <c:pt idx="394">
                  <c:v>1978.2072932406199</c:v>
                </c:pt>
                <c:pt idx="395">
                  <c:v>1988.8475572889899</c:v>
                </c:pt>
                <c:pt idx="396">
                  <c:v>1971.7765728829299</c:v>
                </c:pt>
                <c:pt idx="397">
                  <c:v>1971.60550108093</c:v>
                </c:pt>
                <c:pt idx="398">
                  <c:v>1970.6795292284901</c:v>
                </c:pt>
                <c:pt idx="399">
                  <c:v>1962.41925804639</c:v>
                </c:pt>
                <c:pt idx="400">
                  <c:v>1969.4776212920401</c:v>
                </c:pt>
                <c:pt idx="401">
                  <c:v>1982.0229566764599</c:v>
                </c:pt>
                <c:pt idx="402">
                  <c:v>1970.7774860137599</c:v>
                </c:pt>
                <c:pt idx="403">
                  <c:v>1981.04507544642</c:v>
                </c:pt>
                <c:pt idx="404">
                  <c:v>1971.89889805298</c:v>
                </c:pt>
                <c:pt idx="405">
                  <c:v>1963.8593215614101</c:v>
                </c:pt>
                <c:pt idx="406">
                  <c:v>1972.10266252469</c:v>
                </c:pt>
                <c:pt idx="407">
                  <c:v>1968.4607649926199</c:v>
                </c:pt>
                <c:pt idx="408">
                  <c:v>1951.9019325218401</c:v>
                </c:pt>
                <c:pt idx="409">
                  <c:v>1962.0549375548301</c:v>
                </c:pt>
                <c:pt idx="410">
                  <c:v>1951.46166306072</c:v>
                </c:pt>
                <c:pt idx="411">
                  <c:v>1954.93113394076</c:v>
                </c:pt>
                <c:pt idx="412">
                  <c:v>1968.09797666746</c:v>
                </c:pt>
                <c:pt idx="413">
                  <c:v>1964.8659564730899</c:v>
                </c:pt>
                <c:pt idx="414">
                  <c:v>1961.5656326113501</c:v>
                </c:pt>
                <c:pt idx="415">
                  <c:v>1970.6290516643201</c:v>
                </c:pt>
                <c:pt idx="416">
                  <c:v>1957.7191417873501</c:v>
                </c:pt>
                <c:pt idx="417">
                  <c:v>1965.14025791535</c:v>
                </c:pt>
                <c:pt idx="418">
                  <c:v>1971.7301200148299</c:v>
                </c:pt>
                <c:pt idx="419">
                  <c:v>1962.29149849958</c:v>
                </c:pt>
                <c:pt idx="420">
                  <c:v>1968.17028889055</c:v>
                </c:pt>
                <c:pt idx="421">
                  <c:v>1968.40711255919</c:v>
                </c:pt>
                <c:pt idx="422">
                  <c:v>1962.1602856704801</c:v>
                </c:pt>
                <c:pt idx="423">
                  <c:v>1975.5380406530601</c:v>
                </c:pt>
                <c:pt idx="424">
                  <c:v>1977.2841001322699</c:v>
                </c:pt>
                <c:pt idx="425">
                  <c:v>1973.3900408003201</c:v>
                </c:pt>
                <c:pt idx="426">
                  <c:v>1983.77564657874</c:v>
                </c:pt>
                <c:pt idx="427">
                  <c:v>1979.2271322911299</c:v>
                </c:pt>
                <c:pt idx="428">
                  <c:v>1980.81041562477</c:v>
                </c:pt>
                <c:pt idx="429">
                  <c:v>2001.0066184060499</c:v>
                </c:pt>
                <c:pt idx="430">
                  <c:v>1997.53111535162</c:v>
                </c:pt>
                <c:pt idx="431">
                  <c:v>1998.1277130318599</c:v>
                </c:pt>
                <c:pt idx="432">
                  <c:v>2006.7429477125499</c:v>
                </c:pt>
                <c:pt idx="433">
                  <c:v>1997.0447491744901</c:v>
                </c:pt>
                <c:pt idx="434">
                  <c:v>2000.64470938105</c:v>
                </c:pt>
                <c:pt idx="435">
                  <c:v>2013.5754474022101</c:v>
                </c:pt>
                <c:pt idx="436">
                  <c:v>1997.22267303325</c:v>
                </c:pt>
                <c:pt idx="437">
                  <c:v>2005.75910053591</c:v>
                </c:pt>
                <c:pt idx="438">
                  <c:v>2002.5157624118899</c:v>
                </c:pt>
                <c:pt idx="439">
                  <c:v>1993.30802646031</c:v>
                </c:pt>
                <c:pt idx="440">
                  <c:v>2007.9531010168801</c:v>
                </c:pt>
                <c:pt idx="441">
                  <c:v>2010.7181438683599</c:v>
                </c:pt>
                <c:pt idx="442">
                  <c:v>1998.51491023207</c:v>
                </c:pt>
                <c:pt idx="443">
                  <c:v>2001.8042136204699</c:v>
                </c:pt>
                <c:pt idx="444">
                  <c:v>1993.6424591029499</c:v>
                </c:pt>
                <c:pt idx="445">
                  <c:v>1998.44000133295</c:v>
                </c:pt>
                <c:pt idx="446">
                  <c:v>2010.9446077669299</c:v>
                </c:pt>
                <c:pt idx="447">
                  <c:v>1999.3867990393101</c:v>
                </c:pt>
                <c:pt idx="448">
                  <c:v>1994.8352179947899</c:v>
                </c:pt>
                <c:pt idx="449">
                  <c:v>1997.1178062470999</c:v>
                </c:pt>
                <c:pt idx="450">
                  <c:v>1989.3272572687299</c:v>
                </c:pt>
                <c:pt idx="451">
                  <c:v>1988.99425903528</c:v>
                </c:pt>
                <c:pt idx="452">
                  <c:v>1993.21258908338</c:v>
                </c:pt>
                <c:pt idx="453">
                  <c:v>1986.68165344104</c:v>
                </c:pt>
                <c:pt idx="454">
                  <c:v>1992.6813879646299</c:v>
                </c:pt>
                <c:pt idx="455">
                  <c:v>1990.7029517936701</c:v>
                </c:pt>
                <c:pt idx="456">
                  <c:v>1985.17105934507</c:v>
                </c:pt>
                <c:pt idx="457">
                  <c:v>2001.6483508895601</c:v>
                </c:pt>
                <c:pt idx="458">
                  <c:v>2005.3491757029899</c:v>
                </c:pt>
                <c:pt idx="459">
                  <c:v>1999.5339611848599</c:v>
                </c:pt>
                <c:pt idx="460">
                  <c:v>2003.9113571840101</c:v>
                </c:pt>
                <c:pt idx="461">
                  <c:v>1999.98880366106</c:v>
                </c:pt>
                <c:pt idx="462">
                  <c:v>2001.2640081975701</c:v>
                </c:pt>
                <c:pt idx="463">
                  <c:v>2016.6054820730899</c:v>
                </c:pt>
                <c:pt idx="464">
                  <c:v>2008.2906898173801</c:v>
                </c:pt>
                <c:pt idx="465">
                  <c:v>2011.6334034706999</c:v>
                </c:pt>
                <c:pt idx="466">
                  <c:v>2018.1437444589801</c:v>
                </c:pt>
                <c:pt idx="467">
                  <c:v>2004.5727223567201</c:v>
                </c:pt>
                <c:pt idx="468">
                  <c:v>2010.3960912585701</c:v>
                </c:pt>
                <c:pt idx="469">
                  <c:v>2023.65735579079</c:v>
                </c:pt>
                <c:pt idx="470">
                  <c:v>2012.5621894751901</c:v>
                </c:pt>
                <c:pt idx="471">
                  <c:v>2015.04194047283</c:v>
                </c:pt>
                <c:pt idx="472">
                  <c:v>2008.3063837311599</c:v>
                </c:pt>
                <c:pt idx="473">
                  <c:v>1994.5288856839099</c:v>
                </c:pt>
                <c:pt idx="474">
                  <c:v>2012.8102408837899</c:v>
                </c:pt>
                <c:pt idx="475">
                  <c:v>2018.5104719732999</c:v>
                </c:pt>
                <c:pt idx="476">
                  <c:v>2010.7767635647599</c:v>
                </c:pt>
                <c:pt idx="477">
                  <c:v>2017.37014051405</c:v>
                </c:pt>
                <c:pt idx="478">
                  <c:v>2013.2174120040499</c:v>
                </c:pt>
                <c:pt idx="479">
                  <c:v>2015.56382165016</c:v>
                </c:pt>
                <c:pt idx="480">
                  <c:v>2031.2479756737901</c:v>
                </c:pt>
                <c:pt idx="481">
                  <c:v>2013.80778302114</c:v>
                </c:pt>
                <c:pt idx="482">
                  <c:v>2003.2914081542001</c:v>
                </c:pt>
                <c:pt idx="483">
                  <c:v>2003.2268061499899</c:v>
                </c:pt>
                <c:pt idx="484">
                  <c:v>1988.87741889017</c:v>
                </c:pt>
                <c:pt idx="485">
                  <c:v>1989.7255329826901</c:v>
                </c:pt>
                <c:pt idx="486">
                  <c:v>1995.5625128527199</c:v>
                </c:pt>
                <c:pt idx="487">
                  <c:v>1982.0963105733299</c:v>
                </c:pt>
                <c:pt idx="488">
                  <c:v>1988.9530890772701</c:v>
                </c:pt>
                <c:pt idx="489">
                  <c:v>1983.03384725254</c:v>
                </c:pt>
                <c:pt idx="490">
                  <c:v>1970.0071198211599</c:v>
                </c:pt>
                <c:pt idx="491">
                  <c:v>1986.3935409159601</c:v>
                </c:pt>
                <c:pt idx="492">
                  <c:v>1992.1058478596301</c:v>
                </c:pt>
                <c:pt idx="493">
                  <c:v>1982.38124636766</c:v>
                </c:pt>
                <c:pt idx="494">
                  <c:v>1989.38627670294</c:v>
                </c:pt>
                <c:pt idx="495">
                  <c:v>1986.1188571466701</c:v>
                </c:pt>
                <c:pt idx="496">
                  <c:v>1989.3226775277401</c:v>
                </c:pt>
                <c:pt idx="497">
                  <c:v>2008.78854172755</c:v>
                </c:pt>
                <c:pt idx="498">
                  <c:v>1999.3805269294601</c:v>
                </c:pt>
                <c:pt idx="499">
                  <c:v>1996.33768220502</c:v>
                </c:pt>
                <c:pt idx="500">
                  <c:v>2003.5541216230299</c:v>
                </c:pt>
                <c:pt idx="501">
                  <c:v>1995.2309627033401</c:v>
                </c:pt>
                <c:pt idx="502">
                  <c:v>2001.6374086363601</c:v>
                </c:pt>
                <c:pt idx="503">
                  <c:v>2014.70817449724</c:v>
                </c:pt>
                <c:pt idx="504">
                  <c:v>2003.80799345831</c:v>
                </c:pt>
                <c:pt idx="505">
                  <c:v>2008.88246338098</c:v>
                </c:pt>
                <c:pt idx="506">
                  <c:v>2010.2684899876101</c:v>
                </c:pt>
                <c:pt idx="507">
                  <c:v>2003.94483192896</c:v>
                </c:pt>
                <c:pt idx="508">
                  <c:v>2018.9524403388</c:v>
                </c:pt>
                <c:pt idx="509">
                  <c:v>2021.27806679333</c:v>
                </c:pt>
                <c:pt idx="510">
                  <c:v>2011.3371019940901</c:v>
                </c:pt>
                <c:pt idx="511">
                  <c:v>2018.16969462612</c:v>
                </c:pt>
                <c:pt idx="512">
                  <c:v>2011.51327594088</c:v>
                </c:pt>
                <c:pt idx="513">
                  <c:v>2011.92450206495</c:v>
                </c:pt>
                <c:pt idx="514">
                  <c:v>2026.6022149540599</c:v>
                </c:pt>
                <c:pt idx="515">
                  <c:v>2018.82022231683</c:v>
                </c:pt>
                <c:pt idx="516">
                  <c:v>2014.20531638077</c:v>
                </c:pt>
                <c:pt idx="517">
                  <c:v>2020.6521777995699</c:v>
                </c:pt>
                <c:pt idx="518">
                  <c:v>2008.7546721641199</c:v>
                </c:pt>
                <c:pt idx="519">
                  <c:v>2012.42913602108</c:v>
                </c:pt>
                <c:pt idx="520">
                  <c:v>2016.8439850284699</c:v>
                </c:pt>
                <c:pt idx="521">
                  <c:v>2002.0428856680701</c:v>
                </c:pt>
                <c:pt idx="522">
                  <c:v>2004.0245329316399</c:v>
                </c:pt>
                <c:pt idx="523">
                  <c:v>2004.1751843643499</c:v>
                </c:pt>
                <c:pt idx="524">
                  <c:v>1993.5030612420201</c:v>
                </c:pt>
                <c:pt idx="525">
                  <c:v>2005.75404765588</c:v>
                </c:pt>
                <c:pt idx="526">
                  <c:v>2006.3471782626</c:v>
                </c:pt>
                <c:pt idx="527">
                  <c:v>1998.6052328159601</c:v>
                </c:pt>
                <c:pt idx="528">
                  <c:v>2008.50669258483</c:v>
                </c:pt>
                <c:pt idx="529">
                  <c:v>2000.92682868464</c:v>
                </c:pt>
                <c:pt idx="530">
                  <c:v>1997.55780370664</c:v>
                </c:pt>
                <c:pt idx="531">
                  <c:v>2012.63418670901</c:v>
                </c:pt>
                <c:pt idx="532">
                  <c:v>2006.4899100678799</c:v>
                </c:pt>
                <c:pt idx="533">
                  <c:v>2010.0070002048899</c:v>
                </c:pt>
                <c:pt idx="534">
                  <c:v>2011.6019253807599</c:v>
                </c:pt>
                <c:pt idx="535">
                  <c:v>1999.3281850957201</c:v>
                </c:pt>
                <c:pt idx="536">
                  <c:v>2005.6041440133799</c:v>
                </c:pt>
                <c:pt idx="537">
                  <c:v>2019.7276889939899</c:v>
                </c:pt>
                <c:pt idx="538">
                  <c:v>2009.4805444650499</c:v>
                </c:pt>
                <c:pt idx="539">
                  <c:v>2014.91653953728</c:v>
                </c:pt>
                <c:pt idx="540">
                  <c:v>2009.6226204802299</c:v>
                </c:pt>
                <c:pt idx="541">
                  <c:v>2002.4614838574701</c:v>
                </c:pt>
                <c:pt idx="542">
                  <c:v>2011.4869001735301</c:v>
                </c:pt>
                <c:pt idx="543">
                  <c:v>2013.9812321131899</c:v>
                </c:pt>
                <c:pt idx="544">
                  <c:v>1999.8100144042701</c:v>
                </c:pt>
                <c:pt idx="545">
                  <c:v>2004.0873142231901</c:v>
                </c:pt>
                <c:pt idx="546">
                  <c:v>1994.3538111467001</c:v>
                </c:pt>
                <c:pt idx="547">
                  <c:v>1991.62389379</c:v>
                </c:pt>
                <c:pt idx="548">
                  <c:v>2004.6308045096</c:v>
                </c:pt>
                <c:pt idx="549">
                  <c:v>2000.38055191748</c:v>
                </c:pt>
                <c:pt idx="550">
                  <c:v>1996.5177486448299</c:v>
                </c:pt>
                <c:pt idx="551">
                  <c:v>2001.3723632743799</c:v>
                </c:pt>
                <c:pt idx="552">
                  <c:v>1992.01586631482</c:v>
                </c:pt>
                <c:pt idx="553">
                  <c:v>2000.27801980904</c:v>
                </c:pt>
                <c:pt idx="554">
                  <c:v>2010.3884550048999</c:v>
                </c:pt>
                <c:pt idx="555">
                  <c:v>1998.9107700685099</c:v>
                </c:pt>
                <c:pt idx="556">
                  <c:v>2001.38713453125</c:v>
                </c:pt>
                <c:pt idx="557">
                  <c:v>1999.3081438972599</c:v>
                </c:pt>
                <c:pt idx="558">
                  <c:v>1989.02296419852</c:v>
                </c:pt>
                <c:pt idx="559">
                  <c:v>2004.0052752568299</c:v>
                </c:pt>
                <c:pt idx="560">
                  <c:v>2002.2839918785401</c:v>
                </c:pt>
                <c:pt idx="561">
                  <c:v>1993.01485231996</c:v>
                </c:pt>
                <c:pt idx="562">
                  <c:v>2002.2079552437201</c:v>
                </c:pt>
                <c:pt idx="563">
                  <c:v>1993.6256901187</c:v>
                </c:pt>
                <c:pt idx="564">
                  <c:v>1989.2133595278999</c:v>
                </c:pt>
                <c:pt idx="565">
                  <c:v>2006.47960742246</c:v>
                </c:pt>
                <c:pt idx="566">
                  <c:v>1992.2184291492499</c:v>
                </c:pt>
                <c:pt idx="567">
                  <c:v>1991.95337225705</c:v>
                </c:pt>
                <c:pt idx="568">
                  <c:v>1997.9833882421001</c:v>
                </c:pt>
                <c:pt idx="569">
                  <c:v>1986.6096628688699</c:v>
                </c:pt>
                <c:pt idx="570">
                  <c:v>1995.0126803949199</c:v>
                </c:pt>
                <c:pt idx="571">
                  <c:v>2012.1930436395101</c:v>
                </c:pt>
                <c:pt idx="572">
                  <c:v>2001.0905888449299</c:v>
                </c:pt>
                <c:pt idx="573">
                  <c:v>2010.5900488571899</c:v>
                </c:pt>
                <c:pt idx="574">
                  <c:v>2008.7796309719299</c:v>
                </c:pt>
                <c:pt idx="575">
                  <c:v>1999.4945076505701</c:v>
                </c:pt>
                <c:pt idx="576">
                  <c:v>2011.08816924082</c:v>
                </c:pt>
                <c:pt idx="577">
                  <c:v>2014.0622244080901</c:v>
                </c:pt>
                <c:pt idx="578">
                  <c:v>2002.67385559531</c:v>
                </c:pt>
                <c:pt idx="579">
                  <c:v>2010.29207241467</c:v>
                </c:pt>
                <c:pt idx="580">
                  <c:v>2004.2966807390201</c:v>
                </c:pt>
                <c:pt idx="581">
                  <c:v>2002.28847399191</c:v>
                </c:pt>
                <c:pt idx="582">
                  <c:v>2015.88320063886</c:v>
                </c:pt>
                <c:pt idx="583">
                  <c:v>2009.12718599749</c:v>
                </c:pt>
                <c:pt idx="584">
                  <c:v>2006.3240049466699</c:v>
                </c:pt>
                <c:pt idx="585">
                  <c:v>2006.06095195949</c:v>
                </c:pt>
                <c:pt idx="586">
                  <c:v>1992.03420173624</c:v>
                </c:pt>
                <c:pt idx="587">
                  <c:v>1995.72152669348</c:v>
                </c:pt>
                <c:pt idx="588">
                  <c:v>2006.7903324183001</c:v>
                </c:pt>
                <c:pt idx="589">
                  <c:v>1997.60071316002</c:v>
                </c:pt>
                <c:pt idx="590">
                  <c:v>2004.9127015210099</c:v>
                </c:pt>
                <c:pt idx="591">
                  <c:v>2004.6402099678701</c:v>
                </c:pt>
                <c:pt idx="592">
                  <c:v>1999.0197412868799</c:v>
                </c:pt>
                <c:pt idx="593">
                  <c:v>2011.1831066529701</c:v>
                </c:pt>
                <c:pt idx="594">
                  <c:v>2013.4644912383301</c:v>
                </c:pt>
                <c:pt idx="595">
                  <c:v>2002.52954188642</c:v>
                </c:pt>
                <c:pt idx="596">
                  <c:v>2007.76159147063</c:v>
                </c:pt>
                <c:pt idx="597">
                  <c:v>2000.6869243843601</c:v>
                </c:pt>
                <c:pt idx="598">
                  <c:v>1996.0611672062601</c:v>
                </c:pt>
                <c:pt idx="599">
                  <c:v>2010.5839364735</c:v>
                </c:pt>
                <c:pt idx="600">
                  <c:v>2005.2350971415001</c:v>
                </c:pt>
                <c:pt idx="601">
                  <c:v>2001.45055554942</c:v>
                </c:pt>
                <c:pt idx="602">
                  <c:v>2004.40954077332</c:v>
                </c:pt>
                <c:pt idx="603">
                  <c:v>1991.40937372193</c:v>
                </c:pt>
                <c:pt idx="604">
                  <c:v>1994.5382512769299</c:v>
                </c:pt>
                <c:pt idx="605">
                  <c:v>2003.8390604619501</c:v>
                </c:pt>
                <c:pt idx="606">
                  <c:v>1992.2199892224</c:v>
                </c:pt>
                <c:pt idx="607">
                  <c:v>1996.8970466907699</c:v>
                </c:pt>
                <c:pt idx="608">
                  <c:v>2000.8638910929201</c:v>
                </c:pt>
                <c:pt idx="609">
                  <c:v>1997.62045772484</c:v>
                </c:pt>
                <c:pt idx="610">
                  <c:v>2014.34152571646</c:v>
                </c:pt>
                <c:pt idx="611">
                  <c:v>2020.2511238674399</c:v>
                </c:pt>
                <c:pt idx="612">
                  <c:v>2010.1486735870201</c:v>
                </c:pt>
                <c:pt idx="613">
                  <c:v>2019.7605266078599</c:v>
                </c:pt>
                <c:pt idx="614">
                  <c:v>2013.92478459774</c:v>
                </c:pt>
                <c:pt idx="615">
                  <c:v>2006.16703959802</c:v>
                </c:pt>
                <c:pt idx="616">
                  <c:v>2018.9544598155901</c:v>
                </c:pt>
                <c:pt idx="617">
                  <c:v>2010.5340559470501</c:v>
                </c:pt>
                <c:pt idx="618">
                  <c:v>2006.8405978672999</c:v>
                </c:pt>
                <c:pt idx="619">
                  <c:v>2013.84129512855</c:v>
                </c:pt>
                <c:pt idx="620">
                  <c:v>2002.6096182200199</c:v>
                </c:pt>
                <c:pt idx="621">
                  <c:v>2008.8926545689801</c:v>
                </c:pt>
                <c:pt idx="622">
                  <c:v>2018.17712900843</c:v>
                </c:pt>
                <c:pt idx="623">
                  <c:v>2006.93521893252</c:v>
                </c:pt>
                <c:pt idx="624">
                  <c:v>2008.8283745654901</c:v>
                </c:pt>
                <c:pt idx="625">
                  <c:v>2008.1840427760301</c:v>
                </c:pt>
                <c:pt idx="626">
                  <c:v>1997.11289763794</c:v>
                </c:pt>
                <c:pt idx="627">
                  <c:v>2008.7679462769499</c:v>
                </c:pt>
                <c:pt idx="628">
                  <c:v>2006.56209656798</c:v>
                </c:pt>
                <c:pt idx="629">
                  <c:v>1996.56240373378</c:v>
                </c:pt>
                <c:pt idx="630">
                  <c:v>1996.80160316873</c:v>
                </c:pt>
                <c:pt idx="631">
                  <c:v>1991.2633023487299</c:v>
                </c:pt>
                <c:pt idx="632">
                  <c:v>1986.4852928647699</c:v>
                </c:pt>
                <c:pt idx="633">
                  <c:v>2004.944935538</c:v>
                </c:pt>
                <c:pt idx="634">
                  <c:v>1998.2592461407401</c:v>
                </c:pt>
                <c:pt idx="635">
                  <c:v>2000.6090042309299</c:v>
                </c:pt>
                <c:pt idx="636">
                  <c:v>2005.3965126189401</c:v>
                </c:pt>
                <c:pt idx="637">
                  <c:v>2001.44404390922</c:v>
                </c:pt>
                <c:pt idx="638">
                  <c:v>2005.6092503606201</c:v>
                </c:pt>
                <c:pt idx="639">
                  <c:v>2014.6736142934301</c:v>
                </c:pt>
                <c:pt idx="640">
                  <c:v>2003.0006228462501</c:v>
                </c:pt>
                <c:pt idx="641">
                  <c:v>2009.7761285009899</c:v>
                </c:pt>
                <c:pt idx="642">
                  <c:v>2002.6818687201001</c:v>
                </c:pt>
                <c:pt idx="643">
                  <c:v>1996.6479919852</c:v>
                </c:pt>
                <c:pt idx="644">
                  <c:v>2008.45516572163</c:v>
                </c:pt>
                <c:pt idx="645">
                  <c:v>2014.43617055356</c:v>
                </c:pt>
                <c:pt idx="646">
                  <c:v>2003.86013106617</c:v>
                </c:pt>
                <c:pt idx="647">
                  <c:v>2011.9026076335499</c:v>
                </c:pt>
                <c:pt idx="648">
                  <c:v>2006.9944377213001</c:v>
                </c:pt>
                <c:pt idx="649">
                  <c:v>2008.6316816354199</c:v>
                </c:pt>
                <c:pt idx="650">
                  <c:v>2019.96614440556</c:v>
                </c:pt>
                <c:pt idx="651">
                  <c:v>2014.1134161151499</c:v>
                </c:pt>
                <c:pt idx="652">
                  <c:v>2007.9866275167701</c:v>
                </c:pt>
                <c:pt idx="653">
                  <c:v>2012.9621594781299</c:v>
                </c:pt>
                <c:pt idx="654">
                  <c:v>2004.4977764703799</c:v>
                </c:pt>
                <c:pt idx="655">
                  <c:v>2004.7615485706499</c:v>
                </c:pt>
                <c:pt idx="656">
                  <c:v>2012.9981806513199</c:v>
                </c:pt>
                <c:pt idx="657">
                  <c:v>2006.0424219748299</c:v>
                </c:pt>
                <c:pt idx="658">
                  <c:v>2011.5708869749601</c:v>
                </c:pt>
                <c:pt idx="659">
                  <c:v>2012.58929506288</c:v>
                </c:pt>
                <c:pt idx="660">
                  <c:v>2005.4889502446499</c:v>
                </c:pt>
                <c:pt idx="661">
                  <c:v>2011.5673809822099</c:v>
                </c:pt>
                <c:pt idx="662">
                  <c:v>2015.74414240595</c:v>
                </c:pt>
                <c:pt idx="663">
                  <c:v>2011.9381978433</c:v>
                </c:pt>
                <c:pt idx="664">
                  <c:v>2014.4340561589399</c:v>
                </c:pt>
                <c:pt idx="665">
                  <c:v>2008.1495711871401</c:v>
                </c:pt>
                <c:pt idx="666">
                  <c:v>2004.53597390456</c:v>
                </c:pt>
                <c:pt idx="667">
                  <c:v>2016.13670507132</c:v>
                </c:pt>
                <c:pt idx="668">
                  <c:v>2013.4952044992599</c:v>
                </c:pt>
                <c:pt idx="669">
                  <c:v>2003.66472043613</c:v>
                </c:pt>
                <c:pt idx="670">
                  <c:v>2001.83790588844</c:v>
                </c:pt>
                <c:pt idx="671">
                  <c:v>1995.62799421148</c:v>
                </c:pt>
                <c:pt idx="672">
                  <c:v>1998.28913445793</c:v>
                </c:pt>
                <c:pt idx="673">
                  <c:v>2006.0631315203</c:v>
                </c:pt>
                <c:pt idx="674">
                  <c:v>1997.86382586693</c:v>
                </c:pt>
                <c:pt idx="675">
                  <c:v>2001.3729181979299</c:v>
                </c:pt>
                <c:pt idx="676">
                  <c:v>2007.9130497418701</c:v>
                </c:pt>
                <c:pt idx="677">
                  <c:v>1999.8759929278699</c:v>
                </c:pt>
                <c:pt idx="678">
                  <c:v>2009.3667497029701</c:v>
                </c:pt>
                <c:pt idx="679">
                  <c:v>2013.1695609534499</c:v>
                </c:pt>
                <c:pt idx="680">
                  <c:v>2007.4467571544999</c:v>
                </c:pt>
                <c:pt idx="681">
                  <c:v>2010.7803078691099</c:v>
                </c:pt>
                <c:pt idx="682">
                  <c:v>2000.47958590401</c:v>
                </c:pt>
                <c:pt idx="683">
                  <c:v>1995.0632201748999</c:v>
                </c:pt>
                <c:pt idx="684">
                  <c:v>2005.74651565815</c:v>
                </c:pt>
                <c:pt idx="685">
                  <c:v>2000.2662243750401</c:v>
                </c:pt>
                <c:pt idx="686">
                  <c:v>1993.09398833401</c:v>
                </c:pt>
                <c:pt idx="687">
                  <c:v>1994.6484429463901</c:v>
                </c:pt>
                <c:pt idx="688">
                  <c:v>1987.1414511257501</c:v>
                </c:pt>
                <c:pt idx="689">
                  <c:v>1989.36906720862</c:v>
                </c:pt>
                <c:pt idx="690">
                  <c:v>1999.07210082795</c:v>
                </c:pt>
                <c:pt idx="691">
                  <c:v>1993.5633909139201</c:v>
                </c:pt>
                <c:pt idx="692">
                  <c:v>1994.6718381989699</c:v>
                </c:pt>
                <c:pt idx="693">
                  <c:v>1993.78834237828</c:v>
                </c:pt>
                <c:pt idx="694">
                  <c:v>1985.47850023193</c:v>
                </c:pt>
                <c:pt idx="695">
                  <c:v>1991.40202584335</c:v>
                </c:pt>
                <c:pt idx="696">
                  <c:v>1994.7249781717101</c:v>
                </c:pt>
                <c:pt idx="697">
                  <c:v>1985.6213077576999</c:v>
                </c:pt>
                <c:pt idx="698">
                  <c:v>1987.29911573807</c:v>
                </c:pt>
                <c:pt idx="699">
                  <c:v>1980.4538059557501</c:v>
                </c:pt>
                <c:pt idx="700">
                  <c:v>1975.7916505241401</c:v>
                </c:pt>
                <c:pt idx="701">
                  <c:v>1991.82801052733</c:v>
                </c:pt>
                <c:pt idx="702">
                  <c:v>1989.3371386368501</c:v>
                </c:pt>
                <c:pt idx="703">
                  <c:v>1987.98110932538</c:v>
                </c:pt>
                <c:pt idx="704">
                  <c:v>1989.9177059951301</c:v>
                </c:pt>
                <c:pt idx="705">
                  <c:v>1983.6656916960101</c:v>
                </c:pt>
                <c:pt idx="706">
                  <c:v>1990.0313689591601</c:v>
                </c:pt>
                <c:pt idx="707">
                  <c:v>2000.4849133768</c:v>
                </c:pt>
                <c:pt idx="708">
                  <c:v>1984.6931540318999</c:v>
                </c:pt>
                <c:pt idx="709">
                  <c:v>1989.2349810637199</c:v>
                </c:pt>
                <c:pt idx="710">
                  <c:v>1984.23898649441</c:v>
                </c:pt>
                <c:pt idx="711">
                  <c:v>1973.08610160685</c:v>
                </c:pt>
                <c:pt idx="712">
                  <c:v>1979.4045407534099</c:v>
                </c:pt>
                <c:pt idx="713">
                  <c:v>1976.42370583824</c:v>
                </c:pt>
                <c:pt idx="714">
                  <c:v>1963.5677387939099</c:v>
                </c:pt>
                <c:pt idx="715">
                  <c:v>1966.57868108464</c:v>
                </c:pt>
                <c:pt idx="716">
                  <c:v>1959.3917662286699</c:v>
                </c:pt>
                <c:pt idx="717">
                  <c:v>1957.4631015406301</c:v>
                </c:pt>
                <c:pt idx="718">
                  <c:v>1967.8391859508099</c:v>
                </c:pt>
                <c:pt idx="719">
                  <c:v>1963.25877776843</c:v>
                </c:pt>
                <c:pt idx="720">
                  <c:v>1960.74780371718</c:v>
                </c:pt>
                <c:pt idx="721">
                  <c:v>1965.8297689490701</c:v>
                </c:pt>
                <c:pt idx="722">
                  <c:v>1958.43792358159</c:v>
                </c:pt>
                <c:pt idx="723">
                  <c:v>1961.2027210132701</c:v>
                </c:pt>
                <c:pt idx="724">
                  <c:v>1968.0039948147401</c:v>
                </c:pt>
                <c:pt idx="725">
                  <c:v>1964.252025604</c:v>
                </c:pt>
                <c:pt idx="726">
                  <c:v>1967.7997484083701</c:v>
                </c:pt>
                <c:pt idx="727">
                  <c:v>1971.1823203685501</c:v>
                </c:pt>
                <c:pt idx="728">
                  <c:v>1966.30024096138</c:v>
                </c:pt>
                <c:pt idx="729">
                  <c:v>1978.77120819059</c:v>
                </c:pt>
                <c:pt idx="730">
                  <c:v>1983.9910754508401</c:v>
                </c:pt>
                <c:pt idx="731">
                  <c:v>1979.7170583309501</c:v>
                </c:pt>
                <c:pt idx="732">
                  <c:v>1980.66972117716</c:v>
                </c:pt>
                <c:pt idx="733">
                  <c:v>1973.3895061705</c:v>
                </c:pt>
                <c:pt idx="734">
                  <c:v>1969.23572425732</c:v>
                </c:pt>
                <c:pt idx="735">
                  <c:v>1983.9886244811</c:v>
                </c:pt>
                <c:pt idx="736">
                  <c:v>1978.6510677942299</c:v>
                </c:pt>
                <c:pt idx="737">
                  <c:v>1973.58995408499</c:v>
                </c:pt>
                <c:pt idx="738">
                  <c:v>1979.0082254092599</c:v>
                </c:pt>
                <c:pt idx="739">
                  <c:v>1977.4863007424999</c:v>
                </c:pt>
                <c:pt idx="740">
                  <c:v>1981.2845293817199</c:v>
                </c:pt>
                <c:pt idx="741">
                  <c:v>1992.0996405841299</c:v>
                </c:pt>
                <c:pt idx="742">
                  <c:v>1975.92038109901</c:v>
                </c:pt>
                <c:pt idx="743">
                  <c:v>1977.66130867433</c:v>
                </c:pt>
                <c:pt idx="744">
                  <c:v>1971.9841394638299</c:v>
                </c:pt>
                <c:pt idx="745">
                  <c:v>1958.7870051985999</c:v>
                </c:pt>
                <c:pt idx="746">
                  <c:v>1964.7623988733101</c:v>
                </c:pt>
                <c:pt idx="747">
                  <c:v>1971.5080416107</c:v>
                </c:pt>
                <c:pt idx="748">
                  <c:v>1962.7122786159</c:v>
                </c:pt>
                <c:pt idx="749">
                  <c:v>1970.38331116154</c:v>
                </c:pt>
                <c:pt idx="750">
                  <c:v>1965.2525774573401</c:v>
                </c:pt>
                <c:pt idx="751">
                  <c:v>1963.6931719674101</c:v>
                </c:pt>
                <c:pt idx="752">
                  <c:v>1981.31484103048</c:v>
                </c:pt>
                <c:pt idx="753">
                  <c:v>1977.8087323981199</c:v>
                </c:pt>
                <c:pt idx="754">
                  <c:v>1973.1772602762901</c:v>
                </c:pt>
                <c:pt idx="755">
                  <c:v>1979.6809157602599</c:v>
                </c:pt>
                <c:pt idx="756">
                  <c:v>1974.2015532748701</c:v>
                </c:pt>
                <c:pt idx="757">
                  <c:v>1979.72145175225</c:v>
                </c:pt>
                <c:pt idx="758">
                  <c:v>1992.50594036455</c:v>
                </c:pt>
                <c:pt idx="759">
                  <c:v>1981.6375490748701</c:v>
                </c:pt>
                <c:pt idx="760">
                  <c:v>1981.1700168572299</c:v>
                </c:pt>
                <c:pt idx="761">
                  <c:v>1980.91912308716</c:v>
                </c:pt>
                <c:pt idx="762">
                  <c:v>1968.1311826701401</c:v>
                </c:pt>
                <c:pt idx="763">
                  <c:v>1982.5521893932601</c:v>
                </c:pt>
                <c:pt idx="764">
                  <c:v>1992.01103591829</c:v>
                </c:pt>
                <c:pt idx="765">
                  <c:v>1984.3886716515101</c:v>
                </c:pt>
                <c:pt idx="766">
                  <c:v>1987.1759530652</c:v>
                </c:pt>
                <c:pt idx="767">
                  <c:v>1986.19099066788</c:v>
                </c:pt>
                <c:pt idx="768">
                  <c:v>1982.6336280071901</c:v>
                </c:pt>
                <c:pt idx="769">
                  <c:v>1995.4522935990799</c:v>
                </c:pt>
                <c:pt idx="770">
                  <c:v>1985.0253505012699</c:v>
                </c:pt>
                <c:pt idx="771">
                  <c:v>1974.4513627354499</c:v>
                </c:pt>
                <c:pt idx="772">
                  <c:v>1975.6126083310601</c:v>
                </c:pt>
                <c:pt idx="773">
                  <c:v>1966.8715624997999</c:v>
                </c:pt>
                <c:pt idx="774">
                  <c:v>1968.7526266207501</c:v>
                </c:pt>
                <c:pt idx="775">
                  <c:v>1979.9809957526199</c:v>
                </c:pt>
                <c:pt idx="776">
                  <c:v>1968.67074945431</c:v>
                </c:pt>
                <c:pt idx="777">
                  <c:v>1971.99161939125</c:v>
                </c:pt>
                <c:pt idx="778">
                  <c:v>1973.2078239028399</c:v>
                </c:pt>
                <c:pt idx="779">
                  <c:v>1969.0226714200201</c:v>
                </c:pt>
                <c:pt idx="780">
                  <c:v>1981.1810781838501</c:v>
                </c:pt>
                <c:pt idx="781">
                  <c:v>1982.59200198756</c:v>
                </c:pt>
                <c:pt idx="782">
                  <c:v>1971.96668653858</c:v>
                </c:pt>
                <c:pt idx="783">
                  <c:v>1978.98187646729</c:v>
                </c:pt>
                <c:pt idx="784">
                  <c:v>1970.1922020673801</c:v>
                </c:pt>
                <c:pt idx="785">
                  <c:v>1965.7403066878501</c:v>
                </c:pt>
                <c:pt idx="786">
                  <c:v>1979.1078466879401</c:v>
                </c:pt>
                <c:pt idx="787">
                  <c:v>1972.1878990206001</c:v>
                </c:pt>
                <c:pt idx="788">
                  <c:v>1965.0030384898901</c:v>
                </c:pt>
                <c:pt idx="789">
                  <c:v>1968.64124047216</c:v>
                </c:pt>
                <c:pt idx="790">
                  <c:v>1961.42368050798</c:v>
                </c:pt>
                <c:pt idx="791">
                  <c:v>1963.9069421118299</c:v>
                </c:pt>
                <c:pt idx="792">
                  <c:v>1976.2891334578701</c:v>
                </c:pt>
                <c:pt idx="793">
                  <c:v>1964.2919940208301</c:v>
                </c:pt>
                <c:pt idx="794">
                  <c:v>1968.0091902000399</c:v>
                </c:pt>
                <c:pt idx="795">
                  <c:v>1970.2577991231001</c:v>
                </c:pt>
                <c:pt idx="796">
                  <c:v>1961.3839828299599</c:v>
                </c:pt>
                <c:pt idx="797">
                  <c:v>1972.1810073827501</c:v>
                </c:pt>
                <c:pt idx="798">
                  <c:v>1980.36122943243</c:v>
                </c:pt>
                <c:pt idx="799">
                  <c:v>1971.84370509773</c:v>
                </c:pt>
                <c:pt idx="800">
                  <c:v>1973.75572409233</c:v>
                </c:pt>
                <c:pt idx="801">
                  <c:v>1970.8387470776499</c:v>
                </c:pt>
                <c:pt idx="802">
                  <c:v>1967.0990271160799</c:v>
                </c:pt>
                <c:pt idx="803">
                  <c:v>1979.8780292020199</c:v>
                </c:pt>
                <c:pt idx="804">
                  <c:v>1972.98524403295</c:v>
                </c:pt>
                <c:pt idx="805">
                  <c:v>1969.4504832289799</c:v>
                </c:pt>
                <c:pt idx="806">
                  <c:v>1967.5866835885899</c:v>
                </c:pt>
                <c:pt idx="807">
                  <c:v>1964.01884921089</c:v>
                </c:pt>
                <c:pt idx="808">
                  <c:v>1965.6026663631301</c:v>
                </c:pt>
                <c:pt idx="809">
                  <c:v>1973.49307160065</c:v>
                </c:pt>
                <c:pt idx="810">
                  <c:v>1966.3315508042001</c:v>
                </c:pt>
                <c:pt idx="811">
                  <c:v>1969.8661199259</c:v>
                </c:pt>
                <c:pt idx="812">
                  <c:v>1966.3130338256899</c:v>
                </c:pt>
                <c:pt idx="813">
                  <c:v>1960.0260078158401</c:v>
                </c:pt>
                <c:pt idx="814">
                  <c:v>1969.6340661399299</c:v>
                </c:pt>
                <c:pt idx="815">
                  <c:v>1975.90116432881</c:v>
                </c:pt>
                <c:pt idx="816">
                  <c:v>1971.72691424391</c:v>
                </c:pt>
                <c:pt idx="817">
                  <c:v>1979.46602801363</c:v>
                </c:pt>
                <c:pt idx="818">
                  <c:v>1973.4978712643899</c:v>
                </c:pt>
                <c:pt idx="819">
                  <c:v>1969.01597014549</c:v>
                </c:pt>
                <c:pt idx="820">
                  <c:v>1983.02241542861</c:v>
                </c:pt>
                <c:pt idx="821">
                  <c:v>1978.7951330230201</c:v>
                </c:pt>
                <c:pt idx="822">
                  <c:v>1969.9831426937999</c:v>
                </c:pt>
                <c:pt idx="823">
                  <c:v>1971.37065319933</c:v>
                </c:pt>
                <c:pt idx="824">
                  <c:v>1964.81547792829</c:v>
                </c:pt>
                <c:pt idx="825">
                  <c:v>1972.47549491579</c:v>
                </c:pt>
                <c:pt idx="826">
                  <c:v>1984.0644273606599</c:v>
                </c:pt>
                <c:pt idx="827">
                  <c:v>1977.17446448643</c:v>
                </c:pt>
                <c:pt idx="828">
                  <c:v>1977.50296282868</c:v>
                </c:pt>
                <c:pt idx="829">
                  <c:v>1982.7407550959599</c:v>
                </c:pt>
                <c:pt idx="830">
                  <c:v>1978.11606491099</c:v>
                </c:pt>
                <c:pt idx="831">
                  <c:v>1981.9199146266001</c:v>
                </c:pt>
                <c:pt idx="832">
                  <c:v>1984.36834113488</c:v>
                </c:pt>
                <c:pt idx="833">
                  <c:v>1978.1244532876501</c:v>
                </c:pt>
                <c:pt idx="834">
                  <c:v>1980.55629199442</c:v>
                </c:pt>
                <c:pt idx="835">
                  <c:v>1972.8230629980001</c:v>
                </c:pt>
                <c:pt idx="836">
                  <c:v>1966.98804732594</c:v>
                </c:pt>
                <c:pt idx="837">
                  <c:v>1978.2986028109799</c:v>
                </c:pt>
                <c:pt idx="838">
                  <c:v>1969.4893834717</c:v>
                </c:pt>
                <c:pt idx="839">
                  <c:v>1967.1356802472501</c:v>
                </c:pt>
                <c:pt idx="840">
                  <c:v>1964.2990314910001</c:v>
                </c:pt>
                <c:pt idx="841">
                  <c:v>1950.9127036678301</c:v>
                </c:pt>
                <c:pt idx="842">
                  <c:v>1959.53771904573</c:v>
                </c:pt>
                <c:pt idx="843">
                  <c:v>1971.39846900005</c:v>
                </c:pt>
                <c:pt idx="844">
                  <c:v>1962.7247631032101</c:v>
                </c:pt>
                <c:pt idx="845">
                  <c:v>1965.6980400370501</c:v>
                </c:pt>
                <c:pt idx="846">
                  <c:v>1962.37315313149</c:v>
                </c:pt>
                <c:pt idx="847">
                  <c:v>1956.0617117691199</c:v>
                </c:pt>
                <c:pt idx="848">
                  <c:v>1968.3880103638801</c:v>
                </c:pt>
                <c:pt idx="849">
                  <c:v>1968.5239608905599</c:v>
                </c:pt>
                <c:pt idx="850">
                  <c:v>1961.9706277002499</c:v>
                </c:pt>
                <c:pt idx="851">
                  <c:v>1965.9932398938099</c:v>
                </c:pt>
                <c:pt idx="852">
                  <c:v>1966.0489885228401</c:v>
                </c:pt>
                <c:pt idx="853">
                  <c:v>1962.77339956795</c:v>
                </c:pt>
                <c:pt idx="854">
                  <c:v>1977.6368603153201</c:v>
                </c:pt>
                <c:pt idx="855">
                  <c:v>1976.66288023783</c:v>
                </c:pt>
                <c:pt idx="856">
                  <c:v>1973.6469077535601</c:v>
                </c:pt>
                <c:pt idx="857">
                  <c:v>1972.1749643058599</c:v>
                </c:pt>
                <c:pt idx="858">
                  <c:v>1964.03963363194</c:v>
                </c:pt>
                <c:pt idx="859">
                  <c:v>1966.7331955639299</c:v>
                </c:pt>
                <c:pt idx="860">
                  <c:v>1976.6208197328101</c:v>
                </c:pt>
                <c:pt idx="861">
                  <c:v>1967.0758974666901</c:v>
                </c:pt>
                <c:pt idx="862">
                  <c:v>1966.7723235936101</c:v>
                </c:pt>
                <c:pt idx="863">
                  <c:v>1967.19770199292</c:v>
                </c:pt>
                <c:pt idx="864">
                  <c:v>1963.73739497376</c:v>
                </c:pt>
                <c:pt idx="865">
                  <c:v>1973.8181185036699</c:v>
                </c:pt>
                <c:pt idx="866">
                  <c:v>1980.2692268808601</c:v>
                </c:pt>
                <c:pt idx="867">
                  <c:v>1972.0031933175601</c:v>
                </c:pt>
                <c:pt idx="868">
                  <c:v>1978.3758385363401</c:v>
                </c:pt>
                <c:pt idx="869">
                  <c:v>1976.3161098298201</c:v>
                </c:pt>
                <c:pt idx="870">
                  <c:v>1971.0224102903701</c:v>
                </c:pt>
                <c:pt idx="871">
                  <c:v>1980.7605255665701</c:v>
                </c:pt>
                <c:pt idx="872">
                  <c:v>1978.59494043722</c:v>
                </c:pt>
                <c:pt idx="873">
                  <c:v>1972.69878474237</c:v>
                </c:pt>
                <c:pt idx="874">
                  <c:v>1973.6915423118101</c:v>
                </c:pt>
                <c:pt idx="875">
                  <c:v>1966.7823447251899</c:v>
                </c:pt>
                <c:pt idx="876">
                  <c:v>1969.4176555709701</c:v>
                </c:pt>
                <c:pt idx="877">
                  <c:v>1979.63303744463</c:v>
                </c:pt>
                <c:pt idx="878">
                  <c:v>1966.7454860210501</c:v>
                </c:pt>
                <c:pt idx="879">
                  <c:v>1969.1212984383999</c:v>
                </c:pt>
                <c:pt idx="880">
                  <c:v>1963.58009080996</c:v>
                </c:pt>
                <c:pt idx="881">
                  <c:v>1953.97161812685</c:v>
                </c:pt>
                <c:pt idx="882">
                  <c:v>1956.72874152857</c:v>
                </c:pt>
                <c:pt idx="883">
                  <c:v>1968.3652173712301</c:v>
                </c:pt>
                <c:pt idx="884">
                  <c:v>1962.19490618036</c:v>
                </c:pt>
                <c:pt idx="885">
                  <c:v>1979.3156590918099</c:v>
                </c:pt>
                <c:pt idx="886">
                  <c:v>1976.9325100051999</c:v>
                </c:pt>
                <c:pt idx="887">
                  <c:v>1984.6434592407199</c:v>
                </c:pt>
                <c:pt idx="888">
                  <c:v>2009.38797670911</c:v>
                </c:pt>
                <c:pt idx="889">
                  <c:v>2019.76725902823</c:v>
                </c:pt>
                <c:pt idx="890">
                  <c:v>2005.04542140384</c:v>
                </c:pt>
                <c:pt idx="891">
                  <c:v>2013.4195031792899</c:v>
                </c:pt>
                <c:pt idx="892">
                  <c:v>1997.6917312767901</c:v>
                </c:pt>
                <c:pt idx="893">
                  <c:v>1994.3564105606299</c:v>
                </c:pt>
                <c:pt idx="894">
                  <c:v>1998.3183980573899</c:v>
                </c:pt>
                <c:pt idx="895">
                  <c:v>1980.6545918864399</c:v>
                </c:pt>
                <c:pt idx="896">
                  <c:v>1975.98566384064</c:v>
                </c:pt>
                <c:pt idx="897">
                  <c:v>1983.1437461413</c:v>
                </c:pt>
                <c:pt idx="898">
                  <c:v>1966.4103143382199</c:v>
                </c:pt>
                <c:pt idx="899">
                  <c:v>1978.01218834877</c:v>
                </c:pt>
                <c:pt idx="900">
                  <c:v>1994.47611922842</c:v>
                </c:pt>
                <c:pt idx="901">
                  <c:v>1979.8510733492001</c:v>
                </c:pt>
                <c:pt idx="902">
                  <c:v>1988.7104995442</c:v>
                </c:pt>
                <c:pt idx="903">
                  <c:v>1985.3311118609799</c:v>
                </c:pt>
                <c:pt idx="904">
                  <c:v>1974.94135148908</c:v>
                </c:pt>
                <c:pt idx="905">
                  <c:v>1991.94563256843</c:v>
                </c:pt>
                <c:pt idx="906">
                  <c:v>1985.5392989438701</c:v>
                </c:pt>
                <c:pt idx="907">
                  <c:v>1967.806255875</c:v>
                </c:pt>
                <c:pt idx="908">
                  <c:v>1976.5348332539099</c:v>
                </c:pt>
                <c:pt idx="909">
                  <c:v>1961.53102103946</c:v>
                </c:pt>
                <c:pt idx="910">
                  <c:v>1960.6733948190499</c:v>
                </c:pt>
                <c:pt idx="911">
                  <c:v>1977.8481118964801</c:v>
                </c:pt>
                <c:pt idx="912">
                  <c:v>1962.4878604862599</c:v>
                </c:pt>
                <c:pt idx="913">
                  <c:v>1958.31011941113</c:v>
                </c:pt>
                <c:pt idx="914">
                  <c:v>1965.3165799180199</c:v>
                </c:pt>
                <c:pt idx="915">
                  <c:v>1960.89999860584</c:v>
                </c:pt>
                <c:pt idx="916">
                  <c:v>1971.47087299193</c:v>
                </c:pt>
                <c:pt idx="917">
                  <c:v>1982.4414013364001</c:v>
                </c:pt>
                <c:pt idx="918">
                  <c:v>1968.04796601915</c:v>
                </c:pt>
                <c:pt idx="919">
                  <c:v>1979.7243877619601</c:v>
                </c:pt>
                <c:pt idx="920">
                  <c:v>1989.5569994694999</c:v>
                </c:pt>
                <c:pt idx="921">
                  <c:v>1977.94880885882</c:v>
                </c:pt>
                <c:pt idx="922">
                  <c:v>1984.4372150972599</c:v>
                </c:pt>
                <c:pt idx="923">
                  <c:v>1983.1750502386501</c:v>
                </c:pt>
                <c:pt idx="924">
                  <c:v>1971.70099285949</c:v>
                </c:pt>
                <c:pt idx="925">
                  <c:v>1975.63199740704</c:v>
                </c:pt>
                <c:pt idx="926">
                  <c:v>1959.3275511184299</c:v>
                </c:pt>
                <c:pt idx="927">
                  <c:v>1948.47274671069</c:v>
                </c:pt>
                <c:pt idx="928">
                  <c:v>1961.5750345101001</c:v>
                </c:pt>
                <c:pt idx="929">
                  <c:v>1957.6515068773599</c:v>
                </c:pt>
                <c:pt idx="930">
                  <c:v>1956.4288059154501</c:v>
                </c:pt>
                <c:pt idx="931">
                  <c:v>1957.80562964096</c:v>
                </c:pt>
                <c:pt idx="932">
                  <c:v>1945.24590102159</c:v>
                </c:pt>
                <c:pt idx="933">
                  <c:v>1963.1168287855401</c:v>
                </c:pt>
                <c:pt idx="934">
                  <c:v>1979.7726566112101</c:v>
                </c:pt>
                <c:pt idx="935">
                  <c:v>1969.89146938299</c:v>
                </c:pt>
                <c:pt idx="936">
                  <c:v>1972.69598109771</c:v>
                </c:pt>
                <c:pt idx="937">
                  <c:v>1972.40591160592</c:v>
                </c:pt>
                <c:pt idx="938">
                  <c:v>1957.47750372464</c:v>
                </c:pt>
                <c:pt idx="939">
                  <c:v>1973.1931396533701</c:v>
                </c:pt>
                <c:pt idx="940">
                  <c:v>1972.2150155424599</c:v>
                </c:pt>
                <c:pt idx="941">
                  <c:v>1955.6819599814501</c:v>
                </c:pt>
                <c:pt idx="942">
                  <c:v>1967.90882722841</c:v>
                </c:pt>
                <c:pt idx="943">
                  <c:v>1956.29077802809</c:v>
                </c:pt>
                <c:pt idx="944">
                  <c:v>1954.1284858132799</c:v>
                </c:pt>
                <c:pt idx="945">
                  <c:v>1973.1724606647099</c:v>
                </c:pt>
                <c:pt idx="946">
                  <c:v>1962.3157468982299</c:v>
                </c:pt>
                <c:pt idx="947">
                  <c:v>1954.9468781329001</c:v>
                </c:pt>
                <c:pt idx="948">
                  <c:v>1961.7345484618099</c:v>
                </c:pt>
                <c:pt idx="949">
                  <c:v>1941.1780772571799</c:v>
                </c:pt>
                <c:pt idx="950">
                  <c:v>1947.72283113706</c:v>
                </c:pt>
                <c:pt idx="951">
                  <c:v>1957.85383411815</c:v>
                </c:pt>
                <c:pt idx="952">
                  <c:v>1948.90790245618</c:v>
                </c:pt>
                <c:pt idx="953">
                  <c:v>1954.4157338585701</c:v>
                </c:pt>
                <c:pt idx="954">
                  <c:v>1956.06031704828</c:v>
                </c:pt>
                <c:pt idx="955">
                  <c:v>1946.0983511592001</c:v>
                </c:pt>
                <c:pt idx="956">
                  <c:v>1963.60402455807</c:v>
                </c:pt>
                <c:pt idx="957">
                  <c:v>1967.33333251013</c:v>
                </c:pt>
                <c:pt idx="958">
                  <c:v>1955.6642444419699</c:v>
                </c:pt>
                <c:pt idx="959">
                  <c:v>1964.86767581041</c:v>
                </c:pt>
                <c:pt idx="960">
                  <c:v>1962.18737136645</c:v>
                </c:pt>
                <c:pt idx="961">
                  <c:v>1964.9449725178899</c:v>
                </c:pt>
                <c:pt idx="962">
                  <c:v>1978.5897078936</c:v>
                </c:pt>
                <c:pt idx="963">
                  <c:v>1972.8179433830801</c:v>
                </c:pt>
                <c:pt idx="964">
                  <c:v>1973.8816844256201</c:v>
                </c:pt>
                <c:pt idx="965">
                  <c:v>1981.6955846820099</c:v>
                </c:pt>
                <c:pt idx="966">
                  <c:v>1970.1789707718401</c:v>
                </c:pt>
                <c:pt idx="967">
                  <c:v>1977.40735847423</c:v>
                </c:pt>
                <c:pt idx="968">
                  <c:v>1982.5826305763801</c:v>
                </c:pt>
                <c:pt idx="969">
                  <c:v>1973.1142256138901</c:v>
                </c:pt>
                <c:pt idx="970">
                  <c:v>1977.0119806236601</c:v>
                </c:pt>
                <c:pt idx="971">
                  <c:v>1976.2620847686001</c:v>
                </c:pt>
                <c:pt idx="972">
                  <c:v>1969.09053951638</c:v>
                </c:pt>
                <c:pt idx="973">
                  <c:v>1979.62640175775</c:v>
                </c:pt>
                <c:pt idx="974">
                  <c:v>1982.1435812531499</c:v>
                </c:pt>
                <c:pt idx="975">
                  <c:v>1972.38530663238</c:v>
                </c:pt>
                <c:pt idx="976">
                  <c:v>1979.50212303072</c:v>
                </c:pt>
                <c:pt idx="977">
                  <c:v>1975.01803710996</c:v>
                </c:pt>
                <c:pt idx="978">
                  <c:v>1973.6399868118301</c:v>
                </c:pt>
                <c:pt idx="979">
                  <c:v>1981.53368932801</c:v>
                </c:pt>
                <c:pt idx="980">
                  <c:v>1975.8972758469499</c:v>
                </c:pt>
                <c:pt idx="981">
                  <c:v>1973.9271552376699</c:v>
                </c:pt>
                <c:pt idx="982">
                  <c:v>1978.35066835621</c:v>
                </c:pt>
                <c:pt idx="983">
                  <c:v>1968.86151828223</c:v>
                </c:pt>
                <c:pt idx="984">
                  <c:v>1974.3819887504301</c:v>
                </c:pt>
                <c:pt idx="985">
                  <c:v>1984.03525814918</c:v>
                </c:pt>
                <c:pt idx="986">
                  <c:v>1981.1889113817699</c:v>
                </c:pt>
                <c:pt idx="987">
                  <c:v>1988.66104894454</c:v>
                </c:pt>
                <c:pt idx="988">
                  <c:v>1981.7797138324599</c:v>
                </c:pt>
                <c:pt idx="989">
                  <c:v>1972.5553178334701</c:v>
                </c:pt>
                <c:pt idx="990">
                  <c:v>1985.15291444284</c:v>
                </c:pt>
                <c:pt idx="991">
                  <c:v>1983.9564457819799</c:v>
                </c:pt>
                <c:pt idx="992">
                  <c:v>1971.60877996724</c:v>
                </c:pt>
                <c:pt idx="993">
                  <c:v>1970.6449227917999</c:v>
                </c:pt>
                <c:pt idx="994">
                  <c:v>1957.51997827317</c:v>
                </c:pt>
                <c:pt idx="995">
                  <c:v>1955.91432396764</c:v>
                </c:pt>
                <c:pt idx="996">
                  <c:v>1968.5683276198499</c:v>
                </c:pt>
                <c:pt idx="997">
                  <c:v>1958.89541420812</c:v>
                </c:pt>
                <c:pt idx="998">
                  <c:v>1954.8059347779599</c:v>
                </c:pt>
                <c:pt idx="999">
                  <c:v>1952.65947371283</c:v>
                </c:pt>
                <c:pt idx="1000">
                  <c:v>1945.3666218554199</c:v>
                </c:pt>
                <c:pt idx="1001">
                  <c:v>1946.43612557557</c:v>
                </c:pt>
                <c:pt idx="1002">
                  <c:v>1957.9949381109</c:v>
                </c:pt>
                <c:pt idx="1003">
                  <c:v>1951.0501482201701</c:v>
                </c:pt>
                <c:pt idx="1004">
                  <c:v>1959.7808639423699</c:v>
                </c:pt>
                <c:pt idx="1005">
                  <c:v>1954.1321980912701</c:v>
                </c:pt>
                <c:pt idx="1006">
                  <c:v>1952.13136535636</c:v>
                </c:pt>
                <c:pt idx="1007">
                  <c:v>1965.7481770647501</c:v>
                </c:pt>
                <c:pt idx="1008">
                  <c:v>1973.87181444414</c:v>
                </c:pt>
                <c:pt idx="1009">
                  <c:v>1965.90610049303</c:v>
                </c:pt>
                <c:pt idx="1010">
                  <c:v>1969.11163764969</c:v>
                </c:pt>
                <c:pt idx="1011">
                  <c:v>1959.98069347808</c:v>
                </c:pt>
                <c:pt idx="1012">
                  <c:v>1965.7844248638701</c:v>
                </c:pt>
                <c:pt idx="1013">
                  <c:v>1978.93544959017</c:v>
                </c:pt>
                <c:pt idx="1014">
                  <c:v>1973.1427611906099</c:v>
                </c:pt>
                <c:pt idx="1015">
                  <c:v>1971.3570190906401</c:v>
                </c:pt>
                <c:pt idx="1016">
                  <c:v>1972.83785430445</c:v>
                </c:pt>
                <c:pt idx="1017">
                  <c:v>1965.5485738012601</c:v>
                </c:pt>
                <c:pt idx="1018">
                  <c:v>1969.6439214967399</c:v>
                </c:pt>
                <c:pt idx="1019">
                  <c:v>1973.5120124729799</c:v>
                </c:pt>
                <c:pt idx="1020">
                  <c:v>1965.8886301729699</c:v>
                </c:pt>
                <c:pt idx="1021">
                  <c:v>1962.9432192312499</c:v>
                </c:pt>
                <c:pt idx="1022">
                  <c:v>1958.4058494450701</c:v>
                </c:pt>
                <c:pt idx="1023">
                  <c:v>1952.31604106706</c:v>
                </c:pt>
                <c:pt idx="1024">
                  <c:v>1960.1509761109201</c:v>
                </c:pt>
                <c:pt idx="1025">
                  <c:v>1958.27742430069</c:v>
                </c:pt>
                <c:pt idx="1026">
                  <c:v>1951.7258141841201</c:v>
                </c:pt>
                <c:pt idx="1027">
                  <c:v>1954.5680927565099</c:v>
                </c:pt>
                <c:pt idx="1028">
                  <c:v>1950.6586009321099</c:v>
                </c:pt>
                <c:pt idx="1029">
                  <c:v>1953.3583115597201</c:v>
                </c:pt>
                <c:pt idx="1030">
                  <c:v>1965.6983103591199</c:v>
                </c:pt>
                <c:pt idx="1031">
                  <c:v>1961.30776999368</c:v>
                </c:pt>
                <c:pt idx="1032">
                  <c:v>1960.8478095801599</c:v>
                </c:pt>
                <c:pt idx="1033">
                  <c:v>1963.8550993880301</c:v>
                </c:pt>
                <c:pt idx="1034">
                  <c:v>1953.6977223235399</c:v>
                </c:pt>
                <c:pt idx="1035">
                  <c:v>1960.2296169767801</c:v>
                </c:pt>
                <c:pt idx="1036">
                  <c:v>1965.3308536716199</c:v>
                </c:pt>
                <c:pt idx="1037">
                  <c:v>1951.08940447591</c:v>
                </c:pt>
                <c:pt idx="1038">
                  <c:v>1954.0299681937199</c:v>
                </c:pt>
                <c:pt idx="1039">
                  <c:v>1953.8232384036901</c:v>
                </c:pt>
                <c:pt idx="1040">
                  <c:v>1951.67228325011</c:v>
                </c:pt>
                <c:pt idx="1041">
                  <c:v>1965.65837950882</c:v>
                </c:pt>
                <c:pt idx="1042">
                  <c:v>1967.1116151554299</c:v>
                </c:pt>
                <c:pt idx="1043">
                  <c:v>1962.7561271162001</c:v>
                </c:pt>
                <c:pt idx="1044">
                  <c:v>1972.9365892408</c:v>
                </c:pt>
                <c:pt idx="1045">
                  <c:v>1965.4450173099101</c:v>
                </c:pt>
                <c:pt idx="1046">
                  <c:v>1966.4713939832</c:v>
                </c:pt>
                <c:pt idx="1047">
                  <c:v>1979.67420539866</c:v>
                </c:pt>
                <c:pt idx="1048">
                  <c:v>1972.94983893024</c:v>
                </c:pt>
                <c:pt idx="1049">
                  <c:v>1968.47280083907</c:v>
                </c:pt>
                <c:pt idx="1050">
                  <c:v>1970.7625076426</c:v>
                </c:pt>
                <c:pt idx="1051">
                  <c:v>1961.56872893635</c:v>
                </c:pt>
                <c:pt idx="1052">
                  <c:v>1973.6513050073499</c:v>
                </c:pt>
                <c:pt idx="1053">
                  <c:v>1980.3747453271801</c:v>
                </c:pt>
                <c:pt idx="1054">
                  <c:v>1967.6439919639599</c:v>
                </c:pt>
                <c:pt idx="1055">
                  <c:v>1971.82046251478</c:v>
                </c:pt>
                <c:pt idx="1056">
                  <c:v>1970.8877278862601</c:v>
                </c:pt>
                <c:pt idx="1057">
                  <c:v>1962.83892973145</c:v>
                </c:pt>
                <c:pt idx="1058">
                  <c:v>1976.42952353943</c:v>
                </c:pt>
                <c:pt idx="1059">
                  <c:v>1973.1305003263201</c:v>
                </c:pt>
                <c:pt idx="1060">
                  <c:v>1964.08802116116</c:v>
                </c:pt>
                <c:pt idx="1061">
                  <c:v>1970.32290353295</c:v>
                </c:pt>
                <c:pt idx="1062">
                  <c:v>1966.99409061088</c:v>
                </c:pt>
                <c:pt idx="1063">
                  <c:v>1968.73311073934</c:v>
                </c:pt>
                <c:pt idx="1064">
                  <c:v>1983.8990735334901</c:v>
                </c:pt>
                <c:pt idx="1065">
                  <c:v>1976.29026767236</c:v>
                </c:pt>
                <c:pt idx="1066">
                  <c:v>1977.56384292744</c:v>
                </c:pt>
                <c:pt idx="1067">
                  <c:v>1979.73781637711</c:v>
                </c:pt>
                <c:pt idx="1068">
                  <c:v>1967.3261145086601</c:v>
                </c:pt>
                <c:pt idx="1069">
                  <c:v>1968.9681984572601</c:v>
                </c:pt>
                <c:pt idx="1070">
                  <c:v>1975.2107305899999</c:v>
                </c:pt>
                <c:pt idx="1071">
                  <c:v>1966.83489805811</c:v>
                </c:pt>
                <c:pt idx="1072">
                  <c:v>1963.86767727132</c:v>
                </c:pt>
                <c:pt idx="1073">
                  <c:v>1959.35227844733</c:v>
                </c:pt>
                <c:pt idx="1074">
                  <c:v>1955.5365775826299</c:v>
                </c:pt>
                <c:pt idx="1075">
                  <c:v>1968.97958960848</c:v>
                </c:pt>
                <c:pt idx="1076">
                  <c:v>1967.8198289454299</c:v>
                </c:pt>
                <c:pt idx="1077">
                  <c:v>1961.03871487117</c:v>
                </c:pt>
                <c:pt idx="1078">
                  <c:v>1964.2015392427099</c:v>
                </c:pt>
                <c:pt idx="1079">
                  <c:v>1960.9616871870001</c:v>
                </c:pt>
                <c:pt idx="1080">
                  <c:v>1960.3777428570399</c:v>
                </c:pt>
                <c:pt idx="1081">
                  <c:v>1972.84009541822</c:v>
                </c:pt>
                <c:pt idx="1082">
                  <c:v>1966.8252607189499</c:v>
                </c:pt>
                <c:pt idx="1083">
                  <c:v>1965.0830271852001</c:v>
                </c:pt>
                <c:pt idx="1084">
                  <c:v>1967.2626166136699</c:v>
                </c:pt>
                <c:pt idx="1085">
                  <c:v>1956.91478108875</c:v>
                </c:pt>
                <c:pt idx="1086">
                  <c:v>1967.00838468455</c:v>
                </c:pt>
                <c:pt idx="1087">
                  <c:v>1973.58849108307</c:v>
                </c:pt>
                <c:pt idx="1088">
                  <c:v>1967.36634468231</c:v>
                </c:pt>
                <c:pt idx="1089">
                  <c:v>1971.7480989297001</c:v>
                </c:pt>
                <c:pt idx="1090">
                  <c:v>1967.85926809118</c:v>
                </c:pt>
                <c:pt idx="1091">
                  <c:v>1962.60012229113</c:v>
                </c:pt>
                <c:pt idx="1092">
                  <c:v>1970.9242955262</c:v>
                </c:pt>
                <c:pt idx="1093">
                  <c:v>1964.3365861467901</c:v>
                </c:pt>
                <c:pt idx="1094">
                  <c:v>1956.3681772237101</c:v>
                </c:pt>
                <c:pt idx="1095">
                  <c:v>1957.7297759212599</c:v>
                </c:pt>
                <c:pt idx="1096">
                  <c:v>1952.68389305971</c:v>
                </c:pt>
                <c:pt idx="1097">
                  <c:v>1956.62157714051</c:v>
                </c:pt>
                <c:pt idx="1098">
                  <c:v>1971.98043213952</c:v>
                </c:pt>
                <c:pt idx="1099">
                  <c:v>1970.16744187777</c:v>
                </c:pt>
                <c:pt idx="1100">
                  <c:v>1975.2445672379599</c:v>
                </c:pt>
                <c:pt idx="1101">
                  <c:v>1978.1111242148199</c:v>
                </c:pt>
                <c:pt idx="1102">
                  <c:v>1970.17760685848</c:v>
                </c:pt>
                <c:pt idx="1103">
                  <c:v>1972.57827920102</c:v>
                </c:pt>
                <c:pt idx="1104">
                  <c:v>1981.0196180865</c:v>
                </c:pt>
                <c:pt idx="1105">
                  <c:v>1968.3728093228599</c:v>
                </c:pt>
                <c:pt idx="1106">
                  <c:v>1974.7260566182699</c:v>
                </c:pt>
                <c:pt idx="1107">
                  <c:v>1972.70715811882</c:v>
                </c:pt>
                <c:pt idx="1108">
                  <c:v>1970.7258931358101</c:v>
                </c:pt>
                <c:pt idx="1109">
                  <c:v>1981.28770148887</c:v>
                </c:pt>
                <c:pt idx="1110">
                  <c:v>1986.5425197535601</c:v>
                </c:pt>
                <c:pt idx="1111">
                  <c:v>1980.83012736097</c:v>
                </c:pt>
                <c:pt idx="1112">
                  <c:v>1985.2728143715699</c:v>
                </c:pt>
                <c:pt idx="1113">
                  <c:v>1973.8904548865701</c:v>
                </c:pt>
                <c:pt idx="1114">
                  <c:v>1971.6881672690399</c:v>
                </c:pt>
                <c:pt idx="1115">
                  <c:v>1980.53656924085</c:v>
                </c:pt>
                <c:pt idx="1116">
                  <c:v>1973.83146969001</c:v>
                </c:pt>
                <c:pt idx="1117">
                  <c:v>1969.77970605363</c:v>
                </c:pt>
                <c:pt idx="1118">
                  <c:v>1967.5126486992599</c:v>
                </c:pt>
                <c:pt idx="1119">
                  <c:v>1960.2374748519601</c:v>
                </c:pt>
                <c:pt idx="1120">
                  <c:v>1966.6551811648201</c:v>
                </c:pt>
                <c:pt idx="1121">
                  <c:v>1979.17545642556</c:v>
                </c:pt>
                <c:pt idx="1122">
                  <c:v>1971.08268666557</c:v>
                </c:pt>
                <c:pt idx="1123">
                  <c:v>1975.3361382807</c:v>
                </c:pt>
                <c:pt idx="1124">
                  <c:v>1972.1441367411101</c:v>
                </c:pt>
                <c:pt idx="1125">
                  <c:v>1969.1146020318199</c:v>
                </c:pt>
                <c:pt idx="1126">
                  <c:v>1980.98413942397</c:v>
                </c:pt>
                <c:pt idx="1127">
                  <c:v>1983.54440796411</c:v>
                </c:pt>
                <c:pt idx="1128">
                  <c:v>1976.24839998435</c:v>
                </c:pt>
                <c:pt idx="1129">
                  <c:v>1984.1800039039099</c:v>
                </c:pt>
                <c:pt idx="1130">
                  <c:v>1976.59403751027</c:v>
                </c:pt>
                <c:pt idx="1131">
                  <c:v>1977.1581008293299</c:v>
                </c:pt>
                <c:pt idx="1132">
                  <c:v>1994.93545411949</c:v>
                </c:pt>
                <c:pt idx="1133">
                  <c:v>1989.7183104402</c:v>
                </c:pt>
                <c:pt idx="1134">
                  <c:v>1990.2383777487501</c:v>
                </c:pt>
                <c:pt idx="1135">
                  <c:v>1989.8202374490199</c:v>
                </c:pt>
                <c:pt idx="1136">
                  <c:v>1976.7037859787399</c:v>
                </c:pt>
                <c:pt idx="1137">
                  <c:v>1986.5616824116801</c:v>
                </c:pt>
                <c:pt idx="1138">
                  <c:v>1999.70017759652</c:v>
                </c:pt>
                <c:pt idx="1139">
                  <c:v>1987.16525831593</c:v>
                </c:pt>
                <c:pt idx="1140">
                  <c:v>1992.6595019456699</c:v>
                </c:pt>
                <c:pt idx="1141">
                  <c:v>1993.96748848175</c:v>
                </c:pt>
                <c:pt idx="1142">
                  <c:v>1992.5791475322101</c:v>
                </c:pt>
                <c:pt idx="1143">
                  <c:v>2010.55143500647</c:v>
                </c:pt>
                <c:pt idx="1144">
                  <c:v>2012.3413446199299</c:v>
                </c:pt>
                <c:pt idx="1145">
                  <c:v>2002.1252772974201</c:v>
                </c:pt>
                <c:pt idx="1146">
                  <c:v>2009.1489916953201</c:v>
                </c:pt>
                <c:pt idx="1147">
                  <c:v>2003.4088030283699</c:v>
                </c:pt>
                <c:pt idx="1148">
                  <c:v>1997.1480696251999</c:v>
                </c:pt>
                <c:pt idx="1149">
                  <c:v>2008.6328749709401</c:v>
                </c:pt>
                <c:pt idx="1150">
                  <c:v>1999.6829157049999</c:v>
                </c:pt>
                <c:pt idx="1151">
                  <c:v>1996.4988700930801</c:v>
                </c:pt>
                <c:pt idx="1152">
                  <c:v>2002.4204490580801</c:v>
                </c:pt>
                <c:pt idx="1153">
                  <c:v>1992.46182537549</c:v>
                </c:pt>
                <c:pt idx="1154">
                  <c:v>1997.7343538068901</c:v>
                </c:pt>
                <c:pt idx="1155">
                  <c:v>2009.69533616892</c:v>
                </c:pt>
                <c:pt idx="1156">
                  <c:v>1997.50614945915</c:v>
                </c:pt>
                <c:pt idx="1157">
                  <c:v>1998.43435577063</c:v>
                </c:pt>
                <c:pt idx="1158">
                  <c:v>1994.0947177737601</c:v>
                </c:pt>
                <c:pt idx="1159">
                  <c:v>1979.4432934798899</c:v>
                </c:pt>
                <c:pt idx="1160">
                  <c:v>1988.1241607642401</c:v>
                </c:pt>
                <c:pt idx="1161">
                  <c:v>1985.4402998032199</c:v>
                </c:pt>
                <c:pt idx="1162">
                  <c:v>1976.0553879517399</c:v>
                </c:pt>
                <c:pt idx="1163">
                  <c:v>1978.1546824213899</c:v>
                </c:pt>
                <c:pt idx="1164">
                  <c:v>1972.3407344105101</c:v>
                </c:pt>
                <c:pt idx="1165">
                  <c:v>1969.7112930308499</c:v>
                </c:pt>
                <c:pt idx="1166">
                  <c:v>1989.11235915324</c:v>
                </c:pt>
                <c:pt idx="1167">
                  <c:v>1983.3151915667399</c:v>
                </c:pt>
                <c:pt idx="1168">
                  <c:v>1983.8823544325501</c:v>
                </c:pt>
                <c:pt idx="1169">
                  <c:v>1985.6331889324699</c:v>
                </c:pt>
                <c:pt idx="1170">
                  <c:v>1976.21158019774</c:v>
                </c:pt>
                <c:pt idx="1171">
                  <c:v>1983.3747567990599</c:v>
                </c:pt>
                <c:pt idx="1172">
                  <c:v>1996.6955474742299</c:v>
                </c:pt>
                <c:pt idx="1173">
                  <c:v>1983.6615507794299</c:v>
                </c:pt>
                <c:pt idx="1174">
                  <c:v>1988.86961124549</c:v>
                </c:pt>
                <c:pt idx="1175">
                  <c:v>1986.60910416919</c:v>
                </c:pt>
                <c:pt idx="1176">
                  <c:v>1979.8705630392999</c:v>
                </c:pt>
                <c:pt idx="1177">
                  <c:v>1996.7987812092999</c:v>
                </c:pt>
                <c:pt idx="1178">
                  <c:v>1997.7306032993899</c:v>
                </c:pt>
                <c:pt idx="1179">
                  <c:v>1989.64799017376</c:v>
                </c:pt>
                <c:pt idx="1180">
                  <c:v>1996.1547754161199</c:v>
                </c:pt>
                <c:pt idx="1181">
                  <c:v>1990.7254052973001</c:v>
                </c:pt>
                <c:pt idx="1182">
                  <c:v>1990.1988813105299</c:v>
                </c:pt>
                <c:pt idx="1183">
                  <c:v>2003.6742439201801</c:v>
                </c:pt>
                <c:pt idx="1184">
                  <c:v>1995.40354581982</c:v>
                </c:pt>
                <c:pt idx="1185">
                  <c:v>1994.7563098958001</c:v>
                </c:pt>
                <c:pt idx="1186">
                  <c:v>2000.4887950545899</c:v>
                </c:pt>
                <c:pt idx="1187">
                  <c:v>1991.8157546765201</c:v>
                </c:pt>
                <c:pt idx="1188">
                  <c:v>1998.3890945236101</c:v>
                </c:pt>
                <c:pt idx="1189">
                  <c:v>2006.3172260359599</c:v>
                </c:pt>
                <c:pt idx="1190">
                  <c:v>1995.44458905909</c:v>
                </c:pt>
                <c:pt idx="1191">
                  <c:v>2003.19898374692</c:v>
                </c:pt>
                <c:pt idx="1192">
                  <c:v>2002.5681905523199</c:v>
                </c:pt>
                <c:pt idx="1193">
                  <c:v>1993.9173847904301</c:v>
                </c:pt>
                <c:pt idx="1194">
                  <c:v>2010.04907996626</c:v>
                </c:pt>
                <c:pt idx="1195">
                  <c:v>2013.16997542542</c:v>
                </c:pt>
                <c:pt idx="1196">
                  <c:v>2007.1553143884801</c:v>
                </c:pt>
                <c:pt idx="1197">
                  <c:v>2015.34715983814</c:v>
                </c:pt>
                <c:pt idx="1198">
                  <c:v>2006.9248293109699</c:v>
                </c:pt>
                <c:pt idx="1199">
                  <c:v>2005.17646764441</c:v>
                </c:pt>
                <c:pt idx="1200">
                  <c:v>2019.51839733309</c:v>
                </c:pt>
                <c:pt idx="1201">
                  <c:v>2010.7350159738701</c:v>
                </c:pt>
                <c:pt idx="1202">
                  <c:v>2008.5044416180899</c:v>
                </c:pt>
                <c:pt idx="1203">
                  <c:v>2014.7030875709099</c:v>
                </c:pt>
                <c:pt idx="1204">
                  <c:v>2005.5874644546</c:v>
                </c:pt>
                <c:pt idx="1205">
                  <c:v>2013.5857223975199</c:v>
                </c:pt>
                <c:pt idx="1206">
                  <c:v>2023.85265857324</c:v>
                </c:pt>
                <c:pt idx="1207">
                  <c:v>2016.00387191353</c:v>
                </c:pt>
                <c:pt idx="1208">
                  <c:v>2021.051608254</c:v>
                </c:pt>
                <c:pt idx="1209">
                  <c:v>2018.58816521637</c:v>
                </c:pt>
                <c:pt idx="1210">
                  <c:v>2009.8618110395701</c:v>
                </c:pt>
                <c:pt idx="1211">
                  <c:v>2024.0105730723501</c:v>
                </c:pt>
                <c:pt idx="1212">
                  <c:v>2027.4326225961199</c:v>
                </c:pt>
                <c:pt idx="1213">
                  <c:v>2022.7261604862799</c:v>
                </c:pt>
                <c:pt idx="1214">
                  <c:v>2025.98669779749</c:v>
                </c:pt>
                <c:pt idx="1215">
                  <c:v>2017.9099739472699</c:v>
                </c:pt>
                <c:pt idx="1216">
                  <c:v>2013.5736821816799</c:v>
                </c:pt>
                <c:pt idx="1217">
                  <c:v>2025.2707883482001</c:v>
                </c:pt>
                <c:pt idx="1218">
                  <c:v>2018.3937970334</c:v>
                </c:pt>
                <c:pt idx="1219">
                  <c:v>2013.61494310019</c:v>
                </c:pt>
                <c:pt idx="1220">
                  <c:v>2016.9906274760499</c:v>
                </c:pt>
                <c:pt idx="1221">
                  <c:v>2005.28535441795</c:v>
                </c:pt>
                <c:pt idx="1222">
                  <c:v>2013.36805631987</c:v>
                </c:pt>
                <c:pt idx="1223">
                  <c:v>2025.27372511764</c:v>
                </c:pt>
                <c:pt idx="1224">
                  <c:v>2015.6223564034001</c:v>
                </c:pt>
                <c:pt idx="1225">
                  <c:v>2023.0661346968</c:v>
                </c:pt>
                <c:pt idx="1226">
                  <c:v>2021.7944657947201</c:v>
                </c:pt>
                <c:pt idx="1227">
                  <c:v>2010.2712201152599</c:v>
                </c:pt>
                <c:pt idx="1228">
                  <c:v>2028.5658513178</c:v>
                </c:pt>
                <c:pt idx="1229">
                  <c:v>2031.69662015842</c:v>
                </c:pt>
                <c:pt idx="1230">
                  <c:v>2025.22544131517</c:v>
                </c:pt>
                <c:pt idx="1231">
                  <c:v>2033.17671696244</c:v>
                </c:pt>
                <c:pt idx="1232">
                  <c:v>2024.6740692439801</c:v>
                </c:pt>
                <c:pt idx="1233">
                  <c:v>2021.5632208852001</c:v>
                </c:pt>
                <c:pt idx="1234">
                  <c:v>2037.10638773133</c:v>
                </c:pt>
                <c:pt idx="1235">
                  <c:v>2027.4814745046299</c:v>
                </c:pt>
                <c:pt idx="1236">
                  <c:v>2024.7639909192201</c:v>
                </c:pt>
                <c:pt idx="1237">
                  <c:v>2027.4104475925401</c:v>
                </c:pt>
                <c:pt idx="1238">
                  <c:v>2019.0587367036901</c:v>
                </c:pt>
                <c:pt idx="1239">
                  <c:v>2025.1208642675099</c:v>
                </c:pt>
                <c:pt idx="1240">
                  <c:v>2034.049454083</c:v>
                </c:pt>
                <c:pt idx="1241">
                  <c:v>2025.1995984304499</c:v>
                </c:pt>
                <c:pt idx="1242">
                  <c:v>2031.4960095512699</c:v>
                </c:pt>
                <c:pt idx="1243">
                  <c:v>2028.87860262613</c:v>
                </c:pt>
                <c:pt idx="1244">
                  <c:v>2019.34319160533</c:v>
                </c:pt>
                <c:pt idx="1245">
                  <c:v>2028.68549285575</c:v>
                </c:pt>
                <c:pt idx="1246">
                  <c:v>2029.9067906990099</c:v>
                </c:pt>
                <c:pt idx="1247">
                  <c:v>2023.1104639191201</c:v>
                </c:pt>
                <c:pt idx="1248">
                  <c:v>2029.7932232404301</c:v>
                </c:pt>
                <c:pt idx="1249">
                  <c:v>2021.5472446578401</c:v>
                </c:pt>
                <c:pt idx="1250">
                  <c:v>2016.34595068521</c:v>
                </c:pt>
                <c:pt idx="1251">
                  <c:v>2032.49101888726</c:v>
                </c:pt>
                <c:pt idx="1252">
                  <c:v>2026.4217716615899</c:v>
                </c:pt>
                <c:pt idx="1253">
                  <c:v>2022.95406653747</c:v>
                </c:pt>
                <c:pt idx="1254">
                  <c:v>2026.1327562189999</c:v>
                </c:pt>
                <c:pt idx="1255">
                  <c:v>2012.6023983939399</c:v>
                </c:pt>
                <c:pt idx="1256">
                  <c:v>2017.96721348251</c:v>
                </c:pt>
                <c:pt idx="1257">
                  <c:v>2027.6927132814899</c:v>
                </c:pt>
                <c:pt idx="1258">
                  <c:v>2015.87492996797</c:v>
                </c:pt>
                <c:pt idx="1259">
                  <c:v>2019.9212462555499</c:v>
                </c:pt>
                <c:pt idx="1260">
                  <c:v>2017.80691459945</c:v>
                </c:pt>
                <c:pt idx="1261">
                  <c:v>2008.45038022565</c:v>
                </c:pt>
                <c:pt idx="1262">
                  <c:v>2021.4537884264601</c:v>
                </c:pt>
                <c:pt idx="1263">
                  <c:v>2021.32130087306</c:v>
                </c:pt>
                <c:pt idx="1264">
                  <c:v>2014.4825267011699</c:v>
                </c:pt>
                <c:pt idx="1265">
                  <c:v>2017.93618789164</c:v>
                </c:pt>
                <c:pt idx="1266">
                  <c:v>2010.0440099330599</c:v>
                </c:pt>
                <c:pt idx="1267">
                  <c:v>2006.8858881532999</c:v>
                </c:pt>
                <c:pt idx="1268">
                  <c:v>2020.3466933984901</c:v>
                </c:pt>
                <c:pt idx="1269">
                  <c:v>2010.8363151209101</c:v>
                </c:pt>
                <c:pt idx="1270">
                  <c:v>2005.55019067227</c:v>
                </c:pt>
                <c:pt idx="1271">
                  <c:v>2007.90019805258</c:v>
                </c:pt>
                <c:pt idx="1272">
                  <c:v>1996.9569875937</c:v>
                </c:pt>
                <c:pt idx="1273">
                  <c:v>2003.3073247852601</c:v>
                </c:pt>
                <c:pt idx="1274">
                  <c:v>2016.7047112396699</c:v>
                </c:pt>
                <c:pt idx="1275">
                  <c:v>2006.3323902731199</c:v>
                </c:pt>
                <c:pt idx="1276">
                  <c:v>2013.63574470514</c:v>
                </c:pt>
                <c:pt idx="1277">
                  <c:v>2014.4244026680501</c:v>
                </c:pt>
                <c:pt idx="1278">
                  <c:v>2004.0860127435501</c:v>
                </c:pt>
                <c:pt idx="1279">
                  <c:v>2017.9707159130401</c:v>
                </c:pt>
                <c:pt idx="1280">
                  <c:v>2018.23939154204</c:v>
                </c:pt>
                <c:pt idx="1281">
                  <c:v>2005.70714217775</c:v>
                </c:pt>
                <c:pt idx="1282">
                  <c:v>2012.43136304581</c:v>
                </c:pt>
                <c:pt idx="1283">
                  <c:v>2005.17759884765</c:v>
                </c:pt>
                <c:pt idx="1284">
                  <c:v>2005.16990924587</c:v>
                </c:pt>
                <c:pt idx="1285">
                  <c:v>2021.27050213486</c:v>
                </c:pt>
                <c:pt idx="1286">
                  <c:v>2013.8985972506</c:v>
                </c:pt>
                <c:pt idx="1287">
                  <c:v>2010.4386188267899</c:v>
                </c:pt>
                <c:pt idx="1288">
                  <c:v>2015.51423747949</c:v>
                </c:pt>
                <c:pt idx="1289">
                  <c:v>2003.7551888462301</c:v>
                </c:pt>
                <c:pt idx="1290">
                  <c:v>2008.3913934472901</c:v>
                </c:pt>
                <c:pt idx="1291">
                  <c:v>2018.1197199968501</c:v>
                </c:pt>
                <c:pt idx="1292">
                  <c:v>2007.1740687812301</c:v>
                </c:pt>
                <c:pt idx="1293">
                  <c:v>2010.13559491457</c:v>
                </c:pt>
                <c:pt idx="1294">
                  <c:v>2011.5361730746999</c:v>
                </c:pt>
                <c:pt idx="1295">
                  <c:v>2001.89535339331</c:v>
                </c:pt>
                <c:pt idx="1296">
                  <c:v>2015.62370944175</c:v>
                </c:pt>
                <c:pt idx="1297">
                  <c:v>2017.9764025576101</c:v>
                </c:pt>
                <c:pt idx="1298">
                  <c:v>2009.5317021794101</c:v>
                </c:pt>
                <c:pt idx="1299">
                  <c:v>2019.6754591609599</c:v>
                </c:pt>
                <c:pt idx="1300">
                  <c:v>2020.46403490543</c:v>
                </c:pt>
                <c:pt idx="1301">
                  <c:v>2018.37822662035</c:v>
                </c:pt>
                <c:pt idx="1302">
                  <c:v>2032.04204477188</c:v>
                </c:pt>
                <c:pt idx="1303">
                  <c:v>2026.1516712851001</c:v>
                </c:pt>
                <c:pt idx="1304">
                  <c:v>2024.5379893310201</c:v>
                </c:pt>
                <c:pt idx="1305">
                  <c:v>2025.33385400926</c:v>
                </c:pt>
                <c:pt idx="1306">
                  <c:v>2011.08221419133</c:v>
                </c:pt>
                <c:pt idx="1307">
                  <c:v>2013.2281566189799</c:v>
                </c:pt>
                <c:pt idx="1308">
                  <c:v>2027.32178951168</c:v>
                </c:pt>
                <c:pt idx="1309">
                  <c:v>2021.00137764582</c:v>
                </c:pt>
                <c:pt idx="1310">
                  <c:v>2024.43054820311</c:v>
                </c:pt>
                <c:pt idx="1311">
                  <c:v>2021.1257131861501</c:v>
                </c:pt>
                <c:pt idx="1312">
                  <c:v>2012.0435855953101</c:v>
                </c:pt>
                <c:pt idx="1313">
                  <c:v>2029.09676997568</c:v>
                </c:pt>
                <c:pt idx="1314">
                  <c:v>2035.49674251082</c:v>
                </c:pt>
                <c:pt idx="1315">
                  <c:v>2023.0381977951099</c:v>
                </c:pt>
                <c:pt idx="1316">
                  <c:v>2025.7045422003901</c:v>
                </c:pt>
                <c:pt idx="1317">
                  <c:v>2020.8039952875999</c:v>
                </c:pt>
                <c:pt idx="1318">
                  <c:v>2022.5397324247599</c:v>
                </c:pt>
                <c:pt idx="1319">
                  <c:v>2041.9830402928501</c:v>
                </c:pt>
                <c:pt idx="1320">
                  <c:v>2033.3090695231399</c:v>
                </c:pt>
                <c:pt idx="1321">
                  <c:v>2025.5951221458899</c:v>
                </c:pt>
                <c:pt idx="1322">
                  <c:v>2025.30883883466</c:v>
                </c:pt>
                <c:pt idx="1323">
                  <c:v>2014.4707029751601</c:v>
                </c:pt>
                <c:pt idx="1324">
                  <c:v>2014.96570033477</c:v>
                </c:pt>
                <c:pt idx="1325">
                  <c:v>2020.57371490129</c:v>
                </c:pt>
                <c:pt idx="1326">
                  <c:v>2007.9387366753299</c:v>
                </c:pt>
                <c:pt idx="1327">
                  <c:v>2009.2570026408</c:v>
                </c:pt>
                <c:pt idx="1328">
                  <c:v>2005.9570497418099</c:v>
                </c:pt>
                <c:pt idx="1329">
                  <c:v>1999.4767281055399</c:v>
                </c:pt>
                <c:pt idx="1330">
                  <c:v>2011.19368240738</c:v>
                </c:pt>
                <c:pt idx="1331">
                  <c:v>2013.7331040495501</c:v>
                </c:pt>
                <c:pt idx="1332">
                  <c:v>2006.34776941567</c:v>
                </c:pt>
                <c:pt idx="1333">
                  <c:v>2008.4550422658899</c:v>
                </c:pt>
                <c:pt idx="1334">
                  <c:v>2002.7396847882501</c:v>
                </c:pt>
                <c:pt idx="1335">
                  <c:v>2000.5983718070099</c:v>
                </c:pt>
                <c:pt idx="1336">
                  <c:v>2016.92411045466</c:v>
                </c:pt>
                <c:pt idx="1337">
                  <c:v>2008.9063999780001</c:v>
                </c:pt>
                <c:pt idx="1338">
                  <c:v>2008.31497357738</c:v>
                </c:pt>
                <c:pt idx="1339">
                  <c:v>2010.54147956975</c:v>
                </c:pt>
                <c:pt idx="1340">
                  <c:v>2002.40679929365</c:v>
                </c:pt>
                <c:pt idx="1341">
                  <c:v>2006.7683934767999</c:v>
                </c:pt>
                <c:pt idx="1342">
                  <c:v>2015.5719470806</c:v>
                </c:pt>
                <c:pt idx="1343">
                  <c:v>1999.7484411170699</c:v>
                </c:pt>
                <c:pt idx="1344">
                  <c:v>2006.6212843849901</c:v>
                </c:pt>
                <c:pt idx="1345">
                  <c:v>2005.85448897219</c:v>
                </c:pt>
                <c:pt idx="1346">
                  <c:v>1996.5540055312599</c:v>
                </c:pt>
                <c:pt idx="1347">
                  <c:v>2011.2900973231799</c:v>
                </c:pt>
                <c:pt idx="1348">
                  <c:v>2015.5743432966699</c:v>
                </c:pt>
                <c:pt idx="1349">
                  <c:v>2011.85180110845</c:v>
                </c:pt>
                <c:pt idx="1350">
                  <c:v>2021.58298040977</c:v>
                </c:pt>
                <c:pt idx="1351">
                  <c:v>2014.4454762514099</c:v>
                </c:pt>
                <c:pt idx="1352">
                  <c:v>2015.0349331948801</c:v>
                </c:pt>
                <c:pt idx="1353">
                  <c:v>2032.0004466117</c:v>
                </c:pt>
                <c:pt idx="1354">
                  <c:v>2027.1598391769301</c:v>
                </c:pt>
                <c:pt idx="1355">
                  <c:v>2025.25435388045</c:v>
                </c:pt>
                <c:pt idx="1356">
                  <c:v>2025.4413018186401</c:v>
                </c:pt>
                <c:pt idx="1357">
                  <c:v>2017.96018716408</c:v>
                </c:pt>
                <c:pt idx="1358">
                  <c:v>2028.5179127097599</c:v>
                </c:pt>
                <c:pt idx="1359">
                  <c:v>2039.15116754011</c:v>
                </c:pt>
                <c:pt idx="1360">
                  <c:v>2028.42050919494</c:v>
                </c:pt>
                <c:pt idx="1361">
                  <c:v>2027.1459160172701</c:v>
                </c:pt>
                <c:pt idx="1362">
                  <c:v>2024.1917289414</c:v>
                </c:pt>
                <c:pt idx="1363">
                  <c:v>2013.8891412928899</c:v>
                </c:pt>
                <c:pt idx="1364">
                  <c:v>2023.6994163842101</c:v>
                </c:pt>
                <c:pt idx="1365">
                  <c:v>2024.05202999581</c:v>
                </c:pt>
                <c:pt idx="1366">
                  <c:v>2013.4402738131701</c:v>
                </c:pt>
                <c:pt idx="1367">
                  <c:v>2018.2548590172901</c:v>
                </c:pt>
                <c:pt idx="1368">
                  <c:v>2014.4299972502599</c:v>
                </c:pt>
                <c:pt idx="1369">
                  <c:v>2011.4524343022899</c:v>
                </c:pt>
                <c:pt idx="1370">
                  <c:v>2035.04201803756</c:v>
                </c:pt>
                <c:pt idx="1371">
                  <c:v>2033.0281874169</c:v>
                </c:pt>
                <c:pt idx="1372">
                  <c:v>2028.0454770844899</c:v>
                </c:pt>
                <c:pt idx="1373">
                  <c:v>2036.1285418484499</c:v>
                </c:pt>
                <c:pt idx="1374">
                  <c:v>2025.98680303987</c:v>
                </c:pt>
                <c:pt idx="1375">
                  <c:v>2033.6401699877499</c:v>
                </c:pt>
                <c:pt idx="1376">
                  <c:v>2044.86212082372</c:v>
                </c:pt>
                <c:pt idx="1377">
                  <c:v>2031.84866109721</c:v>
                </c:pt>
                <c:pt idx="1378">
                  <c:v>2031.4181220755199</c:v>
                </c:pt>
                <c:pt idx="1379">
                  <c:v>2030.6844002646301</c:v>
                </c:pt>
                <c:pt idx="1380">
                  <c:v>2016.45113429447</c:v>
                </c:pt>
                <c:pt idx="1381">
                  <c:v>2028.37564279197</c:v>
                </c:pt>
                <c:pt idx="1382">
                  <c:v>2031.96858065323</c:v>
                </c:pt>
                <c:pt idx="1383">
                  <c:v>2021.1818919510999</c:v>
                </c:pt>
                <c:pt idx="1384">
                  <c:v>2025.95064973692</c:v>
                </c:pt>
                <c:pt idx="1385">
                  <c:v>2016.4078692287901</c:v>
                </c:pt>
                <c:pt idx="1386">
                  <c:v>2010.2672011786599</c:v>
                </c:pt>
                <c:pt idx="1387">
                  <c:v>2024.6198683872201</c:v>
                </c:pt>
                <c:pt idx="1388">
                  <c:v>2019.5898883089301</c:v>
                </c:pt>
                <c:pt idx="1389">
                  <c:v>2010.43825447676</c:v>
                </c:pt>
                <c:pt idx="1390">
                  <c:v>2017.2422045830499</c:v>
                </c:pt>
                <c:pt idx="1391">
                  <c:v>2002.7567203414701</c:v>
                </c:pt>
                <c:pt idx="1392">
                  <c:v>2004.9941848481201</c:v>
                </c:pt>
                <c:pt idx="1393">
                  <c:v>2013.68030634109</c:v>
                </c:pt>
                <c:pt idx="1394">
                  <c:v>2000.16509643481</c:v>
                </c:pt>
                <c:pt idx="1395">
                  <c:v>1997.51959359836</c:v>
                </c:pt>
                <c:pt idx="1396">
                  <c:v>1995.88946007035</c:v>
                </c:pt>
                <c:pt idx="1397">
                  <c:v>1983.5145309509701</c:v>
                </c:pt>
                <c:pt idx="1398">
                  <c:v>1993.64273150032</c:v>
                </c:pt>
                <c:pt idx="1399">
                  <c:v>2001.39865865875</c:v>
                </c:pt>
                <c:pt idx="1400">
                  <c:v>1994.1156258333599</c:v>
                </c:pt>
                <c:pt idx="1401">
                  <c:v>1997.1625600761699</c:v>
                </c:pt>
                <c:pt idx="1402">
                  <c:v>1989.5315877929499</c:v>
                </c:pt>
                <c:pt idx="1403">
                  <c:v>1987.27420356068</c:v>
                </c:pt>
                <c:pt idx="1404">
                  <c:v>1999.32009327994</c:v>
                </c:pt>
                <c:pt idx="1405">
                  <c:v>1991.9542903536999</c:v>
                </c:pt>
                <c:pt idx="1406">
                  <c:v>1987.12509526444</c:v>
                </c:pt>
                <c:pt idx="1407">
                  <c:v>1991.11681781897</c:v>
                </c:pt>
                <c:pt idx="1408">
                  <c:v>1981.32451276334</c:v>
                </c:pt>
                <c:pt idx="1409">
                  <c:v>1987.4444979233399</c:v>
                </c:pt>
                <c:pt idx="1410">
                  <c:v>1999.22199556188</c:v>
                </c:pt>
                <c:pt idx="1411">
                  <c:v>1988.3925047139201</c:v>
                </c:pt>
                <c:pt idx="1412">
                  <c:v>1990.6694548476601</c:v>
                </c:pt>
                <c:pt idx="1413">
                  <c:v>1989.0793692111399</c:v>
                </c:pt>
                <c:pt idx="1414">
                  <c:v>1978.9962093659601</c:v>
                </c:pt>
                <c:pt idx="1415">
                  <c:v>1992.62026161121</c:v>
                </c:pt>
                <c:pt idx="1416">
                  <c:v>1994.5028454384301</c:v>
                </c:pt>
                <c:pt idx="1417">
                  <c:v>1982.5870308061301</c:v>
                </c:pt>
                <c:pt idx="1418">
                  <c:v>1988.6006634968401</c:v>
                </c:pt>
                <c:pt idx="1419">
                  <c:v>1982.9578146147301</c:v>
                </c:pt>
                <c:pt idx="1420">
                  <c:v>1983.6929361038401</c:v>
                </c:pt>
                <c:pt idx="1421">
                  <c:v>1998.57975107013</c:v>
                </c:pt>
                <c:pt idx="1422">
                  <c:v>1999.2409603472099</c:v>
                </c:pt>
                <c:pt idx="1423">
                  <c:v>1998.4011057385201</c:v>
                </c:pt>
                <c:pt idx="1424">
                  <c:v>2003.33743933141</c:v>
                </c:pt>
                <c:pt idx="1425">
                  <c:v>1998.86742649709</c:v>
                </c:pt>
                <c:pt idx="1426">
                  <c:v>2006.7055033430499</c:v>
                </c:pt>
                <c:pt idx="1427">
                  <c:v>2016.0750947231199</c:v>
                </c:pt>
                <c:pt idx="1428">
                  <c:v>2005.5477832998199</c:v>
                </c:pt>
                <c:pt idx="1429">
                  <c:v>2010.4515873292401</c:v>
                </c:pt>
                <c:pt idx="1430">
                  <c:v>2015.3112965027999</c:v>
                </c:pt>
                <c:pt idx="1431">
                  <c:v>2015.4798600348099</c:v>
                </c:pt>
                <c:pt idx="1432">
                  <c:v>2022.84381329037</c:v>
                </c:pt>
                <c:pt idx="1433">
                  <c:v>2027.9526696549599</c:v>
                </c:pt>
                <c:pt idx="1434">
                  <c:v>2018.12219998711</c:v>
                </c:pt>
                <c:pt idx="1435">
                  <c:v>2032.8669395361201</c:v>
                </c:pt>
                <c:pt idx="1436">
                  <c:v>2014.3155181106499</c:v>
                </c:pt>
                <c:pt idx="1437">
                  <c:v>2009.3577736029699</c:v>
                </c:pt>
                <c:pt idx="1438">
                  <c:v>2021.85561122934</c:v>
                </c:pt>
                <c:pt idx="1439">
                  <c:v>2022.1535022678499</c:v>
                </c:pt>
                <c:pt idx="1440">
                  <c:v>2020.9955484608599</c:v>
                </c:pt>
                <c:pt idx="1441">
                  <c:v>2021.1116663924399</c:v>
                </c:pt>
                <c:pt idx="1442">
                  <c:v>2004.8379008555601</c:v>
                </c:pt>
                <c:pt idx="1443">
                  <c:v>2013.4339569065301</c:v>
                </c:pt>
                <c:pt idx="1444">
                  <c:v>2024.96592027006</c:v>
                </c:pt>
                <c:pt idx="1445">
                  <c:v>2009.37780762848</c:v>
                </c:pt>
                <c:pt idx="1446">
                  <c:v>2010.13916556561</c:v>
                </c:pt>
                <c:pt idx="1447">
                  <c:v>2002.5640761985601</c:v>
                </c:pt>
                <c:pt idx="1448">
                  <c:v>2002.19155083245</c:v>
                </c:pt>
                <c:pt idx="1449">
                  <c:v>2013.9935416783301</c:v>
                </c:pt>
                <c:pt idx="1450">
                  <c:v>2017.3000053358501</c:v>
                </c:pt>
                <c:pt idx="1451">
                  <c:v>2007.22491353635</c:v>
                </c:pt>
                <c:pt idx="1452">
                  <c:v>2005.3903300515501</c:v>
                </c:pt>
                <c:pt idx="1453">
                  <c:v>1997.3789407254801</c:v>
                </c:pt>
                <c:pt idx="1454">
                  <c:v>1992.4362954273399</c:v>
                </c:pt>
                <c:pt idx="1455">
                  <c:v>2003.7879241737101</c:v>
                </c:pt>
                <c:pt idx="1456">
                  <c:v>2004.0293554442501</c:v>
                </c:pt>
                <c:pt idx="1457">
                  <c:v>2003.93774676823</c:v>
                </c:pt>
                <c:pt idx="1458">
                  <c:v>2006.00773195752</c:v>
                </c:pt>
                <c:pt idx="1459">
                  <c:v>2001.9157513212101</c:v>
                </c:pt>
                <c:pt idx="1460">
                  <c:v>2005.5357378137101</c:v>
                </c:pt>
                <c:pt idx="1461">
                  <c:v>2021.07886574242</c:v>
                </c:pt>
                <c:pt idx="1462">
                  <c:v>2007.8294481401499</c:v>
                </c:pt>
                <c:pt idx="1463">
                  <c:v>2006.17209186325</c:v>
                </c:pt>
                <c:pt idx="1464">
                  <c:v>2010.1457503899001</c:v>
                </c:pt>
                <c:pt idx="1465">
                  <c:v>2002.0361263556999</c:v>
                </c:pt>
                <c:pt idx="1466">
                  <c:v>2011.6226323175899</c:v>
                </c:pt>
                <c:pt idx="1467">
                  <c:v>2017.4642298919</c:v>
                </c:pt>
                <c:pt idx="1468">
                  <c:v>2005.09541340691</c:v>
                </c:pt>
                <c:pt idx="1469">
                  <c:v>2007.00974770212</c:v>
                </c:pt>
                <c:pt idx="1470">
                  <c:v>2000.80358430258</c:v>
                </c:pt>
                <c:pt idx="1471">
                  <c:v>1992.6709999787199</c:v>
                </c:pt>
                <c:pt idx="1472">
                  <c:v>2007.1676096393301</c:v>
                </c:pt>
                <c:pt idx="1473">
                  <c:v>2004.3029608116899</c:v>
                </c:pt>
                <c:pt idx="1474">
                  <c:v>1996.5799164642001</c:v>
                </c:pt>
                <c:pt idx="1475">
                  <c:v>2000.7317854365201</c:v>
                </c:pt>
                <c:pt idx="1476">
                  <c:v>1989.5904755224799</c:v>
                </c:pt>
                <c:pt idx="1477">
                  <c:v>1988.7262611793401</c:v>
                </c:pt>
                <c:pt idx="1478">
                  <c:v>2003.1522122403001</c:v>
                </c:pt>
                <c:pt idx="1479">
                  <c:v>1993.7162519675201</c:v>
                </c:pt>
                <c:pt idx="1480">
                  <c:v>1994.06092372534</c:v>
                </c:pt>
                <c:pt idx="1481">
                  <c:v>1994.7879597501901</c:v>
                </c:pt>
                <c:pt idx="1482">
                  <c:v>1985.5874344661199</c:v>
                </c:pt>
                <c:pt idx="1483">
                  <c:v>2000.48167622857</c:v>
                </c:pt>
                <c:pt idx="1484">
                  <c:v>2006.10934161929</c:v>
                </c:pt>
                <c:pt idx="1485">
                  <c:v>1987.8735000503</c:v>
                </c:pt>
                <c:pt idx="1486">
                  <c:v>1995.3519220079099</c:v>
                </c:pt>
                <c:pt idx="1487">
                  <c:v>1992.46189825295</c:v>
                </c:pt>
                <c:pt idx="1488">
                  <c:v>1991.991499513</c:v>
                </c:pt>
                <c:pt idx="1489">
                  <c:v>2003.6723319425701</c:v>
                </c:pt>
                <c:pt idx="1490">
                  <c:v>2000.4403352176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61A-C642-9D79-82E8B9601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2'!$E$2:$E$1492</c:f>
              <c:numCache>
                <c:formatCode>General</c:formatCode>
                <c:ptCount val="1491"/>
                <c:pt idx="0">
                  <c:v>0.8035714285714286</c:v>
                </c:pt>
                <c:pt idx="1">
                  <c:v>1.6809523809523812</c:v>
                </c:pt>
                <c:pt idx="2">
                  <c:v>2.6333333333333337</c:v>
                </c:pt>
                <c:pt idx="3">
                  <c:v>3.5857142857142859</c:v>
                </c:pt>
                <c:pt idx="4">
                  <c:v>4.5380952380952388</c:v>
                </c:pt>
                <c:pt idx="5">
                  <c:v>5.4904761904761914</c:v>
                </c:pt>
                <c:pt idx="6">
                  <c:v>6.4428571428571431</c:v>
                </c:pt>
                <c:pt idx="7">
                  <c:v>7.3952380952380956</c:v>
                </c:pt>
                <c:pt idx="8">
                  <c:v>9.3000000000000007</c:v>
                </c:pt>
                <c:pt idx="9">
                  <c:v>10.72857142857143</c:v>
                </c:pt>
                <c:pt idx="10">
                  <c:v>12.157142857142858</c:v>
                </c:pt>
                <c:pt idx="11">
                  <c:v>12.633333333333335</c:v>
                </c:pt>
                <c:pt idx="12">
                  <c:v>13.585714285714287</c:v>
                </c:pt>
                <c:pt idx="13">
                  <c:v>14.53809523809524</c:v>
                </c:pt>
                <c:pt idx="14">
                  <c:v>15.490476190476192</c:v>
                </c:pt>
                <c:pt idx="15">
                  <c:v>16.442857142857143</c:v>
                </c:pt>
                <c:pt idx="16">
                  <c:v>17.395238095238096</c:v>
                </c:pt>
                <c:pt idx="17">
                  <c:v>18.347619047619048</c:v>
                </c:pt>
                <c:pt idx="18">
                  <c:v>19.776190476190479</c:v>
                </c:pt>
                <c:pt idx="19">
                  <c:v>20.728571428571431</c:v>
                </c:pt>
                <c:pt idx="20">
                  <c:v>21.680952380952384</c:v>
                </c:pt>
                <c:pt idx="21">
                  <c:v>22.633333333333336</c:v>
                </c:pt>
                <c:pt idx="22">
                  <c:v>23.585714285714289</c:v>
                </c:pt>
                <c:pt idx="23">
                  <c:v>24.061904761904763</c:v>
                </c:pt>
                <c:pt idx="24">
                  <c:v>25.966666666666669</c:v>
                </c:pt>
                <c:pt idx="25">
                  <c:v>27.871428571428574</c:v>
                </c:pt>
                <c:pt idx="26">
                  <c:v>28.823809523809526</c:v>
                </c:pt>
                <c:pt idx="27">
                  <c:v>29.776190476190479</c:v>
                </c:pt>
                <c:pt idx="28">
                  <c:v>30.728571428571431</c:v>
                </c:pt>
                <c:pt idx="29">
                  <c:v>32.633333333333333</c:v>
                </c:pt>
                <c:pt idx="30">
                  <c:v>33.585714285714289</c:v>
                </c:pt>
                <c:pt idx="31">
                  <c:v>34.538095238095238</c:v>
                </c:pt>
                <c:pt idx="32">
                  <c:v>35.490476190476194</c:v>
                </c:pt>
                <c:pt idx="33">
                  <c:v>36.442857142857143</c:v>
                </c:pt>
                <c:pt idx="34">
                  <c:v>37.395238095238099</c:v>
                </c:pt>
                <c:pt idx="35">
                  <c:v>38.347619047619048</c:v>
                </c:pt>
                <c:pt idx="36">
                  <c:v>39.300000000000004</c:v>
                </c:pt>
                <c:pt idx="37">
                  <c:v>40.728571428571435</c:v>
                </c:pt>
                <c:pt idx="38">
                  <c:v>42.63333333333334</c:v>
                </c:pt>
                <c:pt idx="39">
                  <c:v>43.585714285714289</c:v>
                </c:pt>
              </c:numCache>
            </c:numRef>
          </c:xVal>
          <c:yVal>
            <c:numRef>
              <c:f>'Group 2'!$F$2:$F$1492</c:f>
              <c:numCache>
                <c:formatCode>General</c:formatCode>
                <c:ptCount val="1491"/>
                <c:pt idx="0">
                  <c:v>321</c:v>
                </c:pt>
                <c:pt idx="1">
                  <c:v>385</c:v>
                </c:pt>
                <c:pt idx="2">
                  <c:v>387</c:v>
                </c:pt>
                <c:pt idx="3">
                  <c:v>586</c:v>
                </c:pt>
                <c:pt idx="4">
                  <c:v>712</c:v>
                </c:pt>
                <c:pt idx="5">
                  <c:v>755</c:v>
                </c:pt>
                <c:pt idx="6">
                  <c:v>783</c:v>
                </c:pt>
                <c:pt idx="7">
                  <c:v>616</c:v>
                </c:pt>
                <c:pt idx="8">
                  <c:v>761</c:v>
                </c:pt>
                <c:pt idx="9">
                  <c:v>574</c:v>
                </c:pt>
                <c:pt idx="10">
                  <c:v>649</c:v>
                </c:pt>
                <c:pt idx="11">
                  <c:v>736</c:v>
                </c:pt>
                <c:pt idx="12">
                  <c:v>761</c:v>
                </c:pt>
                <c:pt idx="13">
                  <c:v>593</c:v>
                </c:pt>
                <c:pt idx="14">
                  <c:v>727</c:v>
                </c:pt>
                <c:pt idx="15">
                  <c:v>760</c:v>
                </c:pt>
                <c:pt idx="16">
                  <c:v>615</c:v>
                </c:pt>
                <c:pt idx="17">
                  <c:v>642</c:v>
                </c:pt>
                <c:pt idx="18">
                  <c:v>694</c:v>
                </c:pt>
                <c:pt idx="19">
                  <c:v>576</c:v>
                </c:pt>
                <c:pt idx="20">
                  <c:v>719</c:v>
                </c:pt>
                <c:pt idx="21">
                  <c:v>706</c:v>
                </c:pt>
                <c:pt idx="22">
                  <c:v>611</c:v>
                </c:pt>
                <c:pt idx="23">
                  <c:v>597</c:v>
                </c:pt>
                <c:pt idx="24">
                  <c:v>609</c:v>
                </c:pt>
                <c:pt idx="25">
                  <c:v>657</c:v>
                </c:pt>
                <c:pt idx="26">
                  <c:v>657</c:v>
                </c:pt>
                <c:pt idx="27">
                  <c:v>752</c:v>
                </c:pt>
                <c:pt idx="28">
                  <c:v>598</c:v>
                </c:pt>
                <c:pt idx="29">
                  <c:v>701</c:v>
                </c:pt>
                <c:pt idx="30">
                  <c:v>718</c:v>
                </c:pt>
                <c:pt idx="31">
                  <c:v>574</c:v>
                </c:pt>
                <c:pt idx="32">
                  <c:v>790</c:v>
                </c:pt>
                <c:pt idx="33">
                  <c:v>707</c:v>
                </c:pt>
                <c:pt idx="34">
                  <c:v>766</c:v>
                </c:pt>
                <c:pt idx="35">
                  <c:v>789</c:v>
                </c:pt>
                <c:pt idx="36">
                  <c:v>810</c:v>
                </c:pt>
                <c:pt idx="37">
                  <c:v>633</c:v>
                </c:pt>
                <c:pt idx="38">
                  <c:v>712</c:v>
                </c:pt>
                <c:pt idx="39">
                  <c:v>716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61A-C642-9D79-82E8B9601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050"/>
          <c:min val="18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800"/>
          <c:min val="4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</a:t>
                </a:r>
                <a:r>
                  <a:rPr lang="en-US" sz="1000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63805468436"/>
          <c:y val="0.64218951914236022"/>
          <c:w val="0.55236363094261987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3-a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7175872835216337"/>
        </c:manualLayout>
      </c:layout>
      <c:scatterChart>
        <c:scatterStyle val="smoothMarker"/>
        <c:varyColors val="0"/>
        <c:ser>
          <c:idx val="1"/>
          <c:order val="1"/>
          <c:tx>
            <c:v>Experiment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3'!$G$2:$G$1492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3'!$H$2:$H$1492</c:f>
              <c:numCache>
                <c:formatCode>General</c:formatCode>
                <c:ptCount val="1491"/>
                <c:pt idx="0">
                  <c:v>1506.3601565454701</c:v>
                </c:pt>
                <c:pt idx="1">
                  <c:v>1537.8583538149601</c:v>
                </c:pt>
                <c:pt idx="2">
                  <c:v>1566.12451717674</c:v>
                </c:pt>
                <c:pt idx="3">
                  <c:v>1589.22980239406</c:v>
                </c:pt>
                <c:pt idx="4">
                  <c:v>1611.1093537919201</c:v>
                </c:pt>
                <c:pt idx="5">
                  <c:v>1667.2025771212</c:v>
                </c:pt>
                <c:pt idx="6">
                  <c:v>1706.0459358897001</c:v>
                </c:pt>
                <c:pt idx="7">
                  <c:v>1727.3269393513499</c:v>
                </c:pt>
                <c:pt idx="8">
                  <c:v>1754.15735946933</c:v>
                </c:pt>
                <c:pt idx="9">
                  <c:v>1774.4997761274001</c:v>
                </c:pt>
                <c:pt idx="10">
                  <c:v>1794.2587135860999</c:v>
                </c:pt>
                <c:pt idx="11">
                  <c:v>1809.6434610352201</c:v>
                </c:pt>
                <c:pt idx="12">
                  <c:v>1816.3365395989999</c:v>
                </c:pt>
                <c:pt idx="13">
                  <c:v>1823.1440636944001</c:v>
                </c:pt>
                <c:pt idx="14">
                  <c:v>1833.1169594139999</c:v>
                </c:pt>
                <c:pt idx="15">
                  <c:v>1836.5991377733301</c:v>
                </c:pt>
                <c:pt idx="16">
                  <c:v>1840.4133230539301</c:v>
                </c:pt>
                <c:pt idx="17">
                  <c:v>1841.4694656409199</c:v>
                </c:pt>
                <c:pt idx="18">
                  <c:v>1838.11190795999</c:v>
                </c:pt>
                <c:pt idx="19">
                  <c:v>1839.91191914198</c:v>
                </c:pt>
                <c:pt idx="20">
                  <c:v>1844.69798449272</c:v>
                </c:pt>
                <c:pt idx="21">
                  <c:v>1847.8007011514801</c:v>
                </c:pt>
                <c:pt idx="22">
                  <c:v>1851.4246137739599</c:v>
                </c:pt>
                <c:pt idx="23">
                  <c:v>1851.64145318428</c:v>
                </c:pt>
                <c:pt idx="24">
                  <c:v>1851.2537538634799</c:v>
                </c:pt>
                <c:pt idx="25">
                  <c:v>1858.93842319756</c:v>
                </c:pt>
                <c:pt idx="26">
                  <c:v>1865.5853021057101</c:v>
                </c:pt>
                <c:pt idx="27">
                  <c:v>1870.0743907410099</c:v>
                </c:pt>
                <c:pt idx="28">
                  <c:v>1873.42733024834</c:v>
                </c:pt>
                <c:pt idx="29">
                  <c:v>1874.1849134721799</c:v>
                </c:pt>
                <c:pt idx="30">
                  <c:v>1877.5447049683501</c:v>
                </c:pt>
                <c:pt idx="31">
                  <c:v>1881.16526292918</c:v>
                </c:pt>
                <c:pt idx="32">
                  <c:v>1882.9766848127899</c:v>
                </c:pt>
                <c:pt idx="33">
                  <c:v>1880.6639546245799</c:v>
                </c:pt>
                <c:pt idx="34">
                  <c:v>1879.13564533462</c:v>
                </c:pt>
                <c:pt idx="35">
                  <c:v>1876.8041354139</c:v>
                </c:pt>
                <c:pt idx="36">
                  <c:v>1877.9992193125599</c:v>
                </c:pt>
                <c:pt idx="37">
                  <c:v>1879.14354675091</c:v>
                </c:pt>
                <c:pt idx="38">
                  <c:v>1882.0398739623299</c:v>
                </c:pt>
                <c:pt idx="39">
                  <c:v>1880.4535846450999</c:v>
                </c:pt>
                <c:pt idx="40">
                  <c:v>1878.9934907286799</c:v>
                </c:pt>
                <c:pt idx="41">
                  <c:v>1875.4535596286801</c:v>
                </c:pt>
                <c:pt idx="42">
                  <c:v>1875.7607957003499</c:v>
                </c:pt>
                <c:pt idx="43">
                  <c:v>1876.03160563295</c:v>
                </c:pt>
                <c:pt idx="44">
                  <c:v>1877.66205991928</c:v>
                </c:pt>
                <c:pt idx="45">
                  <c:v>1877.8491026015799</c:v>
                </c:pt>
                <c:pt idx="46">
                  <c:v>1874.1509127356301</c:v>
                </c:pt>
                <c:pt idx="47">
                  <c:v>1874.32708899557</c:v>
                </c:pt>
                <c:pt idx="48">
                  <c:v>1877.01083298611</c:v>
                </c:pt>
                <c:pt idx="49">
                  <c:v>1878.5842191977099</c:v>
                </c:pt>
                <c:pt idx="50">
                  <c:v>1877.13088122717</c:v>
                </c:pt>
                <c:pt idx="51">
                  <c:v>1873.4348157059201</c:v>
                </c:pt>
                <c:pt idx="52">
                  <c:v>1867.9261500487501</c:v>
                </c:pt>
                <c:pt idx="53">
                  <c:v>1870.52459783686</c:v>
                </c:pt>
                <c:pt idx="54">
                  <c:v>1873.4909039392301</c:v>
                </c:pt>
                <c:pt idx="55">
                  <c:v>1875.3280699612201</c:v>
                </c:pt>
                <c:pt idx="56">
                  <c:v>1874.12661628981</c:v>
                </c:pt>
                <c:pt idx="57">
                  <c:v>1875.6709355739399</c:v>
                </c:pt>
                <c:pt idx="58">
                  <c:v>1875.49067613785</c:v>
                </c:pt>
                <c:pt idx="59">
                  <c:v>1877.65753339957</c:v>
                </c:pt>
                <c:pt idx="60">
                  <c:v>1877.2088341506901</c:v>
                </c:pt>
                <c:pt idx="61">
                  <c:v>1879.3615100444199</c:v>
                </c:pt>
                <c:pt idx="62">
                  <c:v>1880.0912415190201</c:v>
                </c:pt>
                <c:pt idx="63">
                  <c:v>1878.88423492027</c:v>
                </c:pt>
                <c:pt idx="64">
                  <c:v>1877.94304302774</c:v>
                </c:pt>
                <c:pt idx="65">
                  <c:v>1882.1356466720299</c:v>
                </c:pt>
                <c:pt idx="66">
                  <c:v>1884.9886022227399</c:v>
                </c:pt>
                <c:pt idx="67">
                  <c:v>1888.97254550359</c:v>
                </c:pt>
                <c:pt idx="68">
                  <c:v>1891.3900510790199</c:v>
                </c:pt>
                <c:pt idx="69">
                  <c:v>1890.1820204716601</c:v>
                </c:pt>
                <c:pt idx="70">
                  <c:v>1893.63367475462</c:v>
                </c:pt>
                <c:pt idx="71">
                  <c:v>1894.241087071</c:v>
                </c:pt>
                <c:pt idx="72">
                  <c:v>1893.06804086532</c:v>
                </c:pt>
                <c:pt idx="73">
                  <c:v>1891.2679713581899</c:v>
                </c:pt>
                <c:pt idx="74">
                  <c:v>1886.2884896615301</c:v>
                </c:pt>
                <c:pt idx="75">
                  <c:v>1879.16690451657</c:v>
                </c:pt>
                <c:pt idx="76">
                  <c:v>1880.5759532037</c:v>
                </c:pt>
                <c:pt idx="77">
                  <c:v>1879.7360600832101</c:v>
                </c:pt>
                <c:pt idx="78">
                  <c:v>1880.14745231027</c:v>
                </c:pt>
                <c:pt idx="79">
                  <c:v>1880.0812360861601</c:v>
                </c:pt>
                <c:pt idx="80">
                  <c:v>1879.3037348016901</c:v>
                </c:pt>
                <c:pt idx="81">
                  <c:v>1877.01443255707</c:v>
                </c:pt>
                <c:pt idx="82">
                  <c:v>1878.98807543045</c:v>
                </c:pt>
                <c:pt idx="83">
                  <c:v>1876.19760980255</c:v>
                </c:pt>
                <c:pt idx="84">
                  <c:v>1874.49413678924</c:v>
                </c:pt>
                <c:pt idx="85">
                  <c:v>1873.5975580321899</c:v>
                </c:pt>
                <c:pt idx="86">
                  <c:v>1868.00182176825</c:v>
                </c:pt>
                <c:pt idx="87">
                  <c:v>1868.75094708851</c:v>
                </c:pt>
                <c:pt idx="88">
                  <c:v>1871.66819950443</c:v>
                </c:pt>
                <c:pt idx="89">
                  <c:v>1874.15109852771</c:v>
                </c:pt>
                <c:pt idx="90">
                  <c:v>1878.7949645119199</c:v>
                </c:pt>
                <c:pt idx="91">
                  <c:v>1878.7649195275401</c:v>
                </c:pt>
                <c:pt idx="92">
                  <c:v>1874.1875736045399</c:v>
                </c:pt>
                <c:pt idx="93">
                  <c:v>1880.8135114716999</c:v>
                </c:pt>
                <c:pt idx="94">
                  <c:v>1882.2101487834</c:v>
                </c:pt>
                <c:pt idx="95">
                  <c:v>1884.8468319717399</c:v>
                </c:pt>
                <c:pt idx="96">
                  <c:v>1883.4395988358799</c:v>
                </c:pt>
                <c:pt idx="97">
                  <c:v>1877.48954991851</c:v>
                </c:pt>
                <c:pt idx="98">
                  <c:v>1885.9843899134901</c:v>
                </c:pt>
                <c:pt idx="99">
                  <c:v>1900.4742182452601</c:v>
                </c:pt>
                <c:pt idx="100">
                  <c:v>1917.51058627988</c:v>
                </c:pt>
                <c:pt idx="101">
                  <c:v>1928.99308457354</c:v>
                </c:pt>
                <c:pt idx="102">
                  <c:v>1943.4016002119599</c:v>
                </c:pt>
                <c:pt idx="103">
                  <c:v>1956.0065663590501</c:v>
                </c:pt>
                <c:pt idx="104">
                  <c:v>1968.61274775728</c:v>
                </c:pt>
                <c:pt idx="105">
                  <c:v>1975.57531480537</c:v>
                </c:pt>
                <c:pt idx="106">
                  <c:v>1983.87569026293</c:v>
                </c:pt>
                <c:pt idx="107">
                  <c:v>1975.8097049381199</c:v>
                </c:pt>
                <c:pt idx="108">
                  <c:v>1978.1156137043399</c:v>
                </c:pt>
                <c:pt idx="109">
                  <c:v>1974.90787643914</c:v>
                </c:pt>
                <c:pt idx="110">
                  <c:v>1971.3064755246601</c:v>
                </c:pt>
                <c:pt idx="111">
                  <c:v>1976.82305762959</c:v>
                </c:pt>
                <c:pt idx="112">
                  <c:v>1979.3520290434601</c:v>
                </c:pt>
                <c:pt idx="113">
                  <c:v>1974.6361568591201</c:v>
                </c:pt>
                <c:pt idx="114">
                  <c:v>1976.55128454892</c:v>
                </c:pt>
                <c:pt idx="115">
                  <c:v>1975.9169216673099</c:v>
                </c:pt>
                <c:pt idx="116">
                  <c:v>1974.1898047011</c:v>
                </c:pt>
                <c:pt idx="117">
                  <c:v>1982.1509619969299</c:v>
                </c:pt>
                <c:pt idx="118">
                  <c:v>1980.9026859061801</c:v>
                </c:pt>
                <c:pt idx="119">
                  <c:v>1978.7589598504401</c:v>
                </c:pt>
                <c:pt idx="120">
                  <c:v>1979.8530389682901</c:v>
                </c:pt>
                <c:pt idx="121">
                  <c:v>1978.7452271294701</c:v>
                </c:pt>
                <c:pt idx="122">
                  <c:v>1979.4267428686601</c:v>
                </c:pt>
                <c:pt idx="123">
                  <c:v>1987.61868331562</c:v>
                </c:pt>
                <c:pt idx="124">
                  <c:v>1983.5526080197401</c:v>
                </c:pt>
                <c:pt idx="125">
                  <c:v>1985.66063760928</c:v>
                </c:pt>
                <c:pt idx="126">
                  <c:v>1985.39463221254</c:v>
                </c:pt>
                <c:pt idx="127">
                  <c:v>1981.6518604933201</c:v>
                </c:pt>
                <c:pt idx="128">
                  <c:v>1989.09541677282</c:v>
                </c:pt>
                <c:pt idx="129">
                  <c:v>1991.54894107921</c:v>
                </c:pt>
                <c:pt idx="130">
                  <c:v>1986.3841162080701</c:v>
                </c:pt>
                <c:pt idx="131">
                  <c:v>1990.4090337617799</c:v>
                </c:pt>
                <c:pt idx="132">
                  <c:v>1987.17825945611</c:v>
                </c:pt>
                <c:pt idx="133">
                  <c:v>1985.4857592276501</c:v>
                </c:pt>
                <c:pt idx="134">
                  <c:v>1993.2936387985701</c:v>
                </c:pt>
                <c:pt idx="135">
                  <c:v>1990.1271916435601</c:v>
                </c:pt>
                <c:pt idx="136">
                  <c:v>1988.3651460477699</c:v>
                </c:pt>
                <c:pt idx="137">
                  <c:v>1992.7579891924399</c:v>
                </c:pt>
                <c:pt idx="138">
                  <c:v>1987.85124510784</c:v>
                </c:pt>
                <c:pt idx="139">
                  <c:v>1990.1017166545901</c:v>
                </c:pt>
                <c:pt idx="140">
                  <c:v>1997.0166303445901</c:v>
                </c:pt>
                <c:pt idx="141">
                  <c:v>1991.31255672568</c:v>
                </c:pt>
                <c:pt idx="142">
                  <c:v>1990.2786923769399</c:v>
                </c:pt>
                <c:pt idx="143">
                  <c:v>1989.8946874114499</c:v>
                </c:pt>
                <c:pt idx="144">
                  <c:v>1984.20185573597</c:v>
                </c:pt>
                <c:pt idx="145">
                  <c:v>1990.4133803439299</c:v>
                </c:pt>
                <c:pt idx="146">
                  <c:v>1993.4479701405</c:v>
                </c:pt>
                <c:pt idx="147">
                  <c:v>1986.5825609943499</c:v>
                </c:pt>
                <c:pt idx="148">
                  <c:v>1989.29137075176</c:v>
                </c:pt>
                <c:pt idx="149">
                  <c:v>1991.4880153627801</c:v>
                </c:pt>
                <c:pt idx="150">
                  <c:v>1988.4149159798101</c:v>
                </c:pt>
                <c:pt idx="151">
                  <c:v>1997.3312177057601</c:v>
                </c:pt>
                <c:pt idx="152">
                  <c:v>1992.42733491838</c:v>
                </c:pt>
                <c:pt idx="153">
                  <c:v>1989.3112799865801</c:v>
                </c:pt>
                <c:pt idx="154">
                  <c:v>1991.1866360977999</c:v>
                </c:pt>
                <c:pt idx="155">
                  <c:v>1986.4451544097701</c:v>
                </c:pt>
                <c:pt idx="156">
                  <c:v>1988.6091967795201</c:v>
                </c:pt>
                <c:pt idx="157">
                  <c:v>1997.7819188644801</c:v>
                </c:pt>
                <c:pt idx="158">
                  <c:v>1989.54297213667</c:v>
                </c:pt>
                <c:pt idx="159">
                  <c:v>1994.5818289686299</c:v>
                </c:pt>
                <c:pt idx="160">
                  <c:v>1996.64946450102</c:v>
                </c:pt>
                <c:pt idx="161">
                  <c:v>1995.45042474043</c:v>
                </c:pt>
                <c:pt idx="162">
                  <c:v>2002.40983356217</c:v>
                </c:pt>
                <c:pt idx="163">
                  <c:v>2004.0990543994801</c:v>
                </c:pt>
                <c:pt idx="164">
                  <c:v>1997.78764592474</c:v>
                </c:pt>
                <c:pt idx="165">
                  <c:v>2005.3720382901399</c:v>
                </c:pt>
                <c:pt idx="166">
                  <c:v>2001.06204613554</c:v>
                </c:pt>
                <c:pt idx="167">
                  <c:v>1997.07770308967</c:v>
                </c:pt>
                <c:pt idx="168">
                  <c:v>2003.6754509289899</c:v>
                </c:pt>
                <c:pt idx="169">
                  <c:v>2003.7864042021199</c:v>
                </c:pt>
                <c:pt idx="170">
                  <c:v>1999.0700360799699</c:v>
                </c:pt>
                <c:pt idx="171">
                  <c:v>2000.0037263045199</c:v>
                </c:pt>
                <c:pt idx="172">
                  <c:v>1992.7961335615</c:v>
                </c:pt>
                <c:pt idx="173">
                  <c:v>1993.98828471719</c:v>
                </c:pt>
                <c:pt idx="174">
                  <c:v>2001.6051528103201</c:v>
                </c:pt>
                <c:pt idx="175">
                  <c:v>1995.3292149394899</c:v>
                </c:pt>
                <c:pt idx="176">
                  <c:v>1995.4387795836301</c:v>
                </c:pt>
                <c:pt idx="177">
                  <c:v>1997.15532594107</c:v>
                </c:pt>
                <c:pt idx="178">
                  <c:v>1994.90284299617</c:v>
                </c:pt>
                <c:pt idx="179">
                  <c:v>2002.6249202066899</c:v>
                </c:pt>
                <c:pt idx="180">
                  <c:v>2003.4757305263499</c:v>
                </c:pt>
                <c:pt idx="181">
                  <c:v>1998.42180368701</c:v>
                </c:pt>
                <c:pt idx="182">
                  <c:v>2000.4153624575699</c:v>
                </c:pt>
                <c:pt idx="183">
                  <c:v>1995.25524603494</c:v>
                </c:pt>
                <c:pt idx="184">
                  <c:v>1988.90741806747</c:v>
                </c:pt>
                <c:pt idx="185">
                  <c:v>1996.5619338075001</c:v>
                </c:pt>
                <c:pt idx="186">
                  <c:v>1992.4994987830901</c:v>
                </c:pt>
                <c:pt idx="187">
                  <c:v>1992.95033485725</c:v>
                </c:pt>
                <c:pt idx="188">
                  <c:v>1993.04603911813</c:v>
                </c:pt>
                <c:pt idx="189">
                  <c:v>1990.12612931325</c:v>
                </c:pt>
                <c:pt idx="190">
                  <c:v>1994.6515850328001</c:v>
                </c:pt>
                <c:pt idx="191">
                  <c:v>2004.47283948111</c:v>
                </c:pt>
                <c:pt idx="192">
                  <c:v>1996.50949269281</c:v>
                </c:pt>
                <c:pt idx="193">
                  <c:v>1996.66455730077</c:v>
                </c:pt>
                <c:pt idx="194">
                  <c:v>1997.60162424133</c:v>
                </c:pt>
                <c:pt idx="195">
                  <c:v>1993.67817542014</c:v>
                </c:pt>
                <c:pt idx="196">
                  <c:v>1999.5508861103001</c:v>
                </c:pt>
                <c:pt idx="197">
                  <c:v>2001.15436533356</c:v>
                </c:pt>
                <c:pt idx="198">
                  <c:v>1993.5651679590701</c:v>
                </c:pt>
                <c:pt idx="199">
                  <c:v>1999.2182777102801</c:v>
                </c:pt>
                <c:pt idx="200">
                  <c:v>1999.2374210880901</c:v>
                </c:pt>
                <c:pt idx="201">
                  <c:v>1992.5758714338001</c:v>
                </c:pt>
                <c:pt idx="202">
                  <c:v>1998.6878848326501</c:v>
                </c:pt>
                <c:pt idx="203">
                  <c:v>1994.58474328842</c:v>
                </c:pt>
                <c:pt idx="204">
                  <c:v>1993.24957377329</c:v>
                </c:pt>
                <c:pt idx="205">
                  <c:v>1999.29481319718</c:v>
                </c:pt>
                <c:pt idx="206">
                  <c:v>1993.23191077667</c:v>
                </c:pt>
                <c:pt idx="207">
                  <c:v>1994.45339067431</c:v>
                </c:pt>
                <c:pt idx="208">
                  <c:v>2003.7117346692401</c:v>
                </c:pt>
                <c:pt idx="209">
                  <c:v>1998.9224913973101</c:v>
                </c:pt>
                <c:pt idx="210">
                  <c:v>2002.0699415214899</c:v>
                </c:pt>
                <c:pt idx="211">
                  <c:v>2002.1229877465601</c:v>
                </c:pt>
                <c:pt idx="212">
                  <c:v>1992.2984034667099</c:v>
                </c:pt>
                <c:pt idx="213">
                  <c:v>1998.69485741479</c:v>
                </c:pt>
                <c:pt idx="214">
                  <c:v>2000.5839850433599</c:v>
                </c:pt>
                <c:pt idx="215">
                  <c:v>1993.6575580583699</c:v>
                </c:pt>
                <c:pt idx="216">
                  <c:v>1998.33753447495</c:v>
                </c:pt>
                <c:pt idx="217">
                  <c:v>1995.7776991931</c:v>
                </c:pt>
                <c:pt idx="218">
                  <c:v>1994.02124310166</c:v>
                </c:pt>
                <c:pt idx="219">
                  <c:v>2005.40656990414</c:v>
                </c:pt>
                <c:pt idx="220">
                  <c:v>2002.33046691153</c:v>
                </c:pt>
                <c:pt idx="221">
                  <c:v>2001.41593875167</c:v>
                </c:pt>
                <c:pt idx="222">
                  <c:v>2005.2273685038899</c:v>
                </c:pt>
                <c:pt idx="223">
                  <c:v>2000.1295232069599</c:v>
                </c:pt>
                <c:pt idx="224">
                  <c:v>2004.7148736659101</c:v>
                </c:pt>
                <c:pt idx="225">
                  <c:v>2011.3798279105799</c:v>
                </c:pt>
                <c:pt idx="226">
                  <c:v>2005.98899840849</c:v>
                </c:pt>
                <c:pt idx="227">
                  <c:v>2011.50979153863</c:v>
                </c:pt>
                <c:pt idx="228">
                  <c:v>2009.7804737225099</c:v>
                </c:pt>
                <c:pt idx="229">
                  <c:v>2006.55990274739</c:v>
                </c:pt>
                <c:pt idx="230">
                  <c:v>2017.30753516402</c:v>
                </c:pt>
                <c:pt idx="231">
                  <c:v>2018.9326791549599</c:v>
                </c:pt>
                <c:pt idx="232">
                  <c:v>2012.7509830911099</c:v>
                </c:pt>
                <c:pt idx="233">
                  <c:v>2015.8339443166501</c:v>
                </c:pt>
                <c:pt idx="234">
                  <c:v>2009.9721924478499</c:v>
                </c:pt>
                <c:pt idx="235">
                  <c:v>2008.32595501935</c:v>
                </c:pt>
                <c:pt idx="236">
                  <c:v>2016.8659471855401</c:v>
                </c:pt>
                <c:pt idx="237">
                  <c:v>2008.72856001934</c:v>
                </c:pt>
                <c:pt idx="238">
                  <c:v>2002.9198259673101</c:v>
                </c:pt>
                <c:pt idx="239">
                  <c:v>2004.96934059981</c:v>
                </c:pt>
                <c:pt idx="240">
                  <c:v>2000.9802519974901</c:v>
                </c:pt>
                <c:pt idx="241">
                  <c:v>2002.8177061229101</c:v>
                </c:pt>
                <c:pt idx="242">
                  <c:v>2008.67767382341</c:v>
                </c:pt>
                <c:pt idx="243">
                  <c:v>2000.4300442969</c:v>
                </c:pt>
                <c:pt idx="244">
                  <c:v>2005.0199369331399</c:v>
                </c:pt>
                <c:pt idx="245">
                  <c:v>2005.74573836949</c:v>
                </c:pt>
                <c:pt idx="246">
                  <c:v>1998.5908636301499</c:v>
                </c:pt>
                <c:pt idx="247">
                  <c:v>2005.5980704390699</c:v>
                </c:pt>
                <c:pt idx="248">
                  <c:v>2010.37340658895</c:v>
                </c:pt>
                <c:pt idx="249">
                  <c:v>2003.0294929194699</c:v>
                </c:pt>
                <c:pt idx="250">
                  <c:v>2008.4966353423799</c:v>
                </c:pt>
                <c:pt idx="251">
                  <c:v>2003.4438467233699</c:v>
                </c:pt>
                <c:pt idx="252">
                  <c:v>2000.9689867679999</c:v>
                </c:pt>
                <c:pt idx="253">
                  <c:v>2009.18090118696</c:v>
                </c:pt>
                <c:pt idx="254">
                  <c:v>1999.96418641585</c:v>
                </c:pt>
                <c:pt idx="255">
                  <c:v>1995.6904951741301</c:v>
                </c:pt>
                <c:pt idx="256">
                  <c:v>2001.46684456048</c:v>
                </c:pt>
                <c:pt idx="257">
                  <c:v>1995.4534334197001</c:v>
                </c:pt>
                <c:pt idx="258">
                  <c:v>1998.8262803565201</c:v>
                </c:pt>
                <c:pt idx="259">
                  <c:v>2005.3760130450901</c:v>
                </c:pt>
                <c:pt idx="260">
                  <c:v>2002.6382821761399</c:v>
                </c:pt>
                <c:pt idx="261">
                  <c:v>2005.5073338897701</c:v>
                </c:pt>
                <c:pt idx="262">
                  <c:v>2004.5804378924199</c:v>
                </c:pt>
                <c:pt idx="263">
                  <c:v>1996.15876842285</c:v>
                </c:pt>
                <c:pt idx="264">
                  <c:v>2003.8471995643599</c:v>
                </c:pt>
                <c:pt idx="265">
                  <c:v>2004.37164401768</c:v>
                </c:pt>
                <c:pt idx="266">
                  <c:v>1995.6593888838199</c:v>
                </c:pt>
                <c:pt idx="267">
                  <c:v>1996.6136627011999</c:v>
                </c:pt>
                <c:pt idx="268">
                  <c:v>1998.46128869739</c:v>
                </c:pt>
                <c:pt idx="269">
                  <c:v>1996.59309190049</c:v>
                </c:pt>
                <c:pt idx="270">
                  <c:v>2007.9260977745701</c:v>
                </c:pt>
                <c:pt idx="271">
                  <c:v>2005.11357907503</c:v>
                </c:pt>
                <c:pt idx="272">
                  <c:v>2002.1059582176199</c:v>
                </c:pt>
                <c:pt idx="273">
                  <c:v>2006.4913830664</c:v>
                </c:pt>
                <c:pt idx="274">
                  <c:v>2003.1645444713399</c:v>
                </c:pt>
                <c:pt idx="275">
                  <c:v>2004.13671780342</c:v>
                </c:pt>
                <c:pt idx="276">
                  <c:v>2012.8106539961</c:v>
                </c:pt>
                <c:pt idx="277">
                  <c:v>2002.4571588976301</c:v>
                </c:pt>
                <c:pt idx="278">
                  <c:v>2001.9752069518499</c:v>
                </c:pt>
                <c:pt idx="279">
                  <c:v>2001.33166896528</c:v>
                </c:pt>
                <c:pt idx="280">
                  <c:v>1998.32673659072</c:v>
                </c:pt>
                <c:pt idx="281">
                  <c:v>2009.2947207928901</c:v>
                </c:pt>
                <c:pt idx="282">
                  <c:v>2011.7050691632101</c:v>
                </c:pt>
                <c:pt idx="283">
                  <c:v>2003.5852335618199</c:v>
                </c:pt>
                <c:pt idx="284">
                  <c:v>2011.7319363490601</c:v>
                </c:pt>
                <c:pt idx="285">
                  <c:v>2011.0778411132501</c:v>
                </c:pt>
                <c:pt idx="286">
                  <c:v>2011.4600643690701</c:v>
                </c:pt>
                <c:pt idx="287">
                  <c:v>2020.64913370984</c:v>
                </c:pt>
                <c:pt idx="288">
                  <c:v>2015.5844991414201</c:v>
                </c:pt>
                <c:pt idx="289">
                  <c:v>2012.6706325743</c:v>
                </c:pt>
                <c:pt idx="290">
                  <c:v>2016.2612534523901</c:v>
                </c:pt>
                <c:pt idx="291">
                  <c:v>2011.85328934311</c:v>
                </c:pt>
                <c:pt idx="292">
                  <c:v>2015.97825737316</c:v>
                </c:pt>
                <c:pt idx="293">
                  <c:v>2024.1108974941601</c:v>
                </c:pt>
                <c:pt idx="294">
                  <c:v>2017.31640475729</c:v>
                </c:pt>
                <c:pt idx="295">
                  <c:v>2016.54376436698</c:v>
                </c:pt>
                <c:pt idx="296">
                  <c:v>2019.2726305482699</c:v>
                </c:pt>
                <c:pt idx="297">
                  <c:v>2012.7779921382401</c:v>
                </c:pt>
                <c:pt idx="298">
                  <c:v>2020.4075598930599</c:v>
                </c:pt>
                <c:pt idx="299">
                  <c:v>2024.62599711809</c:v>
                </c:pt>
                <c:pt idx="300">
                  <c:v>2019.36948099354</c:v>
                </c:pt>
                <c:pt idx="301">
                  <c:v>2024.41021011937</c:v>
                </c:pt>
                <c:pt idx="302">
                  <c:v>2026.0211060880199</c:v>
                </c:pt>
                <c:pt idx="303">
                  <c:v>2022.5326385200699</c:v>
                </c:pt>
                <c:pt idx="304">
                  <c:v>2034.25287770308</c:v>
                </c:pt>
                <c:pt idx="305">
                  <c:v>2028.34011469903</c:v>
                </c:pt>
                <c:pt idx="306">
                  <c:v>2019.1566698332199</c:v>
                </c:pt>
                <c:pt idx="307">
                  <c:v>2023.12383122193</c:v>
                </c:pt>
                <c:pt idx="308">
                  <c:v>2016.7831204470001</c:v>
                </c:pt>
                <c:pt idx="309">
                  <c:v>2013.7870774385899</c:v>
                </c:pt>
                <c:pt idx="310">
                  <c:v>2015.6830587305201</c:v>
                </c:pt>
                <c:pt idx="311">
                  <c:v>2006.20517750828</c:v>
                </c:pt>
                <c:pt idx="312">
                  <c:v>2012.4532441798899</c:v>
                </c:pt>
                <c:pt idx="313">
                  <c:v>2013.7753102358099</c:v>
                </c:pt>
                <c:pt idx="314">
                  <c:v>2004.43822711794</c:v>
                </c:pt>
                <c:pt idx="315">
                  <c:v>2012.77481420134</c:v>
                </c:pt>
                <c:pt idx="316">
                  <c:v>2015.25678370322</c:v>
                </c:pt>
                <c:pt idx="317">
                  <c:v>2011.39846675839</c:v>
                </c:pt>
                <c:pt idx="318">
                  <c:v>2015.7068095734501</c:v>
                </c:pt>
                <c:pt idx="319">
                  <c:v>2008.6275706106601</c:v>
                </c:pt>
                <c:pt idx="320">
                  <c:v>2005.2473398547399</c:v>
                </c:pt>
                <c:pt idx="321">
                  <c:v>2016.85933529819</c:v>
                </c:pt>
                <c:pt idx="322">
                  <c:v>2013.3619979374801</c:v>
                </c:pt>
                <c:pt idx="323">
                  <c:v>2011.55146412965</c:v>
                </c:pt>
                <c:pt idx="324">
                  <c:v>2015.6101893432799</c:v>
                </c:pt>
                <c:pt idx="325">
                  <c:v>2011.10610338127</c:v>
                </c:pt>
                <c:pt idx="326">
                  <c:v>2009.7578483145001</c:v>
                </c:pt>
                <c:pt idx="327">
                  <c:v>2021.7201066360999</c:v>
                </c:pt>
                <c:pt idx="328">
                  <c:v>2012.94821863217</c:v>
                </c:pt>
                <c:pt idx="329">
                  <c:v>2013.0461178278399</c:v>
                </c:pt>
                <c:pt idx="330">
                  <c:v>2012.62521732545</c:v>
                </c:pt>
                <c:pt idx="331">
                  <c:v>2007.2662454457</c:v>
                </c:pt>
                <c:pt idx="332">
                  <c:v>2013.2818286389499</c:v>
                </c:pt>
                <c:pt idx="333">
                  <c:v>2018.8059330815499</c:v>
                </c:pt>
                <c:pt idx="334">
                  <c:v>2008.27545918854</c:v>
                </c:pt>
                <c:pt idx="335">
                  <c:v>2008.6629908879199</c:v>
                </c:pt>
                <c:pt idx="336">
                  <c:v>2005.37665193886</c:v>
                </c:pt>
                <c:pt idx="337">
                  <c:v>2000.3306495921599</c:v>
                </c:pt>
                <c:pt idx="338">
                  <c:v>2006.98854000902</c:v>
                </c:pt>
                <c:pt idx="339">
                  <c:v>2006.7569489572199</c:v>
                </c:pt>
                <c:pt idx="340">
                  <c:v>2005.1052684962599</c:v>
                </c:pt>
                <c:pt idx="341">
                  <c:v>2008.14192258394</c:v>
                </c:pt>
                <c:pt idx="342">
                  <c:v>2006.76276510922</c:v>
                </c:pt>
                <c:pt idx="343">
                  <c:v>2003.9436726194399</c:v>
                </c:pt>
                <c:pt idx="344">
                  <c:v>2013.2322644722401</c:v>
                </c:pt>
                <c:pt idx="345">
                  <c:v>2007.5706646380499</c:v>
                </c:pt>
                <c:pt idx="346">
                  <c:v>2003.61765570752</c:v>
                </c:pt>
                <c:pt idx="347">
                  <c:v>2003.6677650665099</c:v>
                </c:pt>
                <c:pt idx="348">
                  <c:v>2002.40319116669</c:v>
                </c:pt>
                <c:pt idx="349">
                  <c:v>2005.69575415545</c:v>
                </c:pt>
                <c:pt idx="350">
                  <c:v>2012.4014650435799</c:v>
                </c:pt>
                <c:pt idx="351">
                  <c:v>2006.7435006631299</c:v>
                </c:pt>
                <c:pt idx="352">
                  <c:v>2011.25963312568</c:v>
                </c:pt>
                <c:pt idx="353">
                  <c:v>2013.43350824906</c:v>
                </c:pt>
                <c:pt idx="354">
                  <c:v>2009.55246666889</c:v>
                </c:pt>
                <c:pt idx="355">
                  <c:v>2013.14516607361</c:v>
                </c:pt>
                <c:pt idx="356">
                  <c:v>2015.1024746343001</c:v>
                </c:pt>
                <c:pt idx="357">
                  <c:v>2015.0982391908101</c:v>
                </c:pt>
                <c:pt idx="358">
                  <c:v>2018.7292055390301</c:v>
                </c:pt>
                <c:pt idx="359">
                  <c:v>2016.3001591914799</c:v>
                </c:pt>
                <c:pt idx="360">
                  <c:v>2015.4974731003001</c:v>
                </c:pt>
                <c:pt idx="361">
                  <c:v>2020.3267878412701</c:v>
                </c:pt>
                <c:pt idx="362">
                  <c:v>2015.9145276946299</c:v>
                </c:pt>
                <c:pt idx="363">
                  <c:v>2013.93705197287</c:v>
                </c:pt>
                <c:pt idx="364">
                  <c:v>2010.0076665045599</c:v>
                </c:pt>
                <c:pt idx="365">
                  <c:v>2005.23884844591</c:v>
                </c:pt>
                <c:pt idx="366">
                  <c:v>2012.66897331118</c:v>
                </c:pt>
                <c:pt idx="367">
                  <c:v>2017.87165284814</c:v>
                </c:pt>
                <c:pt idx="368">
                  <c:v>2015.3644612560499</c:v>
                </c:pt>
                <c:pt idx="369">
                  <c:v>2017.67768470589</c:v>
                </c:pt>
                <c:pt idx="370">
                  <c:v>2014.7300323320201</c:v>
                </c:pt>
                <c:pt idx="371">
                  <c:v>2013.2131676565</c:v>
                </c:pt>
                <c:pt idx="372">
                  <c:v>2020.43896514208</c:v>
                </c:pt>
                <c:pt idx="373">
                  <c:v>2015.81199572798</c:v>
                </c:pt>
                <c:pt idx="374">
                  <c:v>2010.27957992663</c:v>
                </c:pt>
                <c:pt idx="375">
                  <c:v>2008.7558197134399</c:v>
                </c:pt>
                <c:pt idx="376">
                  <c:v>2007.0397546448</c:v>
                </c:pt>
                <c:pt idx="377">
                  <c:v>2007.12709645725</c:v>
                </c:pt>
                <c:pt idx="378">
                  <c:v>2012.4917276797701</c:v>
                </c:pt>
                <c:pt idx="379">
                  <c:v>2002.4347990199799</c:v>
                </c:pt>
                <c:pt idx="380">
                  <c:v>2001.9527601858299</c:v>
                </c:pt>
                <c:pt idx="381">
                  <c:v>2002.8606702853899</c:v>
                </c:pt>
                <c:pt idx="382">
                  <c:v>1999.3822381597399</c:v>
                </c:pt>
                <c:pt idx="383">
                  <c:v>2003.32000327376</c:v>
                </c:pt>
                <c:pt idx="384">
                  <c:v>2007.9713372333899</c:v>
                </c:pt>
                <c:pt idx="385">
                  <c:v>2005.6979184142599</c:v>
                </c:pt>
                <c:pt idx="386">
                  <c:v>2011.3399620145799</c:v>
                </c:pt>
                <c:pt idx="387">
                  <c:v>2009.85317547981</c:v>
                </c:pt>
                <c:pt idx="388">
                  <c:v>2005.4361139104301</c:v>
                </c:pt>
                <c:pt idx="389">
                  <c:v>2013.25721902128</c:v>
                </c:pt>
                <c:pt idx="390">
                  <c:v>2009.1906173351199</c:v>
                </c:pt>
                <c:pt idx="391">
                  <c:v>2004.66109733352</c:v>
                </c:pt>
                <c:pt idx="392">
                  <c:v>2004.83806940565</c:v>
                </c:pt>
                <c:pt idx="393">
                  <c:v>2001.29507876667</c:v>
                </c:pt>
                <c:pt idx="394">
                  <c:v>1997.5727308067201</c:v>
                </c:pt>
                <c:pt idx="395">
                  <c:v>2007.10295472137</c:v>
                </c:pt>
                <c:pt idx="396">
                  <c:v>1999.33761978231</c:v>
                </c:pt>
                <c:pt idx="397">
                  <c:v>2001.38876580641</c:v>
                </c:pt>
                <c:pt idx="398">
                  <c:v>2001.1145174937401</c:v>
                </c:pt>
                <c:pt idx="399">
                  <c:v>1993.65244991238</c:v>
                </c:pt>
                <c:pt idx="400">
                  <c:v>1998.7010639575501</c:v>
                </c:pt>
                <c:pt idx="401">
                  <c:v>2004.3944885696901</c:v>
                </c:pt>
                <c:pt idx="402">
                  <c:v>1995.7514849893701</c:v>
                </c:pt>
                <c:pt idx="403">
                  <c:v>2001.8437123717399</c:v>
                </c:pt>
                <c:pt idx="404">
                  <c:v>1995.82226933936</c:v>
                </c:pt>
                <c:pt idx="405">
                  <c:v>1992.82148895156</c:v>
                </c:pt>
                <c:pt idx="406">
                  <c:v>2005.57220046817</c:v>
                </c:pt>
                <c:pt idx="407">
                  <c:v>2003.07729256212</c:v>
                </c:pt>
                <c:pt idx="408">
                  <c:v>2000.83075980272</c:v>
                </c:pt>
                <c:pt idx="409">
                  <c:v>2003.45370506421</c:v>
                </c:pt>
                <c:pt idx="410">
                  <c:v>2001.3652070998501</c:v>
                </c:pt>
                <c:pt idx="411">
                  <c:v>2006.3756002714999</c:v>
                </c:pt>
                <c:pt idx="412">
                  <c:v>2016.17596349376</c:v>
                </c:pt>
                <c:pt idx="413">
                  <c:v>2008.88180573256</c:v>
                </c:pt>
                <c:pt idx="414">
                  <c:v>2012.58479750945</c:v>
                </c:pt>
                <c:pt idx="415">
                  <c:v>2014.16588086667</c:v>
                </c:pt>
                <c:pt idx="416">
                  <c:v>2009.33958139365</c:v>
                </c:pt>
                <c:pt idx="417">
                  <c:v>2017.87950973337</c:v>
                </c:pt>
                <c:pt idx="418">
                  <c:v>2021.4510831699299</c:v>
                </c:pt>
                <c:pt idx="419">
                  <c:v>2015.52674235363</c:v>
                </c:pt>
                <c:pt idx="420">
                  <c:v>2020.74143560834</c:v>
                </c:pt>
                <c:pt idx="421">
                  <c:v>2020.8038275108099</c:v>
                </c:pt>
                <c:pt idx="422">
                  <c:v>2013.2159710426399</c:v>
                </c:pt>
                <c:pt idx="423">
                  <c:v>2016.83869754088</c:v>
                </c:pt>
                <c:pt idx="424">
                  <c:v>2009.9896776913799</c:v>
                </c:pt>
                <c:pt idx="425">
                  <c:v>2008.790780903</c:v>
                </c:pt>
                <c:pt idx="426">
                  <c:v>2014.4036261390399</c:v>
                </c:pt>
                <c:pt idx="427">
                  <c:v>2011.9282872417</c:v>
                </c:pt>
                <c:pt idx="428">
                  <c:v>2013.38348969658</c:v>
                </c:pt>
                <c:pt idx="429">
                  <c:v>2025.8790305585701</c:v>
                </c:pt>
                <c:pt idx="430">
                  <c:v>2026.6963507220701</c:v>
                </c:pt>
                <c:pt idx="431">
                  <c:v>2024.7867648439401</c:v>
                </c:pt>
                <c:pt idx="432">
                  <c:v>2021.1096365640001</c:v>
                </c:pt>
                <c:pt idx="433">
                  <c:v>2013.0393915540899</c:v>
                </c:pt>
                <c:pt idx="434">
                  <c:v>2014.8502805218</c:v>
                </c:pt>
                <c:pt idx="435">
                  <c:v>2012.95755692187</c:v>
                </c:pt>
                <c:pt idx="436">
                  <c:v>2001.0414122187401</c:v>
                </c:pt>
                <c:pt idx="437">
                  <c:v>2003.5983032223301</c:v>
                </c:pt>
                <c:pt idx="438">
                  <c:v>2004.10632731444</c:v>
                </c:pt>
                <c:pt idx="439">
                  <c:v>2004.04084763009</c:v>
                </c:pt>
                <c:pt idx="440">
                  <c:v>2014.2363233861299</c:v>
                </c:pt>
                <c:pt idx="441">
                  <c:v>2014.9462647315099</c:v>
                </c:pt>
                <c:pt idx="442">
                  <c:v>2009.54088181359</c:v>
                </c:pt>
                <c:pt idx="443">
                  <c:v>2019.7348418552101</c:v>
                </c:pt>
                <c:pt idx="444">
                  <c:v>2017.8570126763</c:v>
                </c:pt>
                <c:pt idx="445">
                  <c:v>2020.6209339499901</c:v>
                </c:pt>
                <c:pt idx="446">
                  <c:v>2030.41349527232</c:v>
                </c:pt>
                <c:pt idx="447">
                  <c:v>2022.66259962346</c:v>
                </c:pt>
                <c:pt idx="448">
                  <c:v>2021.0412630746901</c:v>
                </c:pt>
                <c:pt idx="449">
                  <c:v>2024.1668812985399</c:v>
                </c:pt>
                <c:pt idx="450">
                  <c:v>2016.5204572308501</c:v>
                </c:pt>
                <c:pt idx="451">
                  <c:v>2020.7780806512801</c:v>
                </c:pt>
                <c:pt idx="452">
                  <c:v>2024.38532297795</c:v>
                </c:pt>
                <c:pt idx="453">
                  <c:v>2016.4135100696899</c:v>
                </c:pt>
                <c:pt idx="454">
                  <c:v>2022.17562668799</c:v>
                </c:pt>
                <c:pt idx="455">
                  <c:v>2021.42817724355</c:v>
                </c:pt>
                <c:pt idx="456">
                  <c:v>2017.2286782262299</c:v>
                </c:pt>
                <c:pt idx="457">
                  <c:v>2030.07739615578</c:v>
                </c:pt>
                <c:pt idx="458">
                  <c:v>2027.2888263876</c:v>
                </c:pt>
                <c:pt idx="459">
                  <c:v>2019.6001748216399</c:v>
                </c:pt>
                <c:pt idx="460">
                  <c:v>2021.2697575750999</c:v>
                </c:pt>
                <c:pt idx="461">
                  <c:v>2013.9053143778001</c:v>
                </c:pt>
                <c:pt idx="462">
                  <c:v>2014.9633729663799</c:v>
                </c:pt>
                <c:pt idx="463">
                  <c:v>2026.2923515120001</c:v>
                </c:pt>
                <c:pt idx="464">
                  <c:v>2014.5115277554801</c:v>
                </c:pt>
                <c:pt idx="465">
                  <c:v>2013.3227962999499</c:v>
                </c:pt>
                <c:pt idx="466">
                  <c:v>2015.1136854286599</c:v>
                </c:pt>
                <c:pt idx="467">
                  <c:v>2007.3722782551199</c:v>
                </c:pt>
                <c:pt idx="468">
                  <c:v>2015.7220173380999</c:v>
                </c:pt>
                <c:pt idx="469">
                  <c:v>2021.1428515969999</c:v>
                </c:pt>
                <c:pt idx="470">
                  <c:v>2012.2744186338</c:v>
                </c:pt>
                <c:pt idx="471">
                  <c:v>2018.9107369953199</c:v>
                </c:pt>
                <c:pt idx="472">
                  <c:v>2018.4128138052499</c:v>
                </c:pt>
                <c:pt idx="473">
                  <c:v>2014.5056014828001</c:v>
                </c:pt>
                <c:pt idx="474">
                  <c:v>2027.2544964149099</c:v>
                </c:pt>
                <c:pt idx="475">
                  <c:v>2024.2187937271999</c:v>
                </c:pt>
                <c:pt idx="476">
                  <c:v>2014.0218292638599</c:v>
                </c:pt>
                <c:pt idx="477">
                  <c:v>2016.6055679793101</c:v>
                </c:pt>
                <c:pt idx="478">
                  <c:v>2012.66922490557</c:v>
                </c:pt>
                <c:pt idx="479">
                  <c:v>2012.10186114112</c:v>
                </c:pt>
                <c:pt idx="480">
                  <c:v>2023.2888931805301</c:v>
                </c:pt>
                <c:pt idx="481">
                  <c:v>2014.87071699321</c:v>
                </c:pt>
                <c:pt idx="482">
                  <c:v>2016.1946151781899</c:v>
                </c:pt>
                <c:pt idx="483">
                  <c:v>2020.51438638791</c:v>
                </c:pt>
                <c:pt idx="484">
                  <c:v>2014.54970417248</c:v>
                </c:pt>
                <c:pt idx="485">
                  <c:v>2016.92153412112</c:v>
                </c:pt>
                <c:pt idx="486">
                  <c:v>2020.59774706393</c:v>
                </c:pt>
                <c:pt idx="487">
                  <c:v>2014.2357109284301</c:v>
                </c:pt>
                <c:pt idx="488">
                  <c:v>2018.9975686631799</c:v>
                </c:pt>
                <c:pt idx="489">
                  <c:v>2017.59319689528</c:v>
                </c:pt>
                <c:pt idx="490">
                  <c:v>2016.6605795526</c:v>
                </c:pt>
                <c:pt idx="491">
                  <c:v>2030.27072415978</c:v>
                </c:pt>
                <c:pt idx="492">
                  <c:v>2033.7955746955699</c:v>
                </c:pt>
                <c:pt idx="493">
                  <c:v>2032.3801369601899</c:v>
                </c:pt>
                <c:pt idx="494">
                  <c:v>2034.4348090275801</c:v>
                </c:pt>
                <c:pt idx="495">
                  <c:v>2029.6184626274901</c:v>
                </c:pt>
                <c:pt idx="496">
                  <c:v>2031.2507198737701</c:v>
                </c:pt>
                <c:pt idx="497">
                  <c:v>2040.1120193484701</c:v>
                </c:pt>
                <c:pt idx="498">
                  <c:v>2027.4005654411301</c:v>
                </c:pt>
                <c:pt idx="499">
                  <c:v>2025.4018204512099</c:v>
                </c:pt>
                <c:pt idx="500">
                  <c:v>2029.39605254191</c:v>
                </c:pt>
                <c:pt idx="501">
                  <c:v>2028.2184731182499</c:v>
                </c:pt>
                <c:pt idx="502">
                  <c:v>2039.5704737328499</c:v>
                </c:pt>
                <c:pt idx="503">
                  <c:v>2045.1328558237001</c:v>
                </c:pt>
                <c:pt idx="504">
                  <c:v>2033.3733430556199</c:v>
                </c:pt>
                <c:pt idx="505">
                  <c:v>2039.6590532273999</c:v>
                </c:pt>
                <c:pt idx="506">
                  <c:v>2034.4811099047499</c:v>
                </c:pt>
                <c:pt idx="507">
                  <c:v>2030.54222150029</c:v>
                </c:pt>
                <c:pt idx="508">
                  <c:v>2036.8889606975299</c:v>
                </c:pt>
                <c:pt idx="509">
                  <c:v>2030.91790044308</c:v>
                </c:pt>
                <c:pt idx="510">
                  <c:v>2020.46416527106</c:v>
                </c:pt>
                <c:pt idx="511">
                  <c:v>2023.19779440517</c:v>
                </c:pt>
                <c:pt idx="512">
                  <c:v>2018.34212567695</c:v>
                </c:pt>
                <c:pt idx="513">
                  <c:v>2022.4748591719499</c:v>
                </c:pt>
                <c:pt idx="514">
                  <c:v>2030.9365458105401</c:v>
                </c:pt>
                <c:pt idx="515">
                  <c:v>2021.96562229913</c:v>
                </c:pt>
                <c:pt idx="516">
                  <c:v>2018.4552784268899</c:v>
                </c:pt>
                <c:pt idx="517">
                  <c:v>2019.73220172484</c:v>
                </c:pt>
                <c:pt idx="518">
                  <c:v>2015.8465294217499</c:v>
                </c:pt>
                <c:pt idx="519">
                  <c:v>2024.41963346541</c:v>
                </c:pt>
                <c:pt idx="520">
                  <c:v>2028.6535170271</c:v>
                </c:pt>
                <c:pt idx="521">
                  <c:v>2017.2965125442299</c:v>
                </c:pt>
                <c:pt idx="522">
                  <c:v>2021.8675449887601</c:v>
                </c:pt>
                <c:pt idx="523">
                  <c:v>2020.55041339173</c:v>
                </c:pt>
                <c:pt idx="524">
                  <c:v>2016.3728772327199</c:v>
                </c:pt>
                <c:pt idx="525">
                  <c:v>2024.1823556024201</c:v>
                </c:pt>
                <c:pt idx="526">
                  <c:v>2018.9866214072899</c:v>
                </c:pt>
                <c:pt idx="527">
                  <c:v>2008.9206708496299</c:v>
                </c:pt>
                <c:pt idx="528">
                  <c:v>2013.63407633829</c:v>
                </c:pt>
                <c:pt idx="529">
                  <c:v>2006.3676468664401</c:v>
                </c:pt>
                <c:pt idx="530">
                  <c:v>2008.6801157262901</c:v>
                </c:pt>
                <c:pt idx="531">
                  <c:v>2018.7835215688201</c:v>
                </c:pt>
                <c:pt idx="532">
                  <c:v>2012.8401766076399</c:v>
                </c:pt>
                <c:pt idx="533">
                  <c:v>2014.3839601094501</c:v>
                </c:pt>
                <c:pt idx="534">
                  <c:v>2014.71927257324</c:v>
                </c:pt>
                <c:pt idx="535">
                  <c:v>2006.2145055430899</c:v>
                </c:pt>
                <c:pt idx="536">
                  <c:v>2013.12564739866</c:v>
                </c:pt>
                <c:pt idx="537">
                  <c:v>2015.0315077359201</c:v>
                </c:pt>
                <c:pt idx="538">
                  <c:v>2008.65120133034</c:v>
                </c:pt>
                <c:pt idx="539">
                  <c:v>2012.87820863254</c:v>
                </c:pt>
                <c:pt idx="540">
                  <c:v>2012.72921153217</c:v>
                </c:pt>
                <c:pt idx="541">
                  <c:v>2011.25751884802</c:v>
                </c:pt>
                <c:pt idx="542">
                  <c:v>2023.8811468362901</c:v>
                </c:pt>
                <c:pt idx="543">
                  <c:v>2023.71199014537</c:v>
                </c:pt>
                <c:pt idx="544">
                  <c:v>2020.45555676402</c:v>
                </c:pt>
                <c:pt idx="545">
                  <c:v>2025.49245190237</c:v>
                </c:pt>
                <c:pt idx="546">
                  <c:v>2022.7828206817701</c:v>
                </c:pt>
                <c:pt idx="547">
                  <c:v>2019.5985326336299</c:v>
                </c:pt>
                <c:pt idx="548">
                  <c:v>2030.12724254553</c:v>
                </c:pt>
                <c:pt idx="549">
                  <c:v>2021.5803760825399</c:v>
                </c:pt>
                <c:pt idx="550">
                  <c:v>2023.54452518995</c:v>
                </c:pt>
                <c:pt idx="551">
                  <c:v>2023.4327925928701</c:v>
                </c:pt>
                <c:pt idx="552">
                  <c:v>2015.8279162803401</c:v>
                </c:pt>
                <c:pt idx="553">
                  <c:v>2019.08342116271</c:v>
                </c:pt>
                <c:pt idx="554">
                  <c:v>2023.3307848058901</c:v>
                </c:pt>
                <c:pt idx="555">
                  <c:v>2017.8404712532399</c:v>
                </c:pt>
                <c:pt idx="556">
                  <c:v>2023.4216737019001</c:v>
                </c:pt>
                <c:pt idx="557">
                  <c:v>2017.8603666236099</c:v>
                </c:pt>
                <c:pt idx="558">
                  <c:v>2017.6179318427801</c:v>
                </c:pt>
                <c:pt idx="559">
                  <c:v>2028.09323738889</c:v>
                </c:pt>
                <c:pt idx="560">
                  <c:v>2031.54963253356</c:v>
                </c:pt>
                <c:pt idx="561">
                  <c:v>2028.8002052551501</c:v>
                </c:pt>
                <c:pt idx="562">
                  <c:v>2031.3475974179901</c:v>
                </c:pt>
                <c:pt idx="563">
                  <c:v>2027.67348729428</c:v>
                </c:pt>
                <c:pt idx="564">
                  <c:v>2026.8765346195701</c:v>
                </c:pt>
                <c:pt idx="565">
                  <c:v>2037.5111212997699</c:v>
                </c:pt>
                <c:pt idx="566">
                  <c:v>2034.74452880377</c:v>
                </c:pt>
                <c:pt idx="567">
                  <c:v>2030.69078924166</c:v>
                </c:pt>
                <c:pt idx="568">
                  <c:v>2035.44490944833</c:v>
                </c:pt>
                <c:pt idx="569">
                  <c:v>2029.9589336834899</c:v>
                </c:pt>
                <c:pt idx="570">
                  <c:v>2032.8233962639599</c:v>
                </c:pt>
                <c:pt idx="571">
                  <c:v>2039.44255330394</c:v>
                </c:pt>
                <c:pt idx="572">
                  <c:v>2027.75583777561</c:v>
                </c:pt>
                <c:pt idx="573">
                  <c:v>2023.4880473112501</c:v>
                </c:pt>
                <c:pt idx="574">
                  <c:v>2022.69984595392</c:v>
                </c:pt>
                <c:pt idx="575">
                  <c:v>2015.90665111761</c:v>
                </c:pt>
                <c:pt idx="576">
                  <c:v>2023.5197116787899</c:v>
                </c:pt>
                <c:pt idx="577">
                  <c:v>2026.8412306319899</c:v>
                </c:pt>
                <c:pt idx="578">
                  <c:v>2022.2409323996401</c:v>
                </c:pt>
                <c:pt idx="579">
                  <c:v>2027.1422892007799</c:v>
                </c:pt>
                <c:pt idx="580">
                  <c:v>2027.5035638018101</c:v>
                </c:pt>
                <c:pt idx="581">
                  <c:v>2029.3987319689099</c:v>
                </c:pt>
                <c:pt idx="582">
                  <c:v>2037.83056787343</c:v>
                </c:pt>
                <c:pt idx="583">
                  <c:v>2028.99785160633</c:v>
                </c:pt>
                <c:pt idx="584">
                  <c:v>2025.5679563415499</c:v>
                </c:pt>
                <c:pt idx="585">
                  <c:v>2025.4595183523099</c:v>
                </c:pt>
                <c:pt idx="586">
                  <c:v>2016.22493465106</c:v>
                </c:pt>
                <c:pt idx="587">
                  <c:v>2018.8875034764801</c:v>
                </c:pt>
                <c:pt idx="588">
                  <c:v>2019.25204621133</c:v>
                </c:pt>
                <c:pt idx="589">
                  <c:v>2007.8694622364601</c:v>
                </c:pt>
                <c:pt idx="590">
                  <c:v>2012.4242638019</c:v>
                </c:pt>
                <c:pt idx="591">
                  <c:v>2004.0695565544299</c:v>
                </c:pt>
                <c:pt idx="592">
                  <c:v>1992.8887958217099</c:v>
                </c:pt>
                <c:pt idx="593">
                  <c:v>2002.57514041932</c:v>
                </c:pt>
                <c:pt idx="594">
                  <c:v>1998.94056774209</c:v>
                </c:pt>
                <c:pt idx="595">
                  <c:v>1990.2936707409699</c:v>
                </c:pt>
                <c:pt idx="596">
                  <c:v>1992.94995044347</c:v>
                </c:pt>
                <c:pt idx="597">
                  <c:v>1986.13074102885</c:v>
                </c:pt>
                <c:pt idx="598">
                  <c:v>1988.9234111923199</c:v>
                </c:pt>
                <c:pt idx="599">
                  <c:v>2002.1915060489</c:v>
                </c:pt>
                <c:pt idx="600">
                  <c:v>1992.4750410312299</c:v>
                </c:pt>
                <c:pt idx="601">
                  <c:v>1991.09021631616</c:v>
                </c:pt>
                <c:pt idx="602">
                  <c:v>1991.7981052001601</c:v>
                </c:pt>
                <c:pt idx="603">
                  <c:v>1985.5699450520899</c:v>
                </c:pt>
                <c:pt idx="604">
                  <c:v>1993.8860695438</c:v>
                </c:pt>
                <c:pt idx="605">
                  <c:v>1995.3980884933401</c:v>
                </c:pt>
                <c:pt idx="606">
                  <c:v>1989.31319108658</c:v>
                </c:pt>
                <c:pt idx="607">
                  <c:v>1992.5509334952701</c:v>
                </c:pt>
                <c:pt idx="608">
                  <c:v>1993.67921228553</c:v>
                </c:pt>
                <c:pt idx="609">
                  <c:v>1991.0981306987201</c:v>
                </c:pt>
                <c:pt idx="610">
                  <c:v>2001.05212258966</c:v>
                </c:pt>
                <c:pt idx="611">
                  <c:v>1998.53365471391</c:v>
                </c:pt>
                <c:pt idx="612">
                  <c:v>1997.9254135513299</c:v>
                </c:pt>
                <c:pt idx="613">
                  <c:v>2002.8437158192801</c:v>
                </c:pt>
                <c:pt idx="614">
                  <c:v>2001.3233960090299</c:v>
                </c:pt>
                <c:pt idx="615">
                  <c:v>2000.8574442905899</c:v>
                </c:pt>
                <c:pt idx="616">
                  <c:v>2010.59264529082</c:v>
                </c:pt>
                <c:pt idx="617">
                  <c:v>2006.72982808186</c:v>
                </c:pt>
                <c:pt idx="618">
                  <c:v>2003.2707436226899</c:v>
                </c:pt>
                <c:pt idx="619">
                  <c:v>2003.28253053243</c:v>
                </c:pt>
                <c:pt idx="620">
                  <c:v>1995.9816205096499</c:v>
                </c:pt>
                <c:pt idx="621">
                  <c:v>1999.3261860812499</c:v>
                </c:pt>
                <c:pt idx="622">
                  <c:v>2002.4459650409599</c:v>
                </c:pt>
                <c:pt idx="623">
                  <c:v>1994.6020831958699</c:v>
                </c:pt>
                <c:pt idx="624">
                  <c:v>1997.03777403663</c:v>
                </c:pt>
                <c:pt idx="625">
                  <c:v>2000.3745961397799</c:v>
                </c:pt>
                <c:pt idx="626">
                  <c:v>1993.9550166773499</c:v>
                </c:pt>
                <c:pt idx="627">
                  <c:v>2003.3658278052201</c:v>
                </c:pt>
                <c:pt idx="628">
                  <c:v>2003.29119241437</c:v>
                </c:pt>
                <c:pt idx="629">
                  <c:v>1997.7134478661601</c:v>
                </c:pt>
                <c:pt idx="630">
                  <c:v>2000.8065990279499</c:v>
                </c:pt>
                <c:pt idx="631">
                  <c:v>1997.46375129542</c:v>
                </c:pt>
                <c:pt idx="632">
                  <c:v>1999.4151418096101</c:v>
                </c:pt>
                <c:pt idx="633">
                  <c:v>2010.2245427722</c:v>
                </c:pt>
                <c:pt idx="634">
                  <c:v>2003.8779036512101</c:v>
                </c:pt>
                <c:pt idx="635">
                  <c:v>2007.4152925972401</c:v>
                </c:pt>
                <c:pt idx="636">
                  <c:v>2012.8408508621501</c:v>
                </c:pt>
                <c:pt idx="637">
                  <c:v>2007.9608127676499</c:v>
                </c:pt>
                <c:pt idx="638">
                  <c:v>2010.8111210951899</c:v>
                </c:pt>
                <c:pt idx="639">
                  <c:v>2014.79135629047</c:v>
                </c:pt>
                <c:pt idx="640">
                  <c:v>2011.8052142725301</c:v>
                </c:pt>
                <c:pt idx="641">
                  <c:v>2013.16473621772</c:v>
                </c:pt>
                <c:pt idx="642">
                  <c:v>2000.02787105569</c:v>
                </c:pt>
                <c:pt idx="643">
                  <c:v>1989.2771219809099</c:v>
                </c:pt>
                <c:pt idx="644">
                  <c:v>1998.2688332155999</c:v>
                </c:pt>
                <c:pt idx="645">
                  <c:v>1999.15972475436</c:v>
                </c:pt>
                <c:pt idx="646">
                  <c:v>1987.65667203936</c:v>
                </c:pt>
                <c:pt idx="647">
                  <c:v>1988.4279797205199</c:v>
                </c:pt>
                <c:pt idx="648">
                  <c:v>1984.21310374277</c:v>
                </c:pt>
                <c:pt idx="649">
                  <c:v>1988.99778794032</c:v>
                </c:pt>
                <c:pt idx="650">
                  <c:v>1995.88622505336</c:v>
                </c:pt>
                <c:pt idx="651">
                  <c:v>1987.14794249838</c:v>
                </c:pt>
                <c:pt idx="652">
                  <c:v>1980.01617550378</c:v>
                </c:pt>
                <c:pt idx="653">
                  <c:v>1980.1774586439301</c:v>
                </c:pt>
                <c:pt idx="654">
                  <c:v>1968.6641108096501</c:v>
                </c:pt>
                <c:pt idx="655">
                  <c:v>1973.5565830676601</c:v>
                </c:pt>
                <c:pt idx="656">
                  <c:v>1975.51610151194</c:v>
                </c:pt>
                <c:pt idx="657">
                  <c:v>1968.16555383635</c:v>
                </c:pt>
                <c:pt idx="658">
                  <c:v>1970.3960035806999</c:v>
                </c:pt>
                <c:pt idx="659">
                  <c:v>1968.2774650916001</c:v>
                </c:pt>
                <c:pt idx="660">
                  <c:v>1961.95826579601</c:v>
                </c:pt>
                <c:pt idx="661">
                  <c:v>1971.9057648176899</c:v>
                </c:pt>
                <c:pt idx="662">
                  <c:v>1967.06470664574</c:v>
                </c:pt>
                <c:pt idx="663">
                  <c:v>1963.2835870425799</c:v>
                </c:pt>
                <c:pt idx="664">
                  <c:v>1967.2359498130199</c:v>
                </c:pt>
                <c:pt idx="665">
                  <c:v>1962.7388443539701</c:v>
                </c:pt>
                <c:pt idx="666">
                  <c:v>1963.98378735699</c:v>
                </c:pt>
                <c:pt idx="667">
                  <c:v>1973.5098127854999</c:v>
                </c:pt>
                <c:pt idx="668">
                  <c:v>1965.4007402279101</c:v>
                </c:pt>
                <c:pt idx="669">
                  <c:v>1966.6735230683701</c:v>
                </c:pt>
                <c:pt idx="670">
                  <c:v>1967.0082528952</c:v>
                </c:pt>
                <c:pt idx="671">
                  <c:v>1964.08072835035</c:v>
                </c:pt>
                <c:pt idx="672">
                  <c:v>1969.4737226714799</c:v>
                </c:pt>
                <c:pt idx="673">
                  <c:v>1973.60211166199</c:v>
                </c:pt>
                <c:pt idx="674">
                  <c:v>1965.73361104631</c:v>
                </c:pt>
                <c:pt idx="675">
                  <c:v>1968.68587116961</c:v>
                </c:pt>
                <c:pt idx="676">
                  <c:v>1965.55411015813</c:v>
                </c:pt>
                <c:pt idx="677">
                  <c:v>1958.8845187106199</c:v>
                </c:pt>
                <c:pt idx="678">
                  <c:v>1970.3312654014001</c:v>
                </c:pt>
                <c:pt idx="679">
                  <c:v>1972.7634396200399</c:v>
                </c:pt>
                <c:pt idx="680">
                  <c:v>1968.56937917557</c:v>
                </c:pt>
                <c:pt idx="681">
                  <c:v>1972.5558732450299</c:v>
                </c:pt>
                <c:pt idx="682">
                  <c:v>1969.0901440304999</c:v>
                </c:pt>
                <c:pt idx="683">
                  <c:v>1967.8704479028099</c:v>
                </c:pt>
                <c:pt idx="684">
                  <c:v>1979.2494174829001</c:v>
                </c:pt>
                <c:pt idx="685">
                  <c:v>1970.2338401955799</c:v>
                </c:pt>
                <c:pt idx="686">
                  <c:v>1965.5722231145101</c:v>
                </c:pt>
                <c:pt idx="687">
                  <c:v>1966.1920202020101</c:v>
                </c:pt>
                <c:pt idx="688">
                  <c:v>1964.0721999792599</c:v>
                </c:pt>
                <c:pt idx="689">
                  <c:v>1969.21763998143</c:v>
                </c:pt>
                <c:pt idx="690">
                  <c:v>1974.1311690651701</c:v>
                </c:pt>
                <c:pt idx="691">
                  <c:v>1966.70975365748</c:v>
                </c:pt>
                <c:pt idx="692">
                  <c:v>1969.4282041676699</c:v>
                </c:pt>
                <c:pt idx="693">
                  <c:v>1968.1199197902599</c:v>
                </c:pt>
                <c:pt idx="694">
                  <c:v>1964.7858146567</c:v>
                </c:pt>
                <c:pt idx="695">
                  <c:v>1969.0990380894</c:v>
                </c:pt>
                <c:pt idx="696">
                  <c:v>1968.5507798472599</c:v>
                </c:pt>
                <c:pt idx="697">
                  <c:v>1965.0333393447199</c:v>
                </c:pt>
                <c:pt idx="698">
                  <c:v>1969.56408808059</c:v>
                </c:pt>
                <c:pt idx="699">
                  <c:v>1967.1201129369099</c:v>
                </c:pt>
                <c:pt idx="700">
                  <c:v>1967.22767236969</c:v>
                </c:pt>
                <c:pt idx="701">
                  <c:v>1978.94448970196</c:v>
                </c:pt>
                <c:pt idx="702">
                  <c:v>1976.29362804881</c:v>
                </c:pt>
                <c:pt idx="703">
                  <c:v>1977.91359197878</c:v>
                </c:pt>
                <c:pt idx="704">
                  <c:v>1981.6990287625999</c:v>
                </c:pt>
                <c:pt idx="705">
                  <c:v>1978.77971689222</c:v>
                </c:pt>
                <c:pt idx="706">
                  <c:v>1982.45226417193</c:v>
                </c:pt>
                <c:pt idx="707">
                  <c:v>1988.67477316792</c:v>
                </c:pt>
                <c:pt idx="708">
                  <c:v>1980.8057443497901</c:v>
                </c:pt>
                <c:pt idx="709">
                  <c:v>1983.4123319150799</c:v>
                </c:pt>
                <c:pt idx="710">
                  <c:v>1980.2893090080399</c:v>
                </c:pt>
                <c:pt idx="711">
                  <c:v>1974.75392193638</c:v>
                </c:pt>
                <c:pt idx="712">
                  <c:v>1980.72085464508</c:v>
                </c:pt>
                <c:pt idx="713">
                  <c:v>1979.10941624676</c:v>
                </c:pt>
                <c:pt idx="714">
                  <c:v>1973.19341616017</c:v>
                </c:pt>
                <c:pt idx="715">
                  <c:v>1976.53188400828</c:v>
                </c:pt>
                <c:pt idx="716">
                  <c:v>1972.45446649466</c:v>
                </c:pt>
                <c:pt idx="717">
                  <c:v>1970.2101659396101</c:v>
                </c:pt>
                <c:pt idx="718">
                  <c:v>1978.7323168384</c:v>
                </c:pt>
                <c:pt idx="719">
                  <c:v>1973.9990193751701</c:v>
                </c:pt>
                <c:pt idx="720">
                  <c:v>1973.7334530207499</c:v>
                </c:pt>
                <c:pt idx="721">
                  <c:v>1976.09163702828</c:v>
                </c:pt>
                <c:pt idx="722">
                  <c:v>1969.0771502489499</c:v>
                </c:pt>
                <c:pt idx="723">
                  <c:v>1972.1695777313601</c:v>
                </c:pt>
                <c:pt idx="724">
                  <c:v>1979.34241048217</c:v>
                </c:pt>
                <c:pt idx="725">
                  <c:v>1971.32661967385</c:v>
                </c:pt>
                <c:pt idx="726">
                  <c:v>1974.54070967029</c:v>
                </c:pt>
                <c:pt idx="727">
                  <c:v>1971.0698320507399</c:v>
                </c:pt>
                <c:pt idx="728">
                  <c:v>1965.00238471799</c:v>
                </c:pt>
                <c:pt idx="729">
                  <c:v>1973.5563087524799</c:v>
                </c:pt>
                <c:pt idx="730">
                  <c:v>1972.13135383805</c:v>
                </c:pt>
                <c:pt idx="731">
                  <c:v>1965.6970684533101</c:v>
                </c:pt>
                <c:pt idx="732">
                  <c:v>1970.34816875925</c:v>
                </c:pt>
                <c:pt idx="733">
                  <c:v>1966.8222304795499</c:v>
                </c:pt>
                <c:pt idx="734">
                  <c:v>1966.24618390765</c:v>
                </c:pt>
                <c:pt idx="735">
                  <c:v>1975.2576520584901</c:v>
                </c:pt>
                <c:pt idx="736">
                  <c:v>1968.65656230544</c:v>
                </c:pt>
                <c:pt idx="737">
                  <c:v>1968.7187565121999</c:v>
                </c:pt>
                <c:pt idx="738">
                  <c:v>1970.9908903309999</c:v>
                </c:pt>
                <c:pt idx="739">
                  <c:v>1965.16363497203</c:v>
                </c:pt>
                <c:pt idx="740">
                  <c:v>1968.51763180186</c:v>
                </c:pt>
                <c:pt idx="741">
                  <c:v>1975.8259963261301</c:v>
                </c:pt>
                <c:pt idx="742">
                  <c:v>1969.6864842953901</c:v>
                </c:pt>
                <c:pt idx="743">
                  <c:v>1972.79464299249</c:v>
                </c:pt>
                <c:pt idx="744">
                  <c:v>1973.9697096121999</c:v>
                </c:pt>
                <c:pt idx="745">
                  <c:v>1970.0351445221499</c:v>
                </c:pt>
                <c:pt idx="746">
                  <c:v>1978.62105402678</c:v>
                </c:pt>
                <c:pt idx="747">
                  <c:v>1978.0752435289801</c:v>
                </c:pt>
                <c:pt idx="748">
                  <c:v>1971.1843729084001</c:v>
                </c:pt>
                <c:pt idx="749">
                  <c:v>1973.8788552388</c:v>
                </c:pt>
                <c:pt idx="750">
                  <c:v>1970.1888074137501</c:v>
                </c:pt>
                <c:pt idx="751">
                  <c:v>1967.0946921778</c:v>
                </c:pt>
                <c:pt idx="752">
                  <c:v>1976.02138736148</c:v>
                </c:pt>
                <c:pt idx="753">
                  <c:v>1971.5786977262401</c:v>
                </c:pt>
                <c:pt idx="754">
                  <c:v>1971.37512542175</c:v>
                </c:pt>
                <c:pt idx="755">
                  <c:v>1975.20333122682</c:v>
                </c:pt>
                <c:pt idx="756">
                  <c:v>1971.39954653173</c:v>
                </c:pt>
                <c:pt idx="757">
                  <c:v>1975.5961636017</c:v>
                </c:pt>
                <c:pt idx="758">
                  <c:v>1981.11821471337</c:v>
                </c:pt>
                <c:pt idx="759">
                  <c:v>1974.1301877497101</c:v>
                </c:pt>
                <c:pt idx="760">
                  <c:v>1975.2289189896401</c:v>
                </c:pt>
                <c:pt idx="761">
                  <c:v>1973.8567559978501</c:v>
                </c:pt>
                <c:pt idx="762">
                  <c:v>1967.74782825493</c:v>
                </c:pt>
                <c:pt idx="763">
                  <c:v>1974.0894162537199</c:v>
                </c:pt>
                <c:pt idx="764">
                  <c:v>1976.81886638783</c:v>
                </c:pt>
                <c:pt idx="765">
                  <c:v>1970.8920091285299</c:v>
                </c:pt>
                <c:pt idx="766">
                  <c:v>1974.9839793592701</c:v>
                </c:pt>
                <c:pt idx="767">
                  <c:v>1971.95702426309</c:v>
                </c:pt>
                <c:pt idx="768">
                  <c:v>1969.4937003842499</c:v>
                </c:pt>
                <c:pt idx="769">
                  <c:v>1980.0099157393099</c:v>
                </c:pt>
                <c:pt idx="770">
                  <c:v>1975.1245254601099</c:v>
                </c:pt>
                <c:pt idx="771">
                  <c:v>1971.02094784822</c:v>
                </c:pt>
                <c:pt idx="772">
                  <c:v>1973.1481744196101</c:v>
                </c:pt>
                <c:pt idx="773">
                  <c:v>1966.3629433916201</c:v>
                </c:pt>
                <c:pt idx="774">
                  <c:v>1969.0648697306301</c:v>
                </c:pt>
                <c:pt idx="775">
                  <c:v>1975.12169213383</c:v>
                </c:pt>
                <c:pt idx="776">
                  <c:v>1964.2680702694799</c:v>
                </c:pt>
                <c:pt idx="777">
                  <c:v>1967.79022963071</c:v>
                </c:pt>
                <c:pt idx="778">
                  <c:v>1963.29350161413</c:v>
                </c:pt>
                <c:pt idx="779">
                  <c:v>1958.4987759052201</c:v>
                </c:pt>
                <c:pt idx="780">
                  <c:v>1965.77452600025</c:v>
                </c:pt>
                <c:pt idx="781">
                  <c:v>1963.9063795581501</c:v>
                </c:pt>
                <c:pt idx="782">
                  <c:v>1956.5597153521301</c:v>
                </c:pt>
                <c:pt idx="783">
                  <c:v>1961.27877788813</c:v>
                </c:pt>
                <c:pt idx="784">
                  <c:v>1955.1844048097</c:v>
                </c:pt>
                <c:pt idx="785">
                  <c:v>1956.50957964084</c:v>
                </c:pt>
                <c:pt idx="786">
                  <c:v>1966.26604777696</c:v>
                </c:pt>
                <c:pt idx="787">
                  <c:v>1962.0563692237799</c:v>
                </c:pt>
                <c:pt idx="788">
                  <c:v>1963.1447082381601</c:v>
                </c:pt>
                <c:pt idx="789">
                  <c:v>1965.27459392725</c:v>
                </c:pt>
                <c:pt idx="790">
                  <c:v>1959.7032506652699</c:v>
                </c:pt>
                <c:pt idx="791">
                  <c:v>1962.6161765662</c:v>
                </c:pt>
                <c:pt idx="792">
                  <c:v>1968.57472694693</c:v>
                </c:pt>
                <c:pt idx="793">
                  <c:v>1960.9233023642</c:v>
                </c:pt>
                <c:pt idx="794">
                  <c:v>1961.6858942761401</c:v>
                </c:pt>
                <c:pt idx="795">
                  <c:v>1960.74443184347</c:v>
                </c:pt>
                <c:pt idx="796">
                  <c:v>1957.6388720160701</c:v>
                </c:pt>
                <c:pt idx="797">
                  <c:v>1965.2649791194001</c:v>
                </c:pt>
                <c:pt idx="798">
                  <c:v>1967.07136067743</c:v>
                </c:pt>
                <c:pt idx="799">
                  <c:v>1963.74477336924</c:v>
                </c:pt>
                <c:pt idx="800">
                  <c:v>1966.3741412890499</c:v>
                </c:pt>
                <c:pt idx="801">
                  <c:v>1964.8966916791901</c:v>
                </c:pt>
                <c:pt idx="802">
                  <c:v>1964.0910464225101</c:v>
                </c:pt>
                <c:pt idx="803">
                  <c:v>1971.1980433552999</c:v>
                </c:pt>
                <c:pt idx="804">
                  <c:v>1967.9999543010799</c:v>
                </c:pt>
                <c:pt idx="805">
                  <c:v>1967.38879944921</c:v>
                </c:pt>
                <c:pt idx="806">
                  <c:v>1966.91927827014</c:v>
                </c:pt>
                <c:pt idx="807">
                  <c:v>1964.6452153780899</c:v>
                </c:pt>
                <c:pt idx="808">
                  <c:v>1965.54473225687</c:v>
                </c:pt>
                <c:pt idx="809">
                  <c:v>1971.23333626573</c:v>
                </c:pt>
                <c:pt idx="810">
                  <c:v>1965.58306021816</c:v>
                </c:pt>
                <c:pt idx="811">
                  <c:v>1966.81881742887</c:v>
                </c:pt>
                <c:pt idx="812">
                  <c:v>1964.1822112039199</c:v>
                </c:pt>
                <c:pt idx="813">
                  <c:v>1959.95308729563</c:v>
                </c:pt>
                <c:pt idx="814">
                  <c:v>1965.0142488101999</c:v>
                </c:pt>
                <c:pt idx="815">
                  <c:v>1969.40005581632</c:v>
                </c:pt>
                <c:pt idx="816">
                  <c:v>1964.64535241158</c:v>
                </c:pt>
                <c:pt idx="817">
                  <c:v>1969.92696753277</c:v>
                </c:pt>
                <c:pt idx="818">
                  <c:v>1969.0347654858199</c:v>
                </c:pt>
                <c:pt idx="819">
                  <c:v>1969.19234466747</c:v>
                </c:pt>
                <c:pt idx="820">
                  <c:v>1977.0263434681201</c:v>
                </c:pt>
                <c:pt idx="821">
                  <c:v>1974.7892662828599</c:v>
                </c:pt>
                <c:pt idx="822">
                  <c:v>1972.4096983956199</c:v>
                </c:pt>
                <c:pt idx="823">
                  <c:v>1970.78289949431</c:v>
                </c:pt>
                <c:pt idx="824">
                  <c:v>1965.2406506743901</c:v>
                </c:pt>
                <c:pt idx="825">
                  <c:v>1967.8876378022701</c:v>
                </c:pt>
                <c:pt idx="826">
                  <c:v>1973.1652372184999</c:v>
                </c:pt>
                <c:pt idx="827">
                  <c:v>1967.2669581099599</c:v>
                </c:pt>
                <c:pt idx="828">
                  <c:v>1966.9197130411101</c:v>
                </c:pt>
                <c:pt idx="829">
                  <c:v>1965.6629037600101</c:v>
                </c:pt>
                <c:pt idx="830">
                  <c:v>1961.77897515564</c:v>
                </c:pt>
                <c:pt idx="831">
                  <c:v>1966.5747920737499</c:v>
                </c:pt>
                <c:pt idx="832">
                  <c:v>1967.25226523383</c:v>
                </c:pt>
                <c:pt idx="833">
                  <c:v>1963.0378637967999</c:v>
                </c:pt>
                <c:pt idx="834">
                  <c:v>1967.3555852981001</c:v>
                </c:pt>
                <c:pt idx="835">
                  <c:v>1964.97437739357</c:v>
                </c:pt>
                <c:pt idx="836">
                  <c:v>1960.44573586255</c:v>
                </c:pt>
                <c:pt idx="837">
                  <c:v>1971.0064924232199</c:v>
                </c:pt>
                <c:pt idx="838">
                  <c:v>1968.1957142005999</c:v>
                </c:pt>
                <c:pt idx="839">
                  <c:v>1965.5019676150901</c:v>
                </c:pt>
                <c:pt idx="840">
                  <c:v>1962.7484426580399</c:v>
                </c:pt>
                <c:pt idx="841">
                  <c:v>1956.72778507812</c:v>
                </c:pt>
                <c:pt idx="842">
                  <c:v>1960.7685072382801</c:v>
                </c:pt>
                <c:pt idx="843">
                  <c:v>1972.0071451287899</c:v>
                </c:pt>
                <c:pt idx="844">
                  <c:v>1967.57923344094</c:v>
                </c:pt>
                <c:pt idx="845">
                  <c:v>1969.5455248196099</c:v>
                </c:pt>
                <c:pt idx="846">
                  <c:v>1969.05427997586</c:v>
                </c:pt>
                <c:pt idx="847">
                  <c:v>1967.02910864657</c:v>
                </c:pt>
                <c:pt idx="848">
                  <c:v>1976.0406905576399</c:v>
                </c:pt>
                <c:pt idx="849">
                  <c:v>1974.64017000951</c:v>
                </c:pt>
                <c:pt idx="850">
                  <c:v>1967.5160884678501</c:v>
                </c:pt>
                <c:pt idx="851">
                  <c:v>1971.4193980272501</c:v>
                </c:pt>
                <c:pt idx="852">
                  <c:v>1969.58761062751</c:v>
                </c:pt>
                <c:pt idx="853">
                  <c:v>1967.7871674022001</c:v>
                </c:pt>
                <c:pt idx="854">
                  <c:v>1976.7173721890999</c:v>
                </c:pt>
                <c:pt idx="855">
                  <c:v>1969.9881405414201</c:v>
                </c:pt>
                <c:pt idx="856">
                  <c:v>1968.7120071791201</c:v>
                </c:pt>
                <c:pt idx="857">
                  <c:v>1967.2110607050399</c:v>
                </c:pt>
                <c:pt idx="858">
                  <c:v>1961.5140965005</c:v>
                </c:pt>
                <c:pt idx="859">
                  <c:v>1961.56041153655</c:v>
                </c:pt>
                <c:pt idx="860">
                  <c:v>1967.57850734823</c:v>
                </c:pt>
                <c:pt idx="861">
                  <c:v>1959.98908875451</c:v>
                </c:pt>
                <c:pt idx="862">
                  <c:v>1962.3630228178199</c:v>
                </c:pt>
                <c:pt idx="863">
                  <c:v>1962.37164181916</c:v>
                </c:pt>
                <c:pt idx="864">
                  <c:v>1958.61628801652</c:v>
                </c:pt>
                <c:pt idx="865">
                  <c:v>1963.2515959847699</c:v>
                </c:pt>
                <c:pt idx="866">
                  <c:v>1967.7211775902299</c:v>
                </c:pt>
                <c:pt idx="867">
                  <c:v>1962.5695997619</c:v>
                </c:pt>
                <c:pt idx="868">
                  <c:v>1967.9882416844</c:v>
                </c:pt>
                <c:pt idx="869">
                  <c:v>1967.6077856629399</c:v>
                </c:pt>
                <c:pt idx="870">
                  <c:v>1967.0366728930901</c:v>
                </c:pt>
                <c:pt idx="871">
                  <c:v>1977.8626928917399</c:v>
                </c:pt>
                <c:pt idx="872">
                  <c:v>1973.0391699494501</c:v>
                </c:pt>
                <c:pt idx="873">
                  <c:v>1968.6333187185401</c:v>
                </c:pt>
                <c:pt idx="874">
                  <c:v>1968.45955578494</c:v>
                </c:pt>
                <c:pt idx="875">
                  <c:v>1962.42698419112</c:v>
                </c:pt>
                <c:pt idx="876">
                  <c:v>1962.3056784077</c:v>
                </c:pt>
                <c:pt idx="877">
                  <c:v>1967.7372647050399</c:v>
                </c:pt>
                <c:pt idx="878">
                  <c:v>1962.0527333965799</c:v>
                </c:pt>
                <c:pt idx="879">
                  <c:v>1965.66329935764</c:v>
                </c:pt>
                <c:pt idx="880">
                  <c:v>1967.03535423326</c:v>
                </c:pt>
                <c:pt idx="881">
                  <c:v>1965.14479704932</c:v>
                </c:pt>
                <c:pt idx="882">
                  <c:v>1973.0372699368099</c:v>
                </c:pt>
                <c:pt idx="883">
                  <c:v>1975.3103695288</c:v>
                </c:pt>
                <c:pt idx="884">
                  <c:v>1970.09389268307</c:v>
                </c:pt>
                <c:pt idx="885">
                  <c:v>1974.1347107566801</c:v>
                </c:pt>
                <c:pt idx="886">
                  <c:v>1970.78249144702</c:v>
                </c:pt>
                <c:pt idx="887">
                  <c:v>1967.2385854322299</c:v>
                </c:pt>
                <c:pt idx="888">
                  <c:v>1975.6622219161</c:v>
                </c:pt>
                <c:pt idx="889">
                  <c:v>1974.5870218248799</c:v>
                </c:pt>
                <c:pt idx="890">
                  <c:v>1974.26650650328</c:v>
                </c:pt>
                <c:pt idx="891">
                  <c:v>1976.22119073712</c:v>
                </c:pt>
                <c:pt idx="892">
                  <c:v>1971.67869296558</c:v>
                </c:pt>
                <c:pt idx="893">
                  <c:v>1975.21009504842</c:v>
                </c:pt>
                <c:pt idx="894">
                  <c:v>1984.1834863342001</c:v>
                </c:pt>
                <c:pt idx="895">
                  <c:v>1976.1402103487501</c:v>
                </c:pt>
                <c:pt idx="896">
                  <c:v>1975.75901545904</c:v>
                </c:pt>
                <c:pt idx="897">
                  <c:v>1975.60719659654</c:v>
                </c:pt>
                <c:pt idx="898">
                  <c:v>1971.99755975221</c:v>
                </c:pt>
                <c:pt idx="899">
                  <c:v>1980.06705688691</c:v>
                </c:pt>
                <c:pt idx="900">
                  <c:v>1981.81554362062</c:v>
                </c:pt>
                <c:pt idx="901">
                  <c:v>1971.9350282326</c:v>
                </c:pt>
                <c:pt idx="902">
                  <c:v>1976.8790922978901</c:v>
                </c:pt>
                <c:pt idx="903">
                  <c:v>1975.11147046315</c:v>
                </c:pt>
                <c:pt idx="904">
                  <c:v>1975.60701123487</c:v>
                </c:pt>
                <c:pt idx="905">
                  <c:v>1986.19794828761</c:v>
                </c:pt>
                <c:pt idx="906">
                  <c:v>1980.91359768497</c:v>
                </c:pt>
                <c:pt idx="907">
                  <c:v>1977.92099900073</c:v>
                </c:pt>
                <c:pt idx="908">
                  <c:v>1981.8100634949999</c:v>
                </c:pt>
                <c:pt idx="909">
                  <c:v>1977.0788710083</c:v>
                </c:pt>
                <c:pt idx="910">
                  <c:v>1976.03291091295</c:v>
                </c:pt>
                <c:pt idx="911">
                  <c:v>1978.1921512588599</c:v>
                </c:pt>
                <c:pt idx="912">
                  <c:v>1969.24752212358</c:v>
                </c:pt>
                <c:pt idx="913">
                  <c:v>1969.0476119227701</c:v>
                </c:pt>
                <c:pt idx="914">
                  <c:v>1969.2281825386499</c:v>
                </c:pt>
                <c:pt idx="915">
                  <c:v>1964.5244921817</c:v>
                </c:pt>
                <c:pt idx="916">
                  <c:v>1970.9052648878001</c:v>
                </c:pt>
                <c:pt idx="917">
                  <c:v>1974.22466004936</c:v>
                </c:pt>
                <c:pt idx="918">
                  <c:v>1970.3885141396199</c:v>
                </c:pt>
                <c:pt idx="919">
                  <c:v>1972.4976455492299</c:v>
                </c:pt>
                <c:pt idx="920">
                  <c:v>1968.2151627037999</c:v>
                </c:pt>
                <c:pt idx="921">
                  <c:v>1965.4256036653401</c:v>
                </c:pt>
                <c:pt idx="922">
                  <c:v>1973.3133065807599</c:v>
                </c:pt>
                <c:pt idx="923">
                  <c:v>1966.5169796492301</c:v>
                </c:pt>
                <c:pt idx="924">
                  <c:v>1964.0094014291201</c:v>
                </c:pt>
                <c:pt idx="925">
                  <c:v>1962.01224848469</c:v>
                </c:pt>
                <c:pt idx="926">
                  <c:v>1957.0810124658501</c:v>
                </c:pt>
                <c:pt idx="927">
                  <c:v>1959.27182393918</c:v>
                </c:pt>
                <c:pt idx="928">
                  <c:v>1967.38940921068</c:v>
                </c:pt>
                <c:pt idx="929">
                  <c:v>1960.5196491402201</c:v>
                </c:pt>
                <c:pt idx="930">
                  <c:v>1963.85914570663</c:v>
                </c:pt>
                <c:pt idx="931">
                  <c:v>1962.9185230569999</c:v>
                </c:pt>
                <c:pt idx="932">
                  <c:v>1959.97334693262</c:v>
                </c:pt>
                <c:pt idx="933">
                  <c:v>1969.28179394382</c:v>
                </c:pt>
                <c:pt idx="934">
                  <c:v>1974.3228469820999</c:v>
                </c:pt>
                <c:pt idx="935">
                  <c:v>1967.0344868934101</c:v>
                </c:pt>
                <c:pt idx="936">
                  <c:v>1972.4292821444701</c:v>
                </c:pt>
                <c:pt idx="937">
                  <c:v>1969.47956750653</c:v>
                </c:pt>
                <c:pt idx="938">
                  <c:v>1970.9948314916601</c:v>
                </c:pt>
                <c:pt idx="939">
                  <c:v>1980.1220784828799</c:v>
                </c:pt>
                <c:pt idx="940">
                  <c:v>1977.46750489786</c:v>
                </c:pt>
                <c:pt idx="941">
                  <c:v>1976.3367468695301</c:v>
                </c:pt>
                <c:pt idx="942">
                  <c:v>1977.0718798168</c:v>
                </c:pt>
                <c:pt idx="943">
                  <c:v>1972.81523598225</c:v>
                </c:pt>
                <c:pt idx="944">
                  <c:v>1975.4615834721899</c:v>
                </c:pt>
                <c:pt idx="945">
                  <c:v>1982.9532494848099</c:v>
                </c:pt>
                <c:pt idx="946">
                  <c:v>1977.8400446819101</c:v>
                </c:pt>
                <c:pt idx="947">
                  <c:v>1980.23311621674</c:v>
                </c:pt>
                <c:pt idx="948">
                  <c:v>1981.2837385918399</c:v>
                </c:pt>
                <c:pt idx="949">
                  <c:v>1981.90758211868</c:v>
                </c:pt>
                <c:pt idx="950">
                  <c:v>1991.3630471510901</c:v>
                </c:pt>
                <c:pt idx="951">
                  <c:v>1997.61697566304</c:v>
                </c:pt>
                <c:pt idx="952">
                  <c:v>1990.5532961308299</c:v>
                </c:pt>
                <c:pt idx="953">
                  <c:v>1994.3986632757101</c:v>
                </c:pt>
                <c:pt idx="954">
                  <c:v>1991.4783751590201</c:v>
                </c:pt>
                <c:pt idx="955">
                  <c:v>1985.13664549699</c:v>
                </c:pt>
                <c:pt idx="956">
                  <c:v>1991.9271333766801</c:v>
                </c:pt>
                <c:pt idx="957">
                  <c:v>1988.1840937540901</c:v>
                </c:pt>
                <c:pt idx="958">
                  <c:v>1984.07601120755</c:v>
                </c:pt>
                <c:pt idx="959">
                  <c:v>1988.08553742461</c:v>
                </c:pt>
                <c:pt idx="960">
                  <c:v>1984.5260020703499</c:v>
                </c:pt>
                <c:pt idx="961">
                  <c:v>1984.8080801439901</c:v>
                </c:pt>
                <c:pt idx="962">
                  <c:v>1994.07260646842</c:v>
                </c:pt>
                <c:pt idx="963">
                  <c:v>1988.87116787796</c:v>
                </c:pt>
                <c:pt idx="964">
                  <c:v>1988.51428443332</c:v>
                </c:pt>
                <c:pt idx="965">
                  <c:v>1990.8511806838101</c:v>
                </c:pt>
                <c:pt idx="966">
                  <c:v>1985.4668511597599</c:v>
                </c:pt>
                <c:pt idx="967">
                  <c:v>1991.3819147771901</c:v>
                </c:pt>
                <c:pt idx="968">
                  <c:v>1993.5346708949701</c:v>
                </c:pt>
                <c:pt idx="969">
                  <c:v>1985.3994881410799</c:v>
                </c:pt>
                <c:pt idx="970">
                  <c:v>1987.8314642722401</c:v>
                </c:pt>
                <c:pt idx="971">
                  <c:v>1985.54465370002</c:v>
                </c:pt>
                <c:pt idx="972">
                  <c:v>1979.5686723163799</c:v>
                </c:pt>
                <c:pt idx="973">
                  <c:v>1986.4823700929401</c:v>
                </c:pt>
                <c:pt idx="974">
                  <c:v>1982.33055556011</c:v>
                </c:pt>
                <c:pt idx="975">
                  <c:v>1978.5238968784499</c:v>
                </c:pt>
                <c:pt idx="976">
                  <c:v>1980.3058531456199</c:v>
                </c:pt>
                <c:pt idx="977">
                  <c:v>1972.05105764828</c:v>
                </c:pt>
                <c:pt idx="978">
                  <c:v>1971.5615347355899</c:v>
                </c:pt>
                <c:pt idx="979">
                  <c:v>1979.10312994227</c:v>
                </c:pt>
                <c:pt idx="980">
                  <c:v>1972.1073895448701</c:v>
                </c:pt>
                <c:pt idx="981">
                  <c:v>1970.78233952805</c:v>
                </c:pt>
                <c:pt idx="982">
                  <c:v>1970.6040770131799</c:v>
                </c:pt>
                <c:pt idx="983">
                  <c:v>1965.63717916931</c:v>
                </c:pt>
                <c:pt idx="984">
                  <c:v>1973.8776379255301</c:v>
                </c:pt>
                <c:pt idx="985">
                  <c:v>1978.9926810152001</c:v>
                </c:pt>
                <c:pt idx="986">
                  <c:v>1972.09802249528</c:v>
                </c:pt>
                <c:pt idx="987">
                  <c:v>1975.75095358214</c:v>
                </c:pt>
                <c:pt idx="988">
                  <c:v>1973.41870526762</c:v>
                </c:pt>
                <c:pt idx="989">
                  <c:v>1968.3281521366</c:v>
                </c:pt>
                <c:pt idx="990">
                  <c:v>1976.5174562362199</c:v>
                </c:pt>
                <c:pt idx="991">
                  <c:v>1971.7850059335799</c:v>
                </c:pt>
                <c:pt idx="992">
                  <c:v>1964.68686857031</c:v>
                </c:pt>
                <c:pt idx="993">
                  <c:v>1965.12623185185</c:v>
                </c:pt>
                <c:pt idx="994">
                  <c:v>1958.8352701623</c:v>
                </c:pt>
                <c:pt idx="995">
                  <c:v>1957.83711553784</c:v>
                </c:pt>
                <c:pt idx="996">
                  <c:v>1967.1186766203</c:v>
                </c:pt>
                <c:pt idx="997">
                  <c:v>1958.1550334107101</c:v>
                </c:pt>
                <c:pt idx="998">
                  <c:v>1958.70286233653</c:v>
                </c:pt>
                <c:pt idx="999">
                  <c:v>1961.34888689686</c:v>
                </c:pt>
                <c:pt idx="1000">
                  <c:v>1958.9859866709101</c:v>
                </c:pt>
                <c:pt idx="1001">
                  <c:v>1964.4842646721099</c:v>
                </c:pt>
                <c:pt idx="1002">
                  <c:v>1971.45374647574</c:v>
                </c:pt>
                <c:pt idx="1003">
                  <c:v>1966.5890477580199</c:v>
                </c:pt>
                <c:pt idx="1004">
                  <c:v>1973.64046912189</c:v>
                </c:pt>
                <c:pt idx="1005">
                  <c:v>1971.8969061101</c:v>
                </c:pt>
                <c:pt idx="1006">
                  <c:v>1969.50668922415</c:v>
                </c:pt>
                <c:pt idx="1007">
                  <c:v>1975.9518320219299</c:v>
                </c:pt>
                <c:pt idx="1008">
                  <c:v>1971.73030442458</c:v>
                </c:pt>
                <c:pt idx="1009">
                  <c:v>1968.52441422058</c:v>
                </c:pt>
                <c:pt idx="1010">
                  <c:v>1969.5840317116099</c:v>
                </c:pt>
                <c:pt idx="1011">
                  <c:v>1964.50486865217</c:v>
                </c:pt>
                <c:pt idx="1012">
                  <c:v>1967.9611574099899</c:v>
                </c:pt>
                <c:pt idx="1013">
                  <c:v>1973.2794148171299</c:v>
                </c:pt>
                <c:pt idx="1014">
                  <c:v>1967.6690482840099</c:v>
                </c:pt>
                <c:pt idx="1015">
                  <c:v>1972.2573290509999</c:v>
                </c:pt>
                <c:pt idx="1016">
                  <c:v>1973.07001307417</c:v>
                </c:pt>
                <c:pt idx="1017">
                  <c:v>1968.87237450525</c:v>
                </c:pt>
                <c:pt idx="1018">
                  <c:v>1976.5296614927599</c:v>
                </c:pt>
                <c:pt idx="1019">
                  <c:v>1978.6584486931899</c:v>
                </c:pt>
                <c:pt idx="1020">
                  <c:v>1975.1082042657199</c:v>
                </c:pt>
                <c:pt idx="1021">
                  <c:v>1981.1602930540801</c:v>
                </c:pt>
                <c:pt idx="1022">
                  <c:v>1978.66111983885</c:v>
                </c:pt>
                <c:pt idx="1023">
                  <c:v>1976.2863335096799</c:v>
                </c:pt>
                <c:pt idx="1024">
                  <c:v>1985.09942640805</c:v>
                </c:pt>
                <c:pt idx="1025">
                  <c:v>1982.9578267315001</c:v>
                </c:pt>
                <c:pt idx="1026">
                  <c:v>1978.3561613223601</c:v>
                </c:pt>
                <c:pt idx="1027">
                  <c:v>1978.5068847893699</c:v>
                </c:pt>
                <c:pt idx="1028">
                  <c:v>1968.6978416841</c:v>
                </c:pt>
                <c:pt idx="1029">
                  <c:v>1971.38125041954</c:v>
                </c:pt>
                <c:pt idx="1030">
                  <c:v>1977.0365273079201</c:v>
                </c:pt>
                <c:pt idx="1031">
                  <c:v>1967.9878599962699</c:v>
                </c:pt>
                <c:pt idx="1032">
                  <c:v>1965.80934102481</c:v>
                </c:pt>
                <c:pt idx="1033">
                  <c:v>1967.9112011434299</c:v>
                </c:pt>
                <c:pt idx="1034">
                  <c:v>1964.84499192424</c:v>
                </c:pt>
                <c:pt idx="1035">
                  <c:v>1969.62602994445</c:v>
                </c:pt>
                <c:pt idx="1036">
                  <c:v>1968.3261167646699</c:v>
                </c:pt>
                <c:pt idx="1037">
                  <c:v>1964.7595835269599</c:v>
                </c:pt>
                <c:pt idx="1038">
                  <c:v>1968.5487195644</c:v>
                </c:pt>
                <c:pt idx="1039">
                  <c:v>1965.6836075225101</c:v>
                </c:pt>
                <c:pt idx="1040">
                  <c:v>1961.9304215760201</c:v>
                </c:pt>
                <c:pt idx="1041">
                  <c:v>1969.0025671252299</c:v>
                </c:pt>
                <c:pt idx="1042">
                  <c:v>1967.50353133111</c:v>
                </c:pt>
                <c:pt idx="1043">
                  <c:v>1962.1133117857</c:v>
                </c:pt>
                <c:pt idx="1044">
                  <c:v>1960.19550401126</c:v>
                </c:pt>
                <c:pt idx="1045">
                  <c:v>1955.3936994891901</c:v>
                </c:pt>
                <c:pt idx="1046">
                  <c:v>1954.8386259149399</c:v>
                </c:pt>
                <c:pt idx="1047">
                  <c:v>1959.0889931229301</c:v>
                </c:pt>
                <c:pt idx="1048">
                  <c:v>1952.5159960743999</c:v>
                </c:pt>
                <c:pt idx="1049">
                  <c:v>1952.85809165049</c:v>
                </c:pt>
                <c:pt idx="1050">
                  <c:v>1955.0935462877101</c:v>
                </c:pt>
                <c:pt idx="1051">
                  <c:v>1949.5716154802601</c:v>
                </c:pt>
                <c:pt idx="1052">
                  <c:v>1957.2517502073299</c:v>
                </c:pt>
                <c:pt idx="1053">
                  <c:v>1962.20848793868</c:v>
                </c:pt>
                <c:pt idx="1054">
                  <c:v>1956.3536535841499</c:v>
                </c:pt>
                <c:pt idx="1055">
                  <c:v>1958.56178095582</c:v>
                </c:pt>
                <c:pt idx="1056">
                  <c:v>1961.12121393241</c:v>
                </c:pt>
                <c:pt idx="1057">
                  <c:v>1957.5795662212099</c:v>
                </c:pt>
                <c:pt idx="1058">
                  <c:v>1968.6607190156001</c:v>
                </c:pt>
                <c:pt idx="1059">
                  <c:v>1967.5659851560199</c:v>
                </c:pt>
                <c:pt idx="1060">
                  <c:v>1966.0240164034001</c:v>
                </c:pt>
                <c:pt idx="1061">
                  <c:v>1969.65872232061</c:v>
                </c:pt>
                <c:pt idx="1062">
                  <c:v>1967.7476791915201</c:v>
                </c:pt>
                <c:pt idx="1063">
                  <c:v>1968.35972086008</c:v>
                </c:pt>
                <c:pt idx="1064">
                  <c:v>1977.19887431349</c:v>
                </c:pt>
                <c:pt idx="1065">
                  <c:v>1969.92908522072</c:v>
                </c:pt>
                <c:pt idx="1066">
                  <c:v>1968.3563422516299</c:v>
                </c:pt>
                <c:pt idx="1067">
                  <c:v>1966.1418202320101</c:v>
                </c:pt>
                <c:pt idx="1068">
                  <c:v>1961.3679583939399</c:v>
                </c:pt>
                <c:pt idx="1069">
                  <c:v>1966.8645339382699</c:v>
                </c:pt>
                <c:pt idx="1070">
                  <c:v>1965.9748916055501</c:v>
                </c:pt>
                <c:pt idx="1071">
                  <c:v>1960.1316445119701</c:v>
                </c:pt>
                <c:pt idx="1072">
                  <c:v>1964.0812955304</c:v>
                </c:pt>
                <c:pt idx="1073">
                  <c:v>1958.7940986612</c:v>
                </c:pt>
                <c:pt idx="1074">
                  <c:v>1957.1850548647401</c:v>
                </c:pt>
                <c:pt idx="1075">
                  <c:v>1964.05540965245</c:v>
                </c:pt>
                <c:pt idx="1076">
                  <c:v>1961.58817231274</c:v>
                </c:pt>
                <c:pt idx="1077">
                  <c:v>1961.24051750596</c:v>
                </c:pt>
                <c:pt idx="1078">
                  <c:v>1964.5516083288401</c:v>
                </c:pt>
                <c:pt idx="1079">
                  <c:v>1959.8130454387699</c:v>
                </c:pt>
                <c:pt idx="1080">
                  <c:v>1964.5208018435701</c:v>
                </c:pt>
                <c:pt idx="1081">
                  <c:v>1971.0431476184999</c:v>
                </c:pt>
                <c:pt idx="1082">
                  <c:v>1966.8403998420499</c:v>
                </c:pt>
                <c:pt idx="1083">
                  <c:v>1966.0438940049401</c:v>
                </c:pt>
                <c:pt idx="1084">
                  <c:v>1967.32731740331</c:v>
                </c:pt>
                <c:pt idx="1085">
                  <c:v>1960.6429861987999</c:v>
                </c:pt>
                <c:pt idx="1086">
                  <c:v>1968.96733359063</c:v>
                </c:pt>
                <c:pt idx="1087">
                  <c:v>1972.2590421309501</c:v>
                </c:pt>
                <c:pt idx="1088">
                  <c:v>1966.2371313916301</c:v>
                </c:pt>
                <c:pt idx="1089">
                  <c:v>1970.89218948655</c:v>
                </c:pt>
                <c:pt idx="1090">
                  <c:v>1969.44537774218</c:v>
                </c:pt>
                <c:pt idx="1091">
                  <c:v>1964.65615092392</c:v>
                </c:pt>
                <c:pt idx="1092">
                  <c:v>1973.91772614413</c:v>
                </c:pt>
                <c:pt idx="1093">
                  <c:v>1973.8314325516901</c:v>
                </c:pt>
                <c:pt idx="1094">
                  <c:v>1971.77884846395</c:v>
                </c:pt>
                <c:pt idx="1095">
                  <c:v>1975.9945818400199</c:v>
                </c:pt>
                <c:pt idx="1096">
                  <c:v>1970.7047762227101</c:v>
                </c:pt>
                <c:pt idx="1097">
                  <c:v>1971.2706240904799</c:v>
                </c:pt>
                <c:pt idx="1098">
                  <c:v>1982.7231368529499</c:v>
                </c:pt>
                <c:pt idx="1099">
                  <c:v>1975.5801342862601</c:v>
                </c:pt>
                <c:pt idx="1100">
                  <c:v>1973.6768549263099</c:v>
                </c:pt>
                <c:pt idx="1101">
                  <c:v>1969.9571790452001</c:v>
                </c:pt>
                <c:pt idx="1102">
                  <c:v>1964.17838584174</c:v>
                </c:pt>
                <c:pt idx="1103">
                  <c:v>1969.1040775542699</c:v>
                </c:pt>
                <c:pt idx="1104">
                  <c:v>1976.62176516408</c:v>
                </c:pt>
                <c:pt idx="1105">
                  <c:v>1964.5905017813</c:v>
                </c:pt>
                <c:pt idx="1106">
                  <c:v>1967.6169150675801</c:v>
                </c:pt>
                <c:pt idx="1107">
                  <c:v>1963.9581776657999</c:v>
                </c:pt>
                <c:pt idx="1108">
                  <c:v>1959.7581775287299</c:v>
                </c:pt>
                <c:pt idx="1109">
                  <c:v>1967.1441925430299</c:v>
                </c:pt>
                <c:pt idx="1110">
                  <c:v>1964.6141490464099</c:v>
                </c:pt>
                <c:pt idx="1111">
                  <c:v>1956.7894790948601</c:v>
                </c:pt>
                <c:pt idx="1112">
                  <c:v>1961.4806235531701</c:v>
                </c:pt>
                <c:pt idx="1113">
                  <c:v>1957.0934223330801</c:v>
                </c:pt>
                <c:pt idx="1114">
                  <c:v>1953.9814641338801</c:v>
                </c:pt>
                <c:pt idx="1115">
                  <c:v>1964.20988913617</c:v>
                </c:pt>
                <c:pt idx="1116">
                  <c:v>1955.88177735308</c:v>
                </c:pt>
                <c:pt idx="1117">
                  <c:v>1953.61746031947</c:v>
                </c:pt>
                <c:pt idx="1118">
                  <c:v>1952.99747267367</c:v>
                </c:pt>
                <c:pt idx="1119">
                  <c:v>1947.4758579059901</c:v>
                </c:pt>
                <c:pt idx="1120">
                  <c:v>1955.0750697507499</c:v>
                </c:pt>
                <c:pt idx="1121">
                  <c:v>1957.95624817817</c:v>
                </c:pt>
                <c:pt idx="1122">
                  <c:v>1952.0268316576901</c:v>
                </c:pt>
                <c:pt idx="1123">
                  <c:v>1957.5563677627399</c:v>
                </c:pt>
                <c:pt idx="1124">
                  <c:v>1957.7156384233699</c:v>
                </c:pt>
                <c:pt idx="1125">
                  <c:v>1954.5936387888601</c:v>
                </c:pt>
                <c:pt idx="1126">
                  <c:v>1963.40746357532</c:v>
                </c:pt>
                <c:pt idx="1127">
                  <c:v>1959.8410271586799</c:v>
                </c:pt>
                <c:pt idx="1128">
                  <c:v>1957.91371026246</c:v>
                </c:pt>
                <c:pt idx="1129">
                  <c:v>1961.2178925631499</c:v>
                </c:pt>
                <c:pt idx="1130">
                  <c:v>1955.0889897910799</c:v>
                </c:pt>
                <c:pt idx="1131">
                  <c:v>1957.5788135001301</c:v>
                </c:pt>
                <c:pt idx="1132">
                  <c:v>1966.95355288268</c:v>
                </c:pt>
                <c:pt idx="1133">
                  <c:v>1959.7741340278001</c:v>
                </c:pt>
                <c:pt idx="1134">
                  <c:v>1960.3230481652699</c:v>
                </c:pt>
                <c:pt idx="1135">
                  <c:v>1964.8341253378901</c:v>
                </c:pt>
                <c:pt idx="1136">
                  <c:v>1958.4617424614601</c:v>
                </c:pt>
                <c:pt idx="1137">
                  <c:v>1967.8129845872299</c:v>
                </c:pt>
                <c:pt idx="1138">
                  <c:v>1967.99146694213</c:v>
                </c:pt>
                <c:pt idx="1139">
                  <c:v>1959.0527139104099</c:v>
                </c:pt>
                <c:pt idx="1140">
                  <c:v>1963.9916897727901</c:v>
                </c:pt>
                <c:pt idx="1141">
                  <c:v>1963.4341336212401</c:v>
                </c:pt>
                <c:pt idx="1142">
                  <c:v>1958.59529392587</c:v>
                </c:pt>
                <c:pt idx="1143">
                  <c:v>1968.4065603988599</c:v>
                </c:pt>
                <c:pt idx="1144">
                  <c:v>1964.76154958592</c:v>
                </c:pt>
                <c:pt idx="1145">
                  <c:v>1964.3203841238901</c:v>
                </c:pt>
                <c:pt idx="1146">
                  <c:v>1971.0557777198301</c:v>
                </c:pt>
                <c:pt idx="1147">
                  <c:v>1969.8858216200699</c:v>
                </c:pt>
                <c:pt idx="1148">
                  <c:v>1971.1382804684199</c:v>
                </c:pt>
                <c:pt idx="1149">
                  <c:v>1980.3098881154599</c:v>
                </c:pt>
                <c:pt idx="1150">
                  <c:v>1976.8626772406799</c:v>
                </c:pt>
                <c:pt idx="1151">
                  <c:v>1977.7521225581299</c:v>
                </c:pt>
                <c:pt idx="1152">
                  <c:v>1979.18301726815</c:v>
                </c:pt>
                <c:pt idx="1153">
                  <c:v>1974.85415793266</c:v>
                </c:pt>
                <c:pt idx="1154">
                  <c:v>1978.9909275125699</c:v>
                </c:pt>
                <c:pt idx="1155">
                  <c:v>1983.0851339723399</c:v>
                </c:pt>
                <c:pt idx="1156">
                  <c:v>1976.2229577918599</c:v>
                </c:pt>
                <c:pt idx="1157">
                  <c:v>1976.79312162262</c:v>
                </c:pt>
                <c:pt idx="1158">
                  <c:v>1975.9602597324599</c:v>
                </c:pt>
                <c:pt idx="1159">
                  <c:v>1971.2665690050001</c:v>
                </c:pt>
                <c:pt idx="1160">
                  <c:v>1979.81034569691</c:v>
                </c:pt>
                <c:pt idx="1161">
                  <c:v>1979.84765714777</c:v>
                </c:pt>
                <c:pt idx="1162">
                  <c:v>1976.04494230007</c:v>
                </c:pt>
                <c:pt idx="1163">
                  <c:v>1980.4862096884999</c:v>
                </c:pt>
                <c:pt idx="1164">
                  <c:v>1977.1375681237901</c:v>
                </c:pt>
                <c:pt idx="1165">
                  <c:v>1979.8519953738301</c:v>
                </c:pt>
                <c:pt idx="1166">
                  <c:v>1991.7138726016799</c:v>
                </c:pt>
                <c:pt idx="1167">
                  <c:v>1981.42294939462</c:v>
                </c:pt>
                <c:pt idx="1168">
                  <c:v>1979.17092775571</c:v>
                </c:pt>
                <c:pt idx="1169">
                  <c:v>1977.6293955033</c:v>
                </c:pt>
                <c:pt idx="1170">
                  <c:v>1971.0352807737399</c:v>
                </c:pt>
                <c:pt idx="1171">
                  <c:v>1975.28660717089</c:v>
                </c:pt>
                <c:pt idx="1172">
                  <c:v>1976.3214075554799</c:v>
                </c:pt>
                <c:pt idx="1173">
                  <c:v>1969.0852956828001</c:v>
                </c:pt>
                <c:pt idx="1174">
                  <c:v>1975.2549887035</c:v>
                </c:pt>
                <c:pt idx="1175">
                  <c:v>1973.1971531616</c:v>
                </c:pt>
                <c:pt idx="1176">
                  <c:v>1971.75908625033</c:v>
                </c:pt>
                <c:pt idx="1177">
                  <c:v>1982.58195859333</c:v>
                </c:pt>
                <c:pt idx="1178">
                  <c:v>1984.38943325278</c:v>
                </c:pt>
                <c:pt idx="1179">
                  <c:v>1982.0846419992099</c:v>
                </c:pt>
                <c:pt idx="1180">
                  <c:v>1985.6228708558799</c:v>
                </c:pt>
                <c:pt idx="1181">
                  <c:v>1986.39624475713</c:v>
                </c:pt>
                <c:pt idx="1182">
                  <c:v>1991.52853008649</c:v>
                </c:pt>
                <c:pt idx="1183">
                  <c:v>2002.2610129535201</c:v>
                </c:pt>
                <c:pt idx="1184">
                  <c:v>1999.1675579069699</c:v>
                </c:pt>
                <c:pt idx="1185">
                  <c:v>2000.75855552455</c:v>
                </c:pt>
                <c:pt idx="1186">
                  <c:v>2006.31461935775</c:v>
                </c:pt>
                <c:pt idx="1187">
                  <c:v>1999.4432506166399</c:v>
                </c:pt>
                <c:pt idx="1188">
                  <c:v>2004.3344354732701</c:v>
                </c:pt>
                <c:pt idx="1189">
                  <c:v>2008.7941850985701</c:v>
                </c:pt>
                <c:pt idx="1190">
                  <c:v>2000.46359832761</c:v>
                </c:pt>
                <c:pt idx="1191">
                  <c:v>2004.7399224941</c:v>
                </c:pt>
                <c:pt idx="1192">
                  <c:v>2003.3065038377899</c:v>
                </c:pt>
                <c:pt idx="1193">
                  <c:v>1996.6729454588001</c:v>
                </c:pt>
                <c:pt idx="1194">
                  <c:v>2010.5815572551601</c:v>
                </c:pt>
                <c:pt idx="1195">
                  <c:v>2009.4088130134901</c:v>
                </c:pt>
                <c:pt idx="1196">
                  <c:v>2003.26495748978</c:v>
                </c:pt>
                <c:pt idx="1197">
                  <c:v>2008.93176777856</c:v>
                </c:pt>
                <c:pt idx="1198">
                  <c:v>2001.8505075134401</c:v>
                </c:pt>
                <c:pt idx="1199">
                  <c:v>1999.4315882966</c:v>
                </c:pt>
                <c:pt idx="1200">
                  <c:v>2005.28500286433</c:v>
                </c:pt>
                <c:pt idx="1201">
                  <c:v>1993.9766110268699</c:v>
                </c:pt>
                <c:pt idx="1202">
                  <c:v>1992.81110745195</c:v>
                </c:pt>
                <c:pt idx="1203">
                  <c:v>1992.90999015998</c:v>
                </c:pt>
                <c:pt idx="1204">
                  <c:v>1984.6823133567</c:v>
                </c:pt>
                <c:pt idx="1205">
                  <c:v>1990.4810329734501</c:v>
                </c:pt>
                <c:pt idx="1206">
                  <c:v>1998.2063569608999</c:v>
                </c:pt>
                <c:pt idx="1207">
                  <c:v>1993.1913376741099</c:v>
                </c:pt>
                <c:pt idx="1208">
                  <c:v>2000.4934179448001</c:v>
                </c:pt>
                <c:pt idx="1209">
                  <c:v>1999.44254482016</c:v>
                </c:pt>
                <c:pt idx="1210">
                  <c:v>1995.7238486701799</c:v>
                </c:pt>
                <c:pt idx="1211">
                  <c:v>2008.7078243528699</c:v>
                </c:pt>
                <c:pt idx="1212">
                  <c:v>2008.8189861293199</c:v>
                </c:pt>
                <c:pt idx="1213">
                  <c:v>2004.83858287048</c:v>
                </c:pt>
                <c:pt idx="1214">
                  <c:v>2010.55938314899</c:v>
                </c:pt>
                <c:pt idx="1215">
                  <c:v>2004.7265062105801</c:v>
                </c:pt>
                <c:pt idx="1216">
                  <c:v>2002.2977254554301</c:v>
                </c:pt>
                <c:pt idx="1217">
                  <c:v>2011.9006770733699</c:v>
                </c:pt>
                <c:pt idx="1218">
                  <c:v>2003.44143258073</c:v>
                </c:pt>
                <c:pt idx="1219">
                  <c:v>2000.7452706198701</c:v>
                </c:pt>
                <c:pt idx="1220">
                  <c:v>2002.2902138612901</c:v>
                </c:pt>
                <c:pt idx="1221">
                  <c:v>1997.2645161671701</c:v>
                </c:pt>
                <c:pt idx="1222">
                  <c:v>2004.5809535614001</c:v>
                </c:pt>
                <c:pt idx="1223">
                  <c:v>2014.13705747876</c:v>
                </c:pt>
                <c:pt idx="1224">
                  <c:v>2009.67404460333</c:v>
                </c:pt>
                <c:pt idx="1225">
                  <c:v>2015.4430141521</c:v>
                </c:pt>
                <c:pt idx="1226">
                  <c:v>2017.5483251041401</c:v>
                </c:pt>
                <c:pt idx="1227">
                  <c:v>2012.08199539153</c:v>
                </c:pt>
                <c:pt idx="1228">
                  <c:v>2021.12843967617</c:v>
                </c:pt>
                <c:pt idx="1229">
                  <c:v>2020.7037732102301</c:v>
                </c:pt>
                <c:pt idx="1230">
                  <c:v>2011.97691217179</c:v>
                </c:pt>
                <c:pt idx="1231">
                  <c:v>2013.45665302049</c:v>
                </c:pt>
                <c:pt idx="1232">
                  <c:v>2011.56613692314</c:v>
                </c:pt>
                <c:pt idx="1233">
                  <c:v>2013.4813806525599</c:v>
                </c:pt>
                <c:pt idx="1234">
                  <c:v>2021.8771803915999</c:v>
                </c:pt>
                <c:pt idx="1235">
                  <c:v>2013.96292150507</c:v>
                </c:pt>
                <c:pt idx="1236">
                  <c:v>2011.87803721778</c:v>
                </c:pt>
                <c:pt idx="1237">
                  <c:v>2012.8445023010099</c:v>
                </c:pt>
                <c:pt idx="1238">
                  <c:v>2008.16645503629</c:v>
                </c:pt>
                <c:pt idx="1239">
                  <c:v>2013.170738173</c:v>
                </c:pt>
                <c:pt idx="1240">
                  <c:v>2016.33077789658</c:v>
                </c:pt>
                <c:pt idx="1241">
                  <c:v>2009.8241749568699</c:v>
                </c:pt>
                <c:pt idx="1242">
                  <c:v>2016.7906995532801</c:v>
                </c:pt>
                <c:pt idx="1243">
                  <c:v>2016.63663535261</c:v>
                </c:pt>
                <c:pt idx="1244">
                  <c:v>2013.8602550068199</c:v>
                </c:pt>
                <c:pt idx="1245">
                  <c:v>2021.35588106659</c:v>
                </c:pt>
                <c:pt idx="1246">
                  <c:v>2015.08300140295</c:v>
                </c:pt>
                <c:pt idx="1247">
                  <c:v>2008.3648976910599</c:v>
                </c:pt>
                <c:pt idx="1248">
                  <c:v>2011.05909535568</c:v>
                </c:pt>
                <c:pt idx="1249">
                  <c:v>2008.3045131064</c:v>
                </c:pt>
                <c:pt idx="1250">
                  <c:v>2010.3954038761101</c:v>
                </c:pt>
                <c:pt idx="1251">
                  <c:v>2026.5014916869</c:v>
                </c:pt>
                <c:pt idx="1252">
                  <c:v>2018.4785556161901</c:v>
                </c:pt>
                <c:pt idx="1253">
                  <c:v>2019.7078104448599</c:v>
                </c:pt>
                <c:pt idx="1254">
                  <c:v>2023.3877206805</c:v>
                </c:pt>
                <c:pt idx="1255">
                  <c:v>2018.7433318918399</c:v>
                </c:pt>
                <c:pt idx="1256">
                  <c:v>2021.60491055429</c:v>
                </c:pt>
                <c:pt idx="1257">
                  <c:v>2025.9923181633601</c:v>
                </c:pt>
                <c:pt idx="1258">
                  <c:v>2014.6441094680599</c:v>
                </c:pt>
                <c:pt idx="1259">
                  <c:v>2021.75802380455</c:v>
                </c:pt>
                <c:pt idx="1260">
                  <c:v>2022.3134519930099</c:v>
                </c:pt>
                <c:pt idx="1261">
                  <c:v>2013.9801277128199</c:v>
                </c:pt>
                <c:pt idx="1262">
                  <c:v>2027.7285759787101</c:v>
                </c:pt>
                <c:pt idx="1263">
                  <c:v>2024.5907661951501</c:v>
                </c:pt>
                <c:pt idx="1264">
                  <c:v>2016.53000781377</c:v>
                </c:pt>
                <c:pt idx="1265">
                  <c:v>2017.6602199890399</c:v>
                </c:pt>
                <c:pt idx="1266">
                  <c:v>2012.81755609628</c:v>
                </c:pt>
                <c:pt idx="1267">
                  <c:v>2009.2609318387299</c:v>
                </c:pt>
                <c:pt idx="1268">
                  <c:v>2015.9590102867401</c:v>
                </c:pt>
                <c:pt idx="1269">
                  <c:v>2007.89885181929</c:v>
                </c:pt>
                <c:pt idx="1270">
                  <c:v>2007.4676434804501</c:v>
                </c:pt>
                <c:pt idx="1271">
                  <c:v>2009.1015003556099</c:v>
                </c:pt>
                <c:pt idx="1272">
                  <c:v>2004.32749111007</c:v>
                </c:pt>
                <c:pt idx="1273">
                  <c:v>2012.59007888369</c:v>
                </c:pt>
                <c:pt idx="1274">
                  <c:v>2020.18226376594</c:v>
                </c:pt>
                <c:pt idx="1275">
                  <c:v>2018.97674490593</c:v>
                </c:pt>
                <c:pt idx="1276">
                  <c:v>2022.68107124063</c:v>
                </c:pt>
                <c:pt idx="1277">
                  <c:v>2024.3688691454099</c:v>
                </c:pt>
                <c:pt idx="1278">
                  <c:v>2019.3535841179601</c:v>
                </c:pt>
                <c:pt idx="1279">
                  <c:v>2030.90733294605</c:v>
                </c:pt>
                <c:pt idx="1280">
                  <c:v>2029.04170003538</c:v>
                </c:pt>
                <c:pt idx="1281">
                  <c:v>2025.3585116321201</c:v>
                </c:pt>
                <c:pt idx="1282">
                  <c:v>2028.05042840903</c:v>
                </c:pt>
                <c:pt idx="1283">
                  <c:v>2023.2636135100499</c:v>
                </c:pt>
                <c:pt idx="1284">
                  <c:v>2021.5104564185101</c:v>
                </c:pt>
                <c:pt idx="1285">
                  <c:v>2032.4905184192501</c:v>
                </c:pt>
                <c:pt idx="1286">
                  <c:v>2024.9300024787699</c:v>
                </c:pt>
                <c:pt idx="1287">
                  <c:v>2022.8973329713899</c:v>
                </c:pt>
                <c:pt idx="1288">
                  <c:v>2024.75615878797</c:v>
                </c:pt>
                <c:pt idx="1289">
                  <c:v>2019.6695081227199</c:v>
                </c:pt>
                <c:pt idx="1290">
                  <c:v>2025.109329636</c:v>
                </c:pt>
                <c:pt idx="1291">
                  <c:v>2033.35818086531</c:v>
                </c:pt>
                <c:pt idx="1292">
                  <c:v>2028.0699622177201</c:v>
                </c:pt>
                <c:pt idx="1293">
                  <c:v>2033.30178493223</c:v>
                </c:pt>
                <c:pt idx="1294">
                  <c:v>2035.3614783113401</c:v>
                </c:pt>
                <c:pt idx="1295">
                  <c:v>2031.75216748649</c:v>
                </c:pt>
                <c:pt idx="1296">
                  <c:v>2043.6786011879601</c:v>
                </c:pt>
                <c:pt idx="1297">
                  <c:v>2043.43461477552</c:v>
                </c:pt>
                <c:pt idx="1298">
                  <c:v>2037.9563247665601</c:v>
                </c:pt>
                <c:pt idx="1299">
                  <c:v>2041.50067626124</c:v>
                </c:pt>
                <c:pt idx="1300">
                  <c:v>2038.50213780686</c:v>
                </c:pt>
                <c:pt idx="1301">
                  <c:v>2038.55704881464</c:v>
                </c:pt>
                <c:pt idx="1302">
                  <c:v>2049.89505551913</c:v>
                </c:pt>
                <c:pt idx="1303">
                  <c:v>2040.3122557895699</c:v>
                </c:pt>
                <c:pt idx="1304">
                  <c:v>2034.3288157167599</c:v>
                </c:pt>
                <c:pt idx="1305">
                  <c:v>2037.4100371511399</c:v>
                </c:pt>
                <c:pt idx="1306">
                  <c:v>2033.5239628685999</c:v>
                </c:pt>
                <c:pt idx="1307">
                  <c:v>2036.1699475042899</c:v>
                </c:pt>
                <c:pt idx="1308">
                  <c:v>2034.4817465062599</c:v>
                </c:pt>
                <c:pt idx="1309">
                  <c:v>2019.77325246694</c:v>
                </c:pt>
                <c:pt idx="1310">
                  <c:v>2024.28416803142</c:v>
                </c:pt>
                <c:pt idx="1311">
                  <c:v>2023.3424139889601</c:v>
                </c:pt>
                <c:pt idx="1312">
                  <c:v>2014.24463800495</c:v>
                </c:pt>
                <c:pt idx="1313">
                  <c:v>2017.7115927172199</c:v>
                </c:pt>
                <c:pt idx="1314">
                  <c:v>2019.1560502606401</c:v>
                </c:pt>
                <c:pt idx="1315">
                  <c:v>2017.10975245134</c:v>
                </c:pt>
                <c:pt idx="1316">
                  <c:v>2023.3710040715</c:v>
                </c:pt>
                <c:pt idx="1317">
                  <c:v>2016.38037592255</c:v>
                </c:pt>
                <c:pt idx="1318">
                  <c:v>2018.8115252820201</c:v>
                </c:pt>
                <c:pt idx="1319">
                  <c:v>2029.5766790950299</c:v>
                </c:pt>
                <c:pt idx="1320">
                  <c:v>2028.58973164691</c:v>
                </c:pt>
                <c:pt idx="1321">
                  <c:v>2025.68027319357</c:v>
                </c:pt>
                <c:pt idx="1322">
                  <c:v>2028.2138485763801</c:v>
                </c:pt>
                <c:pt idx="1323">
                  <c:v>2023.6136522042</c:v>
                </c:pt>
                <c:pt idx="1324">
                  <c:v>2030.0518802711099</c:v>
                </c:pt>
                <c:pt idx="1325">
                  <c:v>2038.7848982836499</c:v>
                </c:pt>
                <c:pt idx="1326">
                  <c:v>2030.57537137847</c:v>
                </c:pt>
                <c:pt idx="1327">
                  <c:v>2031.70834495534</c:v>
                </c:pt>
                <c:pt idx="1328">
                  <c:v>2029.6996475610999</c:v>
                </c:pt>
                <c:pt idx="1329">
                  <c:v>2024.17946025637</c:v>
                </c:pt>
                <c:pt idx="1330">
                  <c:v>2030.25771549448</c:v>
                </c:pt>
                <c:pt idx="1331">
                  <c:v>2025.95315689573</c:v>
                </c:pt>
                <c:pt idx="1332">
                  <c:v>2011.1139291928901</c:v>
                </c:pt>
                <c:pt idx="1333">
                  <c:v>2013.72344308836</c:v>
                </c:pt>
                <c:pt idx="1334">
                  <c:v>2008.4235237215701</c:v>
                </c:pt>
                <c:pt idx="1335">
                  <c:v>2004.93186437655</c:v>
                </c:pt>
                <c:pt idx="1336">
                  <c:v>2013.1012036207901</c:v>
                </c:pt>
                <c:pt idx="1337">
                  <c:v>2007.46197230658</c:v>
                </c:pt>
                <c:pt idx="1338">
                  <c:v>2008.492162406</c:v>
                </c:pt>
                <c:pt idx="1339">
                  <c:v>2014.54249192106</c:v>
                </c:pt>
                <c:pt idx="1340">
                  <c:v>2010.7410550934701</c:v>
                </c:pt>
                <c:pt idx="1341">
                  <c:v>2014.23611714976</c:v>
                </c:pt>
                <c:pt idx="1342">
                  <c:v>2020.0956528735501</c:v>
                </c:pt>
                <c:pt idx="1343">
                  <c:v>2014.0208946456501</c:v>
                </c:pt>
                <c:pt idx="1344">
                  <c:v>2017.85154253877</c:v>
                </c:pt>
                <c:pt idx="1345">
                  <c:v>2016.5293538025701</c:v>
                </c:pt>
                <c:pt idx="1346">
                  <c:v>2009.8638837722899</c:v>
                </c:pt>
                <c:pt idx="1347">
                  <c:v>2015.51772080502</c:v>
                </c:pt>
                <c:pt idx="1348">
                  <c:v>2016.9028679072101</c:v>
                </c:pt>
                <c:pt idx="1349">
                  <c:v>2015.8230106145299</c:v>
                </c:pt>
                <c:pt idx="1350">
                  <c:v>2017.3400176611799</c:v>
                </c:pt>
                <c:pt idx="1351">
                  <c:v>2013.7889659929399</c:v>
                </c:pt>
                <c:pt idx="1352">
                  <c:v>2016.38535997237</c:v>
                </c:pt>
                <c:pt idx="1353">
                  <c:v>2028.7740293732199</c:v>
                </c:pt>
                <c:pt idx="1354">
                  <c:v>2028.47719944138</c:v>
                </c:pt>
                <c:pt idx="1355">
                  <c:v>2030.5118927354899</c:v>
                </c:pt>
                <c:pt idx="1356">
                  <c:v>2030.33649589792</c:v>
                </c:pt>
                <c:pt idx="1357">
                  <c:v>2029.8799798091</c:v>
                </c:pt>
                <c:pt idx="1358">
                  <c:v>2038.18590652429</c:v>
                </c:pt>
                <c:pt idx="1359">
                  <c:v>2042.5238353964</c:v>
                </c:pt>
                <c:pt idx="1360">
                  <c:v>2034.9197180523199</c:v>
                </c:pt>
                <c:pt idx="1361">
                  <c:v>2033.42650947892</c:v>
                </c:pt>
                <c:pt idx="1362">
                  <c:v>2030.5170421990099</c:v>
                </c:pt>
                <c:pt idx="1363">
                  <c:v>2026.60907924498</c:v>
                </c:pt>
                <c:pt idx="1364">
                  <c:v>2033.9141381911099</c:v>
                </c:pt>
                <c:pt idx="1365">
                  <c:v>2033.8297823033099</c:v>
                </c:pt>
                <c:pt idx="1366">
                  <c:v>2028.7546910574899</c:v>
                </c:pt>
                <c:pt idx="1367">
                  <c:v>2037.3486285711599</c:v>
                </c:pt>
                <c:pt idx="1368">
                  <c:v>2038.6055255747301</c:v>
                </c:pt>
                <c:pt idx="1369">
                  <c:v>2039.966334855</c:v>
                </c:pt>
                <c:pt idx="1370">
                  <c:v>2050.0005369375099</c:v>
                </c:pt>
                <c:pt idx="1371">
                  <c:v>2043.76347450502</c:v>
                </c:pt>
                <c:pt idx="1372">
                  <c:v>2043.3208809459099</c:v>
                </c:pt>
                <c:pt idx="1373">
                  <c:v>2046.8136261608699</c:v>
                </c:pt>
                <c:pt idx="1374">
                  <c:v>2039.9248571949299</c:v>
                </c:pt>
                <c:pt idx="1375">
                  <c:v>2042.76546303432</c:v>
                </c:pt>
                <c:pt idx="1376">
                  <c:v>2048.00714097522</c:v>
                </c:pt>
                <c:pt idx="1377">
                  <c:v>2038.9525521328501</c:v>
                </c:pt>
                <c:pt idx="1378">
                  <c:v>2042.7337792902499</c:v>
                </c:pt>
                <c:pt idx="1379">
                  <c:v>2041.75440451655</c:v>
                </c:pt>
                <c:pt idx="1380">
                  <c:v>2039.3289838113001</c:v>
                </c:pt>
                <c:pt idx="1381">
                  <c:v>2046.7812876492401</c:v>
                </c:pt>
                <c:pt idx="1382">
                  <c:v>2045.88275836159</c:v>
                </c:pt>
                <c:pt idx="1383">
                  <c:v>2037.9439646338201</c:v>
                </c:pt>
                <c:pt idx="1384">
                  <c:v>2042.7310371389301</c:v>
                </c:pt>
                <c:pt idx="1385">
                  <c:v>2039.6188179948099</c:v>
                </c:pt>
                <c:pt idx="1386">
                  <c:v>2037.8505391651699</c:v>
                </c:pt>
                <c:pt idx="1387">
                  <c:v>2043.56215559468</c:v>
                </c:pt>
                <c:pt idx="1388">
                  <c:v>2040.8789071977901</c:v>
                </c:pt>
                <c:pt idx="1389">
                  <c:v>2035.88445644116</c:v>
                </c:pt>
                <c:pt idx="1390">
                  <c:v>2037.16956204182</c:v>
                </c:pt>
                <c:pt idx="1391">
                  <c:v>2033.58989859331</c:v>
                </c:pt>
                <c:pt idx="1392">
                  <c:v>2036.85010037094</c:v>
                </c:pt>
                <c:pt idx="1393">
                  <c:v>2041.66117352115</c:v>
                </c:pt>
                <c:pt idx="1394">
                  <c:v>2033.9832749888999</c:v>
                </c:pt>
                <c:pt idx="1395">
                  <c:v>2032.74698532101</c:v>
                </c:pt>
                <c:pt idx="1396">
                  <c:v>2036.78528957412</c:v>
                </c:pt>
                <c:pt idx="1397">
                  <c:v>2034.4557998525199</c:v>
                </c:pt>
                <c:pt idx="1398">
                  <c:v>2044.20061660292</c:v>
                </c:pt>
                <c:pt idx="1399">
                  <c:v>2044.88949278218</c:v>
                </c:pt>
                <c:pt idx="1400">
                  <c:v>2038.33948089764</c:v>
                </c:pt>
                <c:pt idx="1401">
                  <c:v>2043.70337865593</c:v>
                </c:pt>
                <c:pt idx="1402">
                  <c:v>2043.4036776196699</c:v>
                </c:pt>
                <c:pt idx="1403">
                  <c:v>2042.58956826249</c:v>
                </c:pt>
                <c:pt idx="1404">
                  <c:v>2050.5310229935299</c:v>
                </c:pt>
                <c:pt idx="1405">
                  <c:v>2040.58995176965</c:v>
                </c:pt>
                <c:pt idx="1406">
                  <c:v>2038.1388411636599</c:v>
                </c:pt>
                <c:pt idx="1407">
                  <c:v>2043.30678318424</c:v>
                </c:pt>
                <c:pt idx="1408">
                  <c:v>2036.2053710679099</c:v>
                </c:pt>
                <c:pt idx="1409">
                  <c:v>2038.6862171144801</c:v>
                </c:pt>
                <c:pt idx="1410">
                  <c:v>2043.86959676941</c:v>
                </c:pt>
                <c:pt idx="1411">
                  <c:v>2034.4396885922499</c:v>
                </c:pt>
                <c:pt idx="1412">
                  <c:v>2038.2843372929001</c:v>
                </c:pt>
                <c:pt idx="1413">
                  <c:v>2036.17363383886</c:v>
                </c:pt>
                <c:pt idx="1414">
                  <c:v>2027.36940679846</c:v>
                </c:pt>
                <c:pt idx="1415">
                  <c:v>2036.04079446272</c:v>
                </c:pt>
                <c:pt idx="1416">
                  <c:v>2034.23589847936</c:v>
                </c:pt>
                <c:pt idx="1417">
                  <c:v>2025.1239024562899</c:v>
                </c:pt>
                <c:pt idx="1418">
                  <c:v>2028.2550583745201</c:v>
                </c:pt>
                <c:pt idx="1419">
                  <c:v>2023.46889053773</c:v>
                </c:pt>
                <c:pt idx="1420">
                  <c:v>2022.3466984833401</c:v>
                </c:pt>
                <c:pt idx="1421">
                  <c:v>2035.5783977440699</c:v>
                </c:pt>
                <c:pt idx="1422">
                  <c:v>2030.72727219085</c:v>
                </c:pt>
                <c:pt idx="1423">
                  <c:v>2029.2520726862399</c:v>
                </c:pt>
                <c:pt idx="1424">
                  <c:v>2030.8651452044901</c:v>
                </c:pt>
                <c:pt idx="1425">
                  <c:v>2028.5793016738401</c:v>
                </c:pt>
                <c:pt idx="1426">
                  <c:v>2034.52411894788</c:v>
                </c:pt>
                <c:pt idx="1427">
                  <c:v>2041.41218183194</c:v>
                </c:pt>
                <c:pt idx="1428">
                  <c:v>2031.3147847677401</c:v>
                </c:pt>
                <c:pt idx="1429">
                  <c:v>2031.75951897971</c:v>
                </c:pt>
                <c:pt idx="1430">
                  <c:v>2028.56009804413</c:v>
                </c:pt>
                <c:pt idx="1431">
                  <c:v>2024.32512767699</c:v>
                </c:pt>
                <c:pt idx="1432">
                  <c:v>2042.47362246538</c:v>
                </c:pt>
                <c:pt idx="1433">
                  <c:v>2043.92780035643</c:v>
                </c:pt>
                <c:pt idx="1434">
                  <c:v>2040.6675864753699</c:v>
                </c:pt>
                <c:pt idx="1435">
                  <c:v>2052.1889249641599</c:v>
                </c:pt>
                <c:pt idx="1436">
                  <c:v>2044.7018726793401</c:v>
                </c:pt>
                <c:pt idx="1437">
                  <c:v>2044.87471386939</c:v>
                </c:pt>
                <c:pt idx="1438">
                  <c:v>2057.3593589046</c:v>
                </c:pt>
                <c:pt idx="1439">
                  <c:v>2038.69316351107</c:v>
                </c:pt>
                <c:pt idx="1440">
                  <c:v>2039.65929886041</c:v>
                </c:pt>
                <c:pt idx="1441">
                  <c:v>2041.1735690176899</c:v>
                </c:pt>
                <c:pt idx="1442">
                  <c:v>2021.63060170838</c:v>
                </c:pt>
                <c:pt idx="1443">
                  <c:v>2035.1875202220999</c:v>
                </c:pt>
                <c:pt idx="1444">
                  <c:v>2044.3629973811001</c:v>
                </c:pt>
                <c:pt idx="1445">
                  <c:v>2030.10418615397</c:v>
                </c:pt>
                <c:pt idx="1446">
                  <c:v>2040.9851061417401</c:v>
                </c:pt>
                <c:pt idx="1447">
                  <c:v>2036.8826851746101</c:v>
                </c:pt>
                <c:pt idx="1448">
                  <c:v>2030.9811632292599</c:v>
                </c:pt>
                <c:pt idx="1449">
                  <c:v>2052.30312438689</c:v>
                </c:pt>
                <c:pt idx="1450">
                  <c:v>2045.2451735899599</c:v>
                </c:pt>
                <c:pt idx="1451">
                  <c:v>2037.0873249082299</c:v>
                </c:pt>
                <c:pt idx="1452">
                  <c:v>2049.7473820062801</c:v>
                </c:pt>
                <c:pt idx="1453">
                  <c:v>2037.4331912837599</c:v>
                </c:pt>
                <c:pt idx="1454">
                  <c:v>2028.75661749389</c:v>
                </c:pt>
                <c:pt idx="1455">
                  <c:v>2032.54944868551</c:v>
                </c:pt>
                <c:pt idx="1456">
                  <c:v>2015.2560103881999</c:v>
                </c:pt>
                <c:pt idx="1457">
                  <c:v>2016.8778272966999</c:v>
                </c:pt>
                <c:pt idx="1458">
                  <c:v>2022.0764283149299</c:v>
                </c:pt>
                <c:pt idx="1459">
                  <c:v>2006.4404282458099</c:v>
                </c:pt>
                <c:pt idx="1460">
                  <c:v>2014.4998890412301</c:v>
                </c:pt>
                <c:pt idx="1461">
                  <c:v>2025.7702939896001</c:v>
                </c:pt>
                <c:pt idx="1462">
                  <c:v>2018.64611687806</c:v>
                </c:pt>
                <c:pt idx="1463">
                  <c:v>2027.78319174887</c:v>
                </c:pt>
                <c:pt idx="1464">
                  <c:v>2029.02753509935</c:v>
                </c:pt>
                <c:pt idx="1465">
                  <c:v>2021.9088782395099</c:v>
                </c:pt>
                <c:pt idx="1466">
                  <c:v>2040.3127848578999</c:v>
                </c:pt>
                <c:pt idx="1467">
                  <c:v>2034.77676718217</c:v>
                </c:pt>
                <c:pt idx="1468">
                  <c:v>2031.36568115662</c:v>
                </c:pt>
                <c:pt idx="1469">
                  <c:v>2042.70593756076</c:v>
                </c:pt>
                <c:pt idx="1470">
                  <c:v>2035.5880670342599</c:v>
                </c:pt>
                <c:pt idx="1471">
                  <c:v>2028.9884859246699</c:v>
                </c:pt>
                <c:pt idx="1472">
                  <c:v>2035.90098659553</c:v>
                </c:pt>
                <c:pt idx="1473">
                  <c:v>2018.14182781555</c:v>
                </c:pt>
                <c:pt idx="1474">
                  <c:v>2017.54298940379</c:v>
                </c:pt>
                <c:pt idx="1475">
                  <c:v>2017.0974058486399</c:v>
                </c:pt>
                <c:pt idx="1476">
                  <c:v>2003.27621443309</c:v>
                </c:pt>
                <c:pt idx="1477">
                  <c:v>2004.4357200765101</c:v>
                </c:pt>
                <c:pt idx="1478">
                  <c:v>2009.9959998475399</c:v>
                </c:pt>
                <c:pt idx="1479">
                  <c:v>2000.81146641279</c:v>
                </c:pt>
                <c:pt idx="1480">
                  <c:v>2010.7597427892399</c:v>
                </c:pt>
                <c:pt idx="1481">
                  <c:v>2014.4388108820301</c:v>
                </c:pt>
                <c:pt idx="1482">
                  <c:v>2008.7938453293</c:v>
                </c:pt>
                <c:pt idx="1483">
                  <c:v>2018.7479253414899</c:v>
                </c:pt>
                <c:pt idx="1484">
                  <c:v>2019.2882441209499</c:v>
                </c:pt>
                <c:pt idx="1485">
                  <c:v>2016.6616357983601</c:v>
                </c:pt>
                <c:pt idx="1486">
                  <c:v>2030.88918021976</c:v>
                </c:pt>
                <c:pt idx="1487">
                  <c:v>2023.36593789739</c:v>
                </c:pt>
                <c:pt idx="1488">
                  <c:v>2021.4518290589599</c:v>
                </c:pt>
                <c:pt idx="1489">
                  <c:v>2027.57345852099</c:v>
                </c:pt>
                <c:pt idx="1490">
                  <c:v>2024.94254104471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E2A-9D43-8453-6172811B2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3'!$A$2:$A$1492</c:f>
              <c:numCache>
                <c:formatCode>General</c:formatCode>
                <c:ptCount val="1491"/>
                <c:pt idx="0">
                  <c:v>0.8035714285714286</c:v>
                </c:pt>
                <c:pt idx="1">
                  <c:v>1.6809523809523812</c:v>
                </c:pt>
                <c:pt idx="2">
                  <c:v>2.6333333333333337</c:v>
                </c:pt>
                <c:pt idx="3">
                  <c:v>4.0619047619047626</c:v>
                </c:pt>
                <c:pt idx="4">
                  <c:v>5.4904761904761914</c:v>
                </c:pt>
                <c:pt idx="5">
                  <c:v>6.4428571428571431</c:v>
                </c:pt>
                <c:pt idx="6">
                  <c:v>7.3952380952380956</c:v>
                </c:pt>
                <c:pt idx="7">
                  <c:v>8.8238095238095244</c:v>
                </c:pt>
                <c:pt idx="8">
                  <c:v>9.776190476190477</c:v>
                </c:pt>
                <c:pt idx="9">
                  <c:v>10.72857142857143</c:v>
                </c:pt>
                <c:pt idx="10">
                  <c:v>11.680952380952382</c:v>
                </c:pt>
                <c:pt idx="11">
                  <c:v>12.633333333333335</c:v>
                </c:pt>
                <c:pt idx="12">
                  <c:v>13.585714285714287</c:v>
                </c:pt>
                <c:pt idx="13">
                  <c:v>14.53809523809524</c:v>
                </c:pt>
                <c:pt idx="14">
                  <c:v>15.966666666666669</c:v>
                </c:pt>
                <c:pt idx="15">
                  <c:v>16.919047619047621</c:v>
                </c:pt>
                <c:pt idx="16">
                  <c:v>17.871428571428574</c:v>
                </c:pt>
                <c:pt idx="17">
                  <c:v>18.823809523809526</c:v>
                </c:pt>
                <c:pt idx="18">
                  <c:v>21.680952380952384</c:v>
                </c:pt>
                <c:pt idx="19">
                  <c:v>22.633333333333336</c:v>
                </c:pt>
                <c:pt idx="20">
                  <c:v>24.061904761904763</c:v>
                </c:pt>
                <c:pt idx="21">
                  <c:v>25.490476190476194</c:v>
                </c:pt>
                <c:pt idx="22">
                  <c:v>26.442857142857147</c:v>
                </c:pt>
                <c:pt idx="23">
                  <c:v>27.871428571428574</c:v>
                </c:pt>
                <c:pt idx="24">
                  <c:v>28.823809523809526</c:v>
                </c:pt>
                <c:pt idx="25">
                  <c:v>30.252380952380957</c:v>
                </c:pt>
                <c:pt idx="26">
                  <c:v>31.680952380952384</c:v>
                </c:pt>
                <c:pt idx="27">
                  <c:v>32.633333333333333</c:v>
                </c:pt>
                <c:pt idx="28">
                  <c:v>33.585714285714289</c:v>
                </c:pt>
                <c:pt idx="29">
                  <c:v>34.538095238095238</c:v>
                </c:pt>
                <c:pt idx="30">
                  <c:v>35.490476190476194</c:v>
                </c:pt>
                <c:pt idx="31">
                  <c:v>36.442857142857143</c:v>
                </c:pt>
                <c:pt idx="32">
                  <c:v>37.395238095238099</c:v>
                </c:pt>
                <c:pt idx="33">
                  <c:v>38.82380952380953</c:v>
                </c:pt>
                <c:pt idx="34">
                  <c:v>40.252380952380953</c:v>
                </c:pt>
                <c:pt idx="35">
                  <c:v>41.204761904761909</c:v>
                </c:pt>
                <c:pt idx="36">
                  <c:v>42.63333333333334</c:v>
                </c:pt>
                <c:pt idx="37">
                  <c:v>44.061904761904763</c:v>
                </c:pt>
              </c:numCache>
            </c:numRef>
          </c:xVal>
          <c:yVal>
            <c:numRef>
              <c:f>'Group 3'!$B$2:$B$1492</c:f>
              <c:numCache>
                <c:formatCode>General</c:formatCode>
                <c:ptCount val="1491"/>
                <c:pt idx="0">
                  <c:v>321</c:v>
                </c:pt>
                <c:pt idx="1">
                  <c:v>385</c:v>
                </c:pt>
                <c:pt idx="2">
                  <c:v>387</c:v>
                </c:pt>
                <c:pt idx="3">
                  <c:v>661</c:v>
                </c:pt>
                <c:pt idx="4">
                  <c:v>655</c:v>
                </c:pt>
                <c:pt idx="5">
                  <c:v>683</c:v>
                </c:pt>
                <c:pt idx="6">
                  <c:v>615</c:v>
                </c:pt>
                <c:pt idx="7">
                  <c:v>676</c:v>
                </c:pt>
                <c:pt idx="8">
                  <c:v>630</c:v>
                </c:pt>
                <c:pt idx="9">
                  <c:v>577</c:v>
                </c:pt>
                <c:pt idx="10">
                  <c:v>706</c:v>
                </c:pt>
                <c:pt idx="11">
                  <c:v>658</c:v>
                </c:pt>
                <c:pt idx="12">
                  <c:v>662</c:v>
                </c:pt>
                <c:pt idx="13">
                  <c:v>595</c:v>
                </c:pt>
                <c:pt idx="14">
                  <c:v>645</c:v>
                </c:pt>
                <c:pt idx="15">
                  <c:v>611</c:v>
                </c:pt>
                <c:pt idx="16">
                  <c:v>511</c:v>
                </c:pt>
                <c:pt idx="17">
                  <c:v>668</c:v>
                </c:pt>
                <c:pt idx="18">
                  <c:v>517</c:v>
                </c:pt>
                <c:pt idx="19">
                  <c:v>508</c:v>
                </c:pt>
                <c:pt idx="20">
                  <c:v>638</c:v>
                </c:pt>
                <c:pt idx="21">
                  <c:v>537</c:v>
                </c:pt>
                <c:pt idx="22">
                  <c:v>537</c:v>
                </c:pt>
                <c:pt idx="23">
                  <c:v>547</c:v>
                </c:pt>
                <c:pt idx="24">
                  <c:v>660</c:v>
                </c:pt>
                <c:pt idx="25">
                  <c:v>608</c:v>
                </c:pt>
                <c:pt idx="26">
                  <c:v>630</c:v>
                </c:pt>
                <c:pt idx="27">
                  <c:v>691</c:v>
                </c:pt>
                <c:pt idx="28">
                  <c:v>618</c:v>
                </c:pt>
                <c:pt idx="29">
                  <c:v>562</c:v>
                </c:pt>
                <c:pt idx="30">
                  <c:v>672</c:v>
                </c:pt>
                <c:pt idx="31">
                  <c:v>573</c:v>
                </c:pt>
                <c:pt idx="32">
                  <c:v>728</c:v>
                </c:pt>
                <c:pt idx="33">
                  <c:v>673</c:v>
                </c:pt>
                <c:pt idx="34">
                  <c:v>629</c:v>
                </c:pt>
                <c:pt idx="35">
                  <c:v>720</c:v>
                </c:pt>
                <c:pt idx="36">
                  <c:v>612</c:v>
                </c:pt>
                <c:pt idx="37">
                  <c:v>709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E2A-9D43-8453-6172811B2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1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800"/>
          <c:min val="4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8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579248897"/>
          <c:y val="0.71458273310862774"/>
          <c:w val="0.55485056349836759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3-b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7175872835216337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3'!$G$2:$G$1492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3'!$I$2:$I$1492</c:f>
              <c:numCache>
                <c:formatCode>General</c:formatCode>
                <c:ptCount val="1491"/>
                <c:pt idx="0">
                  <c:v>1493.7910464715901</c:v>
                </c:pt>
                <c:pt idx="1">
                  <c:v>1531.34330707148</c:v>
                </c:pt>
                <c:pt idx="2">
                  <c:v>1565.5505961952999</c:v>
                </c:pt>
                <c:pt idx="3">
                  <c:v>1592.4199394681</c:v>
                </c:pt>
                <c:pt idx="4">
                  <c:v>1616.6115787721801</c:v>
                </c:pt>
                <c:pt idx="5">
                  <c:v>1679.20013445585</c:v>
                </c:pt>
                <c:pt idx="6">
                  <c:v>1726.74917904886</c:v>
                </c:pt>
                <c:pt idx="7">
                  <c:v>1757.11695286088</c:v>
                </c:pt>
                <c:pt idx="8">
                  <c:v>1787.00446397306</c:v>
                </c:pt>
                <c:pt idx="9">
                  <c:v>1811.2767123982701</c:v>
                </c:pt>
                <c:pt idx="10">
                  <c:v>1833.54534767625</c:v>
                </c:pt>
                <c:pt idx="11">
                  <c:v>1851.1291129005899</c:v>
                </c:pt>
                <c:pt idx="12">
                  <c:v>1855.45834373561</c:v>
                </c:pt>
                <c:pt idx="13">
                  <c:v>1865.82761075449</c:v>
                </c:pt>
                <c:pt idx="14">
                  <c:v>1879.71838004138</c:v>
                </c:pt>
                <c:pt idx="15">
                  <c:v>1888.1891159064101</c:v>
                </c:pt>
                <c:pt idx="16">
                  <c:v>1893.62448165819</c:v>
                </c:pt>
                <c:pt idx="17">
                  <c:v>1896.5836353100699</c:v>
                </c:pt>
                <c:pt idx="18">
                  <c:v>1897.9538541849499</c:v>
                </c:pt>
                <c:pt idx="19">
                  <c:v>1904.94558958057</c:v>
                </c:pt>
                <c:pt idx="20">
                  <c:v>1909.27527956221</c:v>
                </c:pt>
                <c:pt idx="21">
                  <c:v>1913.04617836442</c:v>
                </c:pt>
                <c:pt idx="22">
                  <c:v>1915.0989611006501</c:v>
                </c:pt>
                <c:pt idx="23">
                  <c:v>1912.8750303909301</c:v>
                </c:pt>
                <c:pt idx="24">
                  <c:v>1910.6928457705901</c:v>
                </c:pt>
                <c:pt idx="25">
                  <c:v>1916.56111661828</c:v>
                </c:pt>
                <c:pt idx="26">
                  <c:v>1919.74437590515</c:v>
                </c:pt>
                <c:pt idx="27">
                  <c:v>1921.22924847281</c:v>
                </c:pt>
                <c:pt idx="28">
                  <c:v>1920.2015743010199</c:v>
                </c:pt>
                <c:pt idx="29">
                  <c:v>1920.0402750533599</c:v>
                </c:pt>
                <c:pt idx="30">
                  <c:v>1923.0758277704199</c:v>
                </c:pt>
                <c:pt idx="31">
                  <c:v>1929.2549124460299</c:v>
                </c:pt>
                <c:pt idx="32">
                  <c:v>1929.51964408811</c:v>
                </c:pt>
                <c:pt idx="33">
                  <c:v>1929.49238332354</c:v>
                </c:pt>
                <c:pt idx="34">
                  <c:v>1933.03308200787</c:v>
                </c:pt>
                <c:pt idx="35">
                  <c:v>1931.44960727379</c:v>
                </c:pt>
                <c:pt idx="36">
                  <c:v>1933.99738211005</c:v>
                </c:pt>
                <c:pt idx="37">
                  <c:v>1938.7960040304899</c:v>
                </c:pt>
                <c:pt idx="38">
                  <c:v>1941.5824241159301</c:v>
                </c:pt>
                <c:pt idx="39">
                  <c:v>1941.36764703106</c:v>
                </c:pt>
                <c:pt idx="40">
                  <c:v>1941.12421638042</c:v>
                </c:pt>
                <c:pt idx="41">
                  <c:v>1935.88941250025</c:v>
                </c:pt>
                <c:pt idx="42">
                  <c:v>1938.1377604081099</c:v>
                </c:pt>
                <c:pt idx="43">
                  <c:v>1938.1104123734301</c:v>
                </c:pt>
                <c:pt idx="44">
                  <c:v>1937.4951247353199</c:v>
                </c:pt>
                <c:pt idx="45">
                  <c:v>1934.7539628142899</c:v>
                </c:pt>
                <c:pt idx="46">
                  <c:v>1930.0145439831299</c:v>
                </c:pt>
                <c:pt idx="47">
                  <c:v>1928.7427455321699</c:v>
                </c:pt>
                <c:pt idx="48">
                  <c:v>1932.81372192667</c:v>
                </c:pt>
                <c:pt idx="49">
                  <c:v>1937.5987655480101</c:v>
                </c:pt>
                <c:pt idx="50">
                  <c:v>1937.3393320287601</c:v>
                </c:pt>
                <c:pt idx="51">
                  <c:v>1935.8996634720399</c:v>
                </c:pt>
                <c:pt idx="52">
                  <c:v>1934.2446445029</c:v>
                </c:pt>
                <c:pt idx="53">
                  <c:v>1939.61214832838</c:v>
                </c:pt>
                <c:pt idx="54">
                  <c:v>1943.49472285357</c:v>
                </c:pt>
                <c:pt idx="55">
                  <c:v>1943.45061676829</c:v>
                </c:pt>
                <c:pt idx="56">
                  <c:v>1938.55848303824</c:v>
                </c:pt>
                <c:pt idx="57">
                  <c:v>1937.81358176904</c:v>
                </c:pt>
                <c:pt idx="58">
                  <c:v>1937.76610823537</c:v>
                </c:pt>
                <c:pt idx="59">
                  <c:v>1939.71272252369</c:v>
                </c:pt>
                <c:pt idx="60">
                  <c:v>1943.1021288269401</c:v>
                </c:pt>
                <c:pt idx="61">
                  <c:v>1942.9790971397799</c:v>
                </c:pt>
                <c:pt idx="62">
                  <c:v>1942.35569805009</c:v>
                </c:pt>
                <c:pt idx="63">
                  <c:v>1938.3833750113699</c:v>
                </c:pt>
                <c:pt idx="64">
                  <c:v>1939.84909290715</c:v>
                </c:pt>
                <c:pt idx="65">
                  <c:v>1943.0948819749401</c:v>
                </c:pt>
                <c:pt idx="66">
                  <c:v>1944.78682943021</c:v>
                </c:pt>
                <c:pt idx="67">
                  <c:v>1938.8093251963601</c:v>
                </c:pt>
                <c:pt idx="68">
                  <c:v>1937.01227480947</c:v>
                </c:pt>
                <c:pt idx="69">
                  <c:v>1932.92179292181</c:v>
                </c:pt>
                <c:pt idx="70">
                  <c:v>1934.8752927983401</c:v>
                </c:pt>
                <c:pt idx="71">
                  <c:v>1935.7959897452099</c:v>
                </c:pt>
                <c:pt idx="72">
                  <c:v>1935.0133347491801</c:v>
                </c:pt>
                <c:pt idx="73">
                  <c:v>1933.7771841368999</c:v>
                </c:pt>
                <c:pt idx="74">
                  <c:v>1934.54171095586</c:v>
                </c:pt>
                <c:pt idx="75">
                  <c:v>1933.6331457295501</c:v>
                </c:pt>
                <c:pt idx="76">
                  <c:v>1939.86688572042</c:v>
                </c:pt>
                <c:pt idx="77">
                  <c:v>1942.5263018002099</c:v>
                </c:pt>
                <c:pt idx="78">
                  <c:v>1940.07220211869</c:v>
                </c:pt>
                <c:pt idx="79">
                  <c:v>1936.95670818746</c:v>
                </c:pt>
                <c:pt idx="80">
                  <c:v>1933.2291627193499</c:v>
                </c:pt>
                <c:pt idx="81">
                  <c:v>1932.12129781932</c:v>
                </c:pt>
                <c:pt idx="82">
                  <c:v>1933.52851664476</c:v>
                </c:pt>
                <c:pt idx="83">
                  <c:v>1932.39481647342</c:v>
                </c:pt>
                <c:pt idx="84">
                  <c:v>1931.10113999031</c:v>
                </c:pt>
                <c:pt idx="85">
                  <c:v>1931.7126039197501</c:v>
                </c:pt>
                <c:pt idx="86">
                  <c:v>1930.6994771043601</c:v>
                </c:pt>
                <c:pt idx="87">
                  <c:v>1935.4442934132301</c:v>
                </c:pt>
                <c:pt idx="88">
                  <c:v>1936.9491675002701</c:v>
                </c:pt>
                <c:pt idx="89">
                  <c:v>1938.7668639014901</c:v>
                </c:pt>
                <c:pt idx="90">
                  <c:v>1937.94199597036</c:v>
                </c:pt>
                <c:pt idx="91">
                  <c:v>1934.2867233941799</c:v>
                </c:pt>
                <c:pt idx="92">
                  <c:v>1931.0157627840799</c:v>
                </c:pt>
                <c:pt idx="93">
                  <c:v>1936.71975627554</c:v>
                </c:pt>
                <c:pt idx="94">
                  <c:v>1938.37516473558</c:v>
                </c:pt>
                <c:pt idx="95">
                  <c:v>1941.5798843052</c:v>
                </c:pt>
                <c:pt idx="96">
                  <c:v>1942.92045842423</c:v>
                </c:pt>
                <c:pt idx="97">
                  <c:v>1941.3384224112399</c:v>
                </c:pt>
                <c:pt idx="98">
                  <c:v>1955.6241058215601</c:v>
                </c:pt>
                <c:pt idx="99">
                  <c:v>1968.42786032923</c:v>
                </c:pt>
                <c:pt idx="100">
                  <c:v>1984.68662297487</c:v>
                </c:pt>
                <c:pt idx="101">
                  <c:v>1994.35593768482</c:v>
                </c:pt>
                <c:pt idx="102">
                  <c:v>2003.63355403164</c:v>
                </c:pt>
                <c:pt idx="103">
                  <c:v>2019.1502485127501</c:v>
                </c:pt>
                <c:pt idx="104">
                  <c:v>2031.3790696952401</c:v>
                </c:pt>
                <c:pt idx="105">
                  <c:v>2038.3486091484699</c:v>
                </c:pt>
                <c:pt idx="106">
                  <c:v>2049.4101952895899</c:v>
                </c:pt>
                <c:pt idx="107">
                  <c:v>2038.69872823484</c:v>
                </c:pt>
                <c:pt idx="108">
                  <c:v>2039.74106593684</c:v>
                </c:pt>
                <c:pt idx="109">
                  <c:v>2041.8378785027401</c:v>
                </c:pt>
                <c:pt idx="110">
                  <c:v>2033.5535147109899</c:v>
                </c:pt>
                <c:pt idx="111">
                  <c:v>2040.165350491</c:v>
                </c:pt>
                <c:pt idx="112">
                  <c:v>2039.41587155404</c:v>
                </c:pt>
                <c:pt idx="113">
                  <c:v>2026.4394775077101</c:v>
                </c:pt>
                <c:pt idx="114">
                  <c:v>2033.8126945664601</c:v>
                </c:pt>
                <c:pt idx="115">
                  <c:v>2033.28949174584</c:v>
                </c:pt>
                <c:pt idx="116">
                  <c:v>2031.9567733639201</c:v>
                </c:pt>
                <c:pt idx="117">
                  <c:v>2041.6604847316401</c:v>
                </c:pt>
                <c:pt idx="118">
                  <c:v>2035.72701028502</c:v>
                </c:pt>
                <c:pt idx="119">
                  <c:v>2033.0306766917899</c:v>
                </c:pt>
                <c:pt idx="120">
                  <c:v>2039.868430366</c:v>
                </c:pt>
                <c:pt idx="121">
                  <c:v>2033.1671823930201</c:v>
                </c:pt>
                <c:pt idx="122">
                  <c:v>2038.9228721637701</c:v>
                </c:pt>
                <c:pt idx="123">
                  <c:v>2047.3883483760501</c:v>
                </c:pt>
                <c:pt idx="124">
                  <c:v>2038.1447796078401</c:v>
                </c:pt>
                <c:pt idx="125">
                  <c:v>2041.77112881677</c:v>
                </c:pt>
                <c:pt idx="126">
                  <c:v>2043.4190157355299</c:v>
                </c:pt>
                <c:pt idx="127">
                  <c:v>2038.9606943597701</c:v>
                </c:pt>
                <c:pt idx="128">
                  <c:v>2047.7084441173999</c:v>
                </c:pt>
                <c:pt idx="129">
                  <c:v>2045.6650527229699</c:v>
                </c:pt>
                <c:pt idx="130">
                  <c:v>2036.0640169630799</c:v>
                </c:pt>
                <c:pt idx="131">
                  <c:v>2038.93702371474</c:v>
                </c:pt>
                <c:pt idx="132">
                  <c:v>2035.0551323127299</c:v>
                </c:pt>
                <c:pt idx="133">
                  <c:v>2032.90564574684</c:v>
                </c:pt>
                <c:pt idx="134">
                  <c:v>2044.19490885083</c:v>
                </c:pt>
                <c:pt idx="135">
                  <c:v>2039.9891087250101</c:v>
                </c:pt>
                <c:pt idx="136">
                  <c:v>2038.97795033173</c:v>
                </c:pt>
                <c:pt idx="137">
                  <c:v>2044.45202412045</c:v>
                </c:pt>
                <c:pt idx="138">
                  <c:v>2040.4533572611399</c:v>
                </c:pt>
                <c:pt idx="139">
                  <c:v>2044.17218798933</c:v>
                </c:pt>
                <c:pt idx="140">
                  <c:v>2051.25127893946</c:v>
                </c:pt>
                <c:pt idx="141">
                  <c:v>2040.54198164731</c:v>
                </c:pt>
                <c:pt idx="142">
                  <c:v>2041.3525035574201</c:v>
                </c:pt>
                <c:pt idx="143">
                  <c:v>2044.9443031749299</c:v>
                </c:pt>
                <c:pt idx="144">
                  <c:v>2040.5423981684501</c:v>
                </c:pt>
                <c:pt idx="145">
                  <c:v>2049.81158962882</c:v>
                </c:pt>
                <c:pt idx="146">
                  <c:v>2053.1012845026999</c:v>
                </c:pt>
                <c:pt idx="147">
                  <c:v>2043.8852379689099</c:v>
                </c:pt>
                <c:pt idx="148">
                  <c:v>2050.2187895029901</c:v>
                </c:pt>
                <c:pt idx="149">
                  <c:v>2049.95633046583</c:v>
                </c:pt>
                <c:pt idx="150">
                  <c:v>2046.1519423401601</c:v>
                </c:pt>
                <c:pt idx="151">
                  <c:v>2057.2961527891698</c:v>
                </c:pt>
                <c:pt idx="152">
                  <c:v>2052.9788815381899</c:v>
                </c:pt>
                <c:pt idx="153">
                  <c:v>2049.4232825728</c:v>
                </c:pt>
                <c:pt idx="154">
                  <c:v>2058.1948884001899</c:v>
                </c:pt>
                <c:pt idx="155">
                  <c:v>2055.8948030209199</c:v>
                </c:pt>
                <c:pt idx="156">
                  <c:v>2058.43463999708</c:v>
                </c:pt>
                <c:pt idx="157">
                  <c:v>2065.6350579138002</c:v>
                </c:pt>
                <c:pt idx="158">
                  <c:v>2053.1452810093701</c:v>
                </c:pt>
                <c:pt idx="159">
                  <c:v>2056.2047025679999</c:v>
                </c:pt>
                <c:pt idx="160">
                  <c:v>2061.2057831567399</c:v>
                </c:pt>
                <c:pt idx="161">
                  <c:v>2053.1429016038901</c:v>
                </c:pt>
                <c:pt idx="162">
                  <c:v>2061.7704265698098</c:v>
                </c:pt>
                <c:pt idx="163">
                  <c:v>2063.0447775939501</c:v>
                </c:pt>
                <c:pt idx="164">
                  <c:v>2055.1401654459</c:v>
                </c:pt>
                <c:pt idx="165">
                  <c:v>2064.41932489184</c:v>
                </c:pt>
                <c:pt idx="166">
                  <c:v>2065.5995183886498</c:v>
                </c:pt>
                <c:pt idx="167">
                  <c:v>2062.0265001263701</c:v>
                </c:pt>
                <c:pt idx="168">
                  <c:v>2076.8405202889498</c:v>
                </c:pt>
                <c:pt idx="169">
                  <c:v>2068.49567872428</c:v>
                </c:pt>
                <c:pt idx="170">
                  <c:v>2066.27489306288</c:v>
                </c:pt>
                <c:pt idx="171">
                  <c:v>2073.42062559242</c:v>
                </c:pt>
                <c:pt idx="172">
                  <c:v>2066.6035923158101</c:v>
                </c:pt>
                <c:pt idx="173">
                  <c:v>2065.5140157321998</c:v>
                </c:pt>
                <c:pt idx="174">
                  <c:v>2072.5981475569001</c:v>
                </c:pt>
                <c:pt idx="175">
                  <c:v>2059.6668206170698</c:v>
                </c:pt>
                <c:pt idx="176">
                  <c:v>2063.16443178186</c:v>
                </c:pt>
                <c:pt idx="177">
                  <c:v>2069.1014642846199</c:v>
                </c:pt>
                <c:pt idx="178">
                  <c:v>2060.5706617638102</c:v>
                </c:pt>
                <c:pt idx="179">
                  <c:v>2069.38483841485</c:v>
                </c:pt>
                <c:pt idx="180">
                  <c:v>2070.6148698909501</c:v>
                </c:pt>
                <c:pt idx="181">
                  <c:v>2059.52744075903</c:v>
                </c:pt>
                <c:pt idx="182">
                  <c:v>2065.9302939832201</c:v>
                </c:pt>
                <c:pt idx="183">
                  <c:v>2064.1084595164102</c:v>
                </c:pt>
                <c:pt idx="184">
                  <c:v>2056.3139087332602</c:v>
                </c:pt>
                <c:pt idx="185">
                  <c:v>2067.8952166159902</c:v>
                </c:pt>
                <c:pt idx="186">
                  <c:v>2061.6012624298701</c:v>
                </c:pt>
                <c:pt idx="187">
                  <c:v>2058.9519120192099</c:v>
                </c:pt>
                <c:pt idx="188">
                  <c:v>2064.82702062611</c:v>
                </c:pt>
                <c:pt idx="189">
                  <c:v>2059.08057667204</c:v>
                </c:pt>
                <c:pt idx="190">
                  <c:v>2059.2774333533398</c:v>
                </c:pt>
                <c:pt idx="191">
                  <c:v>2067.9092667227501</c:v>
                </c:pt>
                <c:pt idx="192">
                  <c:v>2053.60261976738</c:v>
                </c:pt>
                <c:pt idx="193">
                  <c:v>2053.9298320655398</c:v>
                </c:pt>
                <c:pt idx="194">
                  <c:v>2055.6489446094001</c:v>
                </c:pt>
                <c:pt idx="195">
                  <c:v>2049.45395796192</c:v>
                </c:pt>
                <c:pt idx="196">
                  <c:v>2058.7583574851201</c:v>
                </c:pt>
                <c:pt idx="197">
                  <c:v>2062.2946679534698</c:v>
                </c:pt>
                <c:pt idx="198">
                  <c:v>2049.9749261156398</c:v>
                </c:pt>
                <c:pt idx="199">
                  <c:v>2054.27463749157</c:v>
                </c:pt>
                <c:pt idx="200">
                  <c:v>2053.75475005411</c:v>
                </c:pt>
                <c:pt idx="201">
                  <c:v>2048.8674120105102</c:v>
                </c:pt>
                <c:pt idx="202">
                  <c:v>2059.62645320808</c:v>
                </c:pt>
                <c:pt idx="203">
                  <c:v>2049.1517840123402</c:v>
                </c:pt>
                <c:pt idx="204">
                  <c:v>2047.2464040232501</c:v>
                </c:pt>
                <c:pt idx="205">
                  <c:v>2054.1662774285801</c:v>
                </c:pt>
                <c:pt idx="206">
                  <c:v>2053.3306813694498</c:v>
                </c:pt>
                <c:pt idx="207">
                  <c:v>2051.86672749319</c:v>
                </c:pt>
                <c:pt idx="208">
                  <c:v>2058.31048063567</c:v>
                </c:pt>
                <c:pt idx="209">
                  <c:v>2048.8649327071798</c:v>
                </c:pt>
                <c:pt idx="210">
                  <c:v>2050.73766155867</c:v>
                </c:pt>
                <c:pt idx="211">
                  <c:v>2048.7913281916899</c:v>
                </c:pt>
                <c:pt idx="212">
                  <c:v>2041.3701425853201</c:v>
                </c:pt>
                <c:pt idx="213">
                  <c:v>2050.69414890083</c:v>
                </c:pt>
                <c:pt idx="214">
                  <c:v>2056.3500569681601</c:v>
                </c:pt>
                <c:pt idx="215">
                  <c:v>2050.8902090383799</c:v>
                </c:pt>
                <c:pt idx="216">
                  <c:v>2054.5092842487702</c:v>
                </c:pt>
                <c:pt idx="217">
                  <c:v>2055.8258496947101</c:v>
                </c:pt>
                <c:pt idx="218">
                  <c:v>2055.2138225563099</c:v>
                </c:pt>
                <c:pt idx="219">
                  <c:v>2067.7000259015199</c:v>
                </c:pt>
                <c:pt idx="220">
                  <c:v>2063.4613188633598</c:v>
                </c:pt>
                <c:pt idx="221">
                  <c:v>2058.8808442540399</c:v>
                </c:pt>
                <c:pt idx="222">
                  <c:v>2064.4444554258998</c:v>
                </c:pt>
                <c:pt idx="223">
                  <c:v>2062.9561717684001</c:v>
                </c:pt>
                <c:pt idx="224">
                  <c:v>2064.8033537895799</c:v>
                </c:pt>
                <c:pt idx="225">
                  <c:v>2073.7236415698299</c:v>
                </c:pt>
                <c:pt idx="226">
                  <c:v>2064.7891660374598</c:v>
                </c:pt>
                <c:pt idx="227">
                  <c:v>2062.90251954837</c:v>
                </c:pt>
                <c:pt idx="228">
                  <c:v>2067.7428112489501</c:v>
                </c:pt>
                <c:pt idx="229">
                  <c:v>2063.1988202277398</c:v>
                </c:pt>
                <c:pt idx="230">
                  <c:v>2069.3968865443599</c:v>
                </c:pt>
                <c:pt idx="231">
                  <c:v>2073.6632079383799</c:v>
                </c:pt>
                <c:pt idx="232">
                  <c:v>2063.9255455059601</c:v>
                </c:pt>
                <c:pt idx="233">
                  <c:v>2067.5922853704301</c:v>
                </c:pt>
                <c:pt idx="234">
                  <c:v>2067.6495761483998</c:v>
                </c:pt>
                <c:pt idx="235">
                  <c:v>2063.32321941296</c:v>
                </c:pt>
                <c:pt idx="236">
                  <c:v>2072.1476844743102</c:v>
                </c:pt>
                <c:pt idx="237">
                  <c:v>2064.6578499557399</c:v>
                </c:pt>
                <c:pt idx="238">
                  <c:v>2056.3438648777001</c:v>
                </c:pt>
                <c:pt idx="239">
                  <c:v>2062.8004954118101</c:v>
                </c:pt>
                <c:pt idx="240">
                  <c:v>2059.1325430155198</c:v>
                </c:pt>
                <c:pt idx="241">
                  <c:v>2060.9126085074299</c:v>
                </c:pt>
                <c:pt idx="242">
                  <c:v>2068.28773211409</c:v>
                </c:pt>
                <c:pt idx="243">
                  <c:v>2056.06542249827</c:v>
                </c:pt>
                <c:pt idx="244">
                  <c:v>2061.4447512124798</c:v>
                </c:pt>
                <c:pt idx="245">
                  <c:v>2066.4934514148999</c:v>
                </c:pt>
                <c:pt idx="246">
                  <c:v>2058.4523220844599</c:v>
                </c:pt>
                <c:pt idx="247">
                  <c:v>2065.7177153877701</c:v>
                </c:pt>
                <c:pt idx="248">
                  <c:v>2066.8852104488201</c:v>
                </c:pt>
                <c:pt idx="249">
                  <c:v>2057.5566130573202</c:v>
                </c:pt>
                <c:pt idx="250">
                  <c:v>2065.4345998520098</c:v>
                </c:pt>
                <c:pt idx="251">
                  <c:v>2065.3698724898099</c:v>
                </c:pt>
                <c:pt idx="252">
                  <c:v>2057.4639146007898</c:v>
                </c:pt>
                <c:pt idx="253">
                  <c:v>2068.82588298974</c:v>
                </c:pt>
                <c:pt idx="254">
                  <c:v>2062.83384579116</c:v>
                </c:pt>
                <c:pt idx="255">
                  <c:v>2057.7716902359998</c:v>
                </c:pt>
                <c:pt idx="256">
                  <c:v>2064.7541510399201</c:v>
                </c:pt>
                <c:pt idx="257">
                  <c:v>2061.41872573098</c:v>
                </c:pt>
                <c:pt idx="258">
                  <c:v>2059.87985676681</c:v>
                </c:pt>
                <c:pt idx="259">
                  <c:v>2073.1192239905999</c:v>
                </c:pt>
                <c:pt idx="260">
                  <c:v>2061.2489618957402</c:v>
                </c:pt>
                <c:pt idx="261">
                  <c:v>2064.76034115126</c:v>
                </c:pt>
                <c:pt idx="262">
                  <c:v>2066.3306701962101</c:v>
                </c:pt>
                <c:pt idx="263">
                  <c:v>2057.8184684842399</c:v>
                </c:pt>
                <c:pt idx="264">
                  <c:v>2064.00709252971</c:v>
                </c:pt>
                <c:pt idx="265">
                  <c:v>2068.9519545672701</c:v>
                </c:pt>
                <c:pt idx="266">
                  <c:v>2057.0424095058802</c:v>
                </c:pt>
                <c:pt idx="267">
                  <c:v>2061.6416073892601</c:v>
                </c:pt>
                <c:pt idx="268">
                  <c:v>2062.7661822660398</c:v>
                </c:pt>
                <c:pt idx="269">
                  <c:v>2062.2194263096899</c:v>
                </c:pt>
                <c:pt idx="270">
                  <c:v>2073.0396283803898</c:v>
                </c:pt>
                <c:pt idx="271">
                  <c:v>2066.37146407708</c:v>
                </c:pt>
                <c:pt idx="272">
                  <c:v>2059.20756367185</c:v>
                </c:pt>
                <c:pt idx="273">
                  <c:v>2064.75252197082</c:v>
                </c:pt>
                <c:pt idx="274">
                  <c:v>2063.2044547607202</c:v>
                </c:pt>
                <c:pt idx="275">
                  <c:v>2059.4033320509898</c:v>
                </c:pt>
                <c:pt idx="276">
                  <c:v>2067.7890066486302</c:v>
                </c:pt>
                <c:pt idx="277">
                  <c:v>2059.0913606265199</c:v>
                </c:pt>
                <c:pt idx="278">
                  <c:v>2057.99174735014</c:v>
                </c:pt>
                <c:pt idx="279">
                  <c:v>2063.1953640726201</c:v>
                </c:pt>
                <c:pt idx="280">
                  <c:v>2059.59220045455</c:v>
                </c:pt>
                <c:pt idx="281">
                  <c:v>2070.0902934806199</c:v>
                </c:pt>
                <c:pt idx="282">
                  <c:v>2077.0374137782701</c:v>
                </c:pt>
                <c:pt idx="283">
                  <c:v>2066.86739208994</c:v>
                </c:pt>
                <c:pt idx="284">
                  <c:v>2072.35509599544</c:v>
                </c:pt>
                <c:pt idx="285">
                  <c:v>2078.7648659588799</c:v>
                </c:pt>
                <c:pt idx="286">
                  <c:v>2073.6984215443999</c:v>
                </c:pt>
                <c:pt idx="287">
                  <c:v>2087.4760083093302</c:v>
                </c:pt>
                <c:pt idx="288">
                  <c:v>2080.9515809669801</c:v>
                </c:pt>
                <c:pt idx="289">
                  <c:v>2075.9734924281802</c:v>
                </c:pt>
                <c:pt idx="290">
                  <c:v>2085.6729801316101</c:v>
                </c:pt>
                <c:pt idx="291">
                  <c:v>2080.5253701515899</c:v>
                </c:pt>
                <c:pt idx="292">
                  <c:v>2081.7572023592802</c:v>
                </c:pt>
                <c:pt idx="293">
                  <c:v>2093.0260947732199</c:v>
                </c:pt>
                <c:pt idx="294">
                  <c:v>2081.0575421286999</c:v>
                </c:pt>
                <c:pt idx="295">
                  <c:v>2080.2190397183899</c:v>
                </c:pt>
                <c:pt idx="296">
                  <c:v>2083.88126741203</c:v>
                </c:pt>
                <c:pt idx="297">
                  <c:v>2077.4501380502702</c:v>
                </c:pt>
                <c:pt idx="298">
                  <c:v>2087.6753084944398</c:v>
                </c:pt>
                <c:pt idx="299">
                  <c:v>2088.1697982680298</c:v>
                </c:pt>
                <c:pt idx="300">
                  <c:v>2077.86103282061</c:v>
                </c:pt>
                <c:pt idx="301">
                  <c:v>2084.06930803972</c:v>
                </c:pt>
                <c:pt idx="302">
                  <c:v>2087.1859570463698</c:v>
                </c:pt>
                <c:pt idx="303">
                  <c:v>2083.0224566941001</c:v>
                </c:pt>
                <c:pt idx="304">
                  <c:v>2091.9998348824802</c:v>
                </c:pt>
                <c:pt idx="305">
                  <c:v>2083.8781469439</c:v>
                </c:pt>
                <c:pt idx="306">
                  <c:v>2079.3989654990301</c:v>
                </c:pt>
                <c:pt idx="307">
                  <c:v>2082.88354463114</c:v>
                </c:pt>
                <c:pt idx="308">
                  <c:v>2078.6116600010801</c:v>
                </c:pt>
                <c:pt idx="309">
                  <c:v>2076.5608002107901</c:v>
                </c:pt>
                <c:pt idx="310">
                  <c:v>2086.8393948211701</c:v>
                </c:pt>
                <c:pt idx="311">
                  <c:v>2074.35744554238</c:v>
                </c:pt>
                <c:pt idx="312">
                  <c:v>2077.2930531279198</c:v>
                </c:pt>
                <c:pt idx="313">
                  <c:v>2082.6799607644598</c:v>
                </c:pt>
                <c:pt idx="314">
                  <c:v>2073.4809870715198</c:v>
                </c:pt>
                <c:pt idx="315">
                  <c:v>2081.4570364214301</c:v>
                </c:pt>
                <c:pt idx="316">
                  <c:v>2083.4743565694498</c:v>
                </c:pt>
                <c:pt idx="317">
                  <c:v>2070.6735179508401</c:v>
                </c:pt>
                <c:pt idx="318">
                  <c:v>2077.17682224809</c:v>
                </c:pt>
                <c:pt idx="319">
                  <c:v>2076.36270224694</c:v>
                </c:pt>
                <c:pt idx="320">
                  <c:v>2067.73447010974</c:v>
                </c:pt>
                <c:pt idx="321">
                  <c:v>2084.3819172665198</c:v>
                </c:pt>
                <c:pt idx="322">
                  <c:v>2074.7671457802799</c:v>
                </c:pt>
                <c:pt idx="323">
                  <c:v>2067.6940927508399</c:v>
                </c:pt>
                <c:pt idx="324">
                  <c:v>2074.8049772701702</c:v>
                </c:pt>
                <c:pt idx="325">
                  <c:v>2070.53481684906</c:v>
                </c:pt>
                <c:pt idx="326">
                  <c:v>2070.2117811664202</c:v>
                </c:pt>
                <c:pt idx="327">
                  <c:v>2078.3917420057701</c:v>
                </c:pt>
                <c:pt idx="328">
                  <c:v>2067.1288457524001</c:v>
                </c:pt>
                <c:pt idx="329">
                  <c:v>2068.4586362360001</c:v>
                </c:pt>
                <c:pt idx="330">
                  <c:v>2072.93276449515</c:v>
                </c:pt>
                <c:pt idx="331">
                  <c:v>2062.3766122411598</c:v>
                </c:pt>
                <c:pt idx="332">
                  <c:v>2067.6756166881401</c:v>
                </c:pt>
                <c:pt idx="333">
                  <c:v>2069.8393241298099</c:v>
                </c:pt>
                <c:pt idx="334">
                  <c:v>2062.7018564734699</c:v>
                </c:pt>
                <c:pt idx="335">
                  <c:v>2067.8291725891099</c:v>
                </c:pt>
                <c:pt idx="336">
                  <c:v>2067.7102792187302</c:v>
                </c:pt>
                <c:pt idx="337">
                  <c:v>2060.3248982176601</c:v>
                </c:pt>
                <c:pt idx="338">
                  <c:v>2074.2143946041001</c:v>
                </c:pt>
                <c:pt idx="339">
                  <c:v>2069.5408627541101</c:v>
                </c:pt>
                <c:pt idx="340">
                  <c:v>2065.7064852645699</c:v>
                </c:pt>
                <c:pt idx="341">
                  <c:v>2071.76179865838</c:v>
                </c:pt>
                <c:pt idx="342">
                  <c:v>2066.6852373985898</c:v>
                </c:pt>
                <c:pt idx="343">
                  <c:v>2069.6833607031399</c:v>
                </c:pt>
                <c:pt idx="344">
                  <c:v>2083.0471580717499</c:v>
                </c:pt>
                <c:pt idx="345">
                  <c:v>2073.95962003149</c:v>
                </c:pt>
                <c:pt idx="346">
                  <c:v>2074.5617242375702</c:v>
                </c:pt>
                <c:pt idx="347">
                  <c:v>2078.3666287198998</c:v>
                </c:pt>
                <c:pt idx="348">
                  <c:v>2069.9848602437501</c:v>
                </c:pt>
                <c:pt idx="349">
                  <c:v>2079.6738240160398</c:v>
                </c:pt>
                <c:pt idx="350">
                  <c:v>2080.5926188590602</c:v>
                </c:pt>
                <c:pt idx="351">
                  <c:v>2071.5681589705</c:v>
                </c:pt>
                <c:pt idx="352">
                  <c:v>2076.95880647371</c:v>
                </c:pt>
                <c:pt idx="353">
                  <c:v>2079.6340176710901</c:v>
                </c:pt>
                <c:pt idx="354">
                  <c:v>2072.4171637801101</c:v>
                </c:pt>
                <c:pt idx="355">
                  <c:v>2082.7627979045901</c:v>
                </c:pt>
                <c:pt idx="356">
                  <c:v>2072.98244732581</c:v>
                </c:pt>
                <c:pt idx="357">
                  <c:v>2069.4869629332702</c:v>
                </c:pt>
                <c:pt idx="358">
                  <c:v>2076.7267747095698</c:v>
                </c:pt>
                <c:pt idx="359">
                  <c:v>2072.3128849790301</c:v>
                </c:pt>
                <c:pt idx="360">
                  <c:v>2072.2432554142802</c:v>
                </c:pt>
                <c:pt idx="361">
                  <c:v>2088.6291193904999</c:v>
                </c:pt>
                <c:pt idx="362">
                  <c:v>2080.1635819060498</c:v>
                </c:pt>
                <c:pt idx="363">
                  <c:v>2081.9925634411302</c:v>
                </c:pt>
                <c:pt idx="364">
                  <c:v>2085.6930152898499</c:v>
                </c:pt>
                <c:pt idx="365">
                  <c:v>2074.15906997106</c:v>
                </c:pt>
                <c:pt idx="366">
                  <c:v>2083.4177431865901</c:v>
                </c:pt>
                <c:pt idx="367">
                  <c:v>2091.3494982990701</c:v>
                </c:pt>
                <c:pt idx="368">
                  <c:v>2078.6305381213801</c:v>
                </c:pt>
                <c:pt idx="369">
                  <c:v>2083.0415232852902</c:v>
                </c:pt>
                <c:pt idx="370">
                  <c:v>2087.3590946693898</c:v>
                </c:pt>
                <c:pt idx="371">
                  <c:v>2081.0745436485299</c:v>
                </c:pt>
                <c:pt idx="372">
                  <c:v>2095.8656159203201</c:v>
                </c:pt>
                <c:pt idx="373">
                  <c:v>2089.9111577343201</c:v>
                </c:pt>
                <c:pt idx="374">
                  <c:v>2079.5872441442998</c:v>
                </c:pt>
                <c:pt idx="375">
                  <c:v>2084.06889306526</c:v>
                </c:pt>
                <c:pt idx="376">
                  <c:v>2082.3011021792699</c:v>
                </c:pt>
                <c:pt idx="377">
                  <c:v>2077.1185291019101</c:v>
                </c:pt>
                <c:pt idx="378">
                  <c:v>2086.9292348648401</c:v>
                </c:pt>
                <c:pt idx="379">
                  <c:v>2074.7854557382698</c:v>
                </c:pt>
                <c:pt idx="380">
                  <c:v>2071.4164047049098</c:v>
                </c:pt>
                <c:pt idx="381">
                  <c:v>2073.5111030325002</c:v>
                </c:pt>
                <c:pt idx="382">
                  <c:v>2063.9302739936902</c:v>
                </c:pt>
                <c:pt idx="383">
                  <c:v>2068.8716122425399</c:v>
                </c:pt>
                <c:pt idx="384">
                  <c:v>2072.4809548558701</c:v>
                </c:pt>
                <c:pt idx="385">
                  <c:v>2061.65877545085</c:v>
                </c:pt>
                <c:pt idx="386">
                  <c:v>2068.2162881129102</c:v>
                </c:pt>
                <c:pt idx="387">
                  <c:v>2071.4675282611101</c:v>
                </c:pt>
                <c:pt idx="388">
                  <c:v>2066.7284553091699</c:v>
                </c:pt>
                <c:pt idx="389">
                  <c:v>2081.7770904168501</c:v>
                </c:pt>
                <c:pt idx="390">
                  <c:v>2076.7472011673199</c:v>
                </c:pt>
                <c:pt idx="391">
                  <c:v>2071.6605235522802</c:v>
                </c:pt>
                <c:pt idx="392">
                  <c:v>2077.4977725874101</c:v>
                </c:pt>
                <c:pt idx="393">
                  <c:v>2070.3909256638799</c:v>
                </c:pt>
                <c:pt idx="394">
                  <c:v>2067.7525888670102</c:v>
                </c:pt>
                <c:pt idx="395">
                  <c:v>2078.81338682349</c:v>
                </c:pt>
                <c:pt idx="396">
                  <c:v>2065.7532285606599</c:v>
                </c:pt>
                <c:pt idx="397">
                  <c:v>2063.6910382521401</c:v>
                </c:pt>
                <c:pt idx="398">
                  <c:v>2068.1465635136801</c:v>
                </c:pt>
                <c:pt idx="399">
                  <c:v>2059.4960464943601</c:v>
                </c:pt>
                <c:pt idx="400">
                  <c:v>2063.8788734249902</c:v>
                </c:pt>
                <c:pt idx="401">
                  <c:v>2067.2859966866299</c:v>
                </c:pt>
                <c:pt idx="402">
                  <c:v>2054.98862665252</c:v>
                </c:pt>
                <c:pt idx="403">
                  <c:v>2060.6925293676099</c:v>
                </c:pt>
                <c:pt idx="404">
                  <c:v>2060.8572246495601</c:v>
                </c:pt>
                <c:pt idx="405">
                  <c:v>2053.7741338595001</c:v>
                </c:pt>
                <c:pt idx="406">
                  <c:v>2064.0786566206398</c:v>
                </c:pt>
                <c:pt idx="407">
                  <c:v>2061.9427073672</c:v>
                </c:pt>
                <c:pt idx="408">
                  <c:v>2058.0615221304001</c:v>
                </c:pt>
                <c:pt idx="409">
                  <c:v>2064.5696859024201</c:v>
                </c:pt>
                <c:pt idx="410">
                  <c:v>2062.0330054921801</c:v>
                </c:pt>
                <c:pt idx="411">
                  <c:v>2064.2767685372801</c:v>
                </c:pt>
                <c:pt idx="412">
                  <c:v>2073.1479307905001</c:v>
                </c:pt>
                <c:pt idx="413">
                  <c:v>2066.1872943722301</c:v>
                </c:pt>
                <c:pt idx="414">
                  <c:v>2066.9352563586899</c:v>
                </c:pt>
                <c:pt idx="415">
                  <c:v>2072.5414681694901</c:v>
                </c:pt>
                <c:pt idx="416">
                  <c:v>2065.3590010210601</c:v>
                </c:pt>
                <c:pt idx="417">
                  <c:v>2071.7271701589698</c:v>
                </c:pt>
                <c:pt idx="418">
                  <c:v>2077.9500480176998</c:v>
                </c:pt>
                <c:pt idx="419">
                  <c:v>2072.6033676314701</c:v>
                </c:pt>
                <c:pt idx="420">
                  <c:v>2073.34492598629</c:v>
                </c:pt>
                <c:pt idx="421">
                  <c:v>2075.6110109339002</c:v>
                </c:pt>
                <c:pt idx="422">
                  <c:v>2068.9519667959999</c:v>
                </c:pt>
                <c:pt idx="423">
                  <c:v>2078.4331601950798</c:v>
                </c:pt>
                <c:pt idx="424">
                  <c:v>2074.02691573013</c:v>
                </c:pt>
                <c:pt idx="425">
                  <c:v>2066.20005454477</c:v>
                </c:pt>
                <c:pt idx="426">
                  <c:v>2073.3031191661198</c:v>
                </c:pt>
                <c:pt idx="427">
                  <c:v>2074.9273313538001</c:v>
                </c:pt>
                <c:pt idx="428">
                  <c:v>2074.68486601923</c:v>
                </c:pt>
                <c:pt idx="429">
                  <c:v>2086.06758043835</c:v>
                </c:pt>
                <c:pt idx="430">
                  <c:v>2080.7148819441099</c:v>
                </c:pt>
                <c:pt idx="431">
                  <c:v>2079.1869922064102</c:v>
                </c:pt>
                <c:pt idx="432">
                  <c:v>2092.29248352186</c:v>
                </c:pt>
                <c:pt idx="433">
                  <c:v>2085.8656807285402</c:v>
                </c:pt>
                <c:pt idx="434">
                  <c:v>2093.70182969302</c:v>
                </c:pt>
                <c:pt idx="435">
                  <c:v>2096.9207349267299</c:v>
                </c:pt>
                <c:pt idx="436">
                  <c:v>2085.7064458923801</c:v>
                </c:pt>
                <c:pt idx="437">
                  <c:v>2089.0388357305001</c:v>
                </c:pt>
                <c:pt idx="438">
                  <c:v>2089.4661965575501</c:v>
                </c:pt>
                <c:pt idx="439">
                  <c:v>2076.9830666247099</c:v>
                </c:pt>
                <c:pt idx="440">
                  <c:v>2088.0823982660299</c:v>
                </c:pt>
                <c:pt idx="441">
                  <c:v>2079.9129216595602</c:v>
                </c:pt>
                <c:pt idx="442">
                  <c:v>2074.9030527462501</c:v>
                </c:pt>
                <c:pt idx="443">
                  <c:v>2082.43002952812</c:v>
                </c:pt>
                <c:pt idx="444">
                  <c:v>2082.4865681302699</c:v>
                </c:pt>
                <c:pt idx="445">
                  <c:v>2088.8953448356901</c:v>
                </c:pt>
                <c:pt idx="446">
                  <c:v>2098.11470625538</c:v>
                </c:pt>
                <c:pt idx="447">
                  <c:v>2087.86159900537</c:v>
                </c:pt>
                <c:pt idx="448">
                  <c:v>2091.71637127231</c:v>
                </c:pt>
                <c:pt idx="449">
                  <c:v>2098.0577125496902</c:v>
                </c:pt>
                <c:pt idx="450">
                  <c:v>2088.7359457509201</c:v>
                </c:pt>
                <c:pt idx="451">
                  <c:v>2090.5127920999298</c:v>
                </c:pt>
                <c:pt idx="452">
                  <c:v>2092.7472281204</c:v>
                </c:pt>
                <c:pt idx="453">
                  <c:v>2085.9744691845499</c:v>
                </c:pt>
                <c:pt idx="454">
                  <c:v>2091.7163540096799</c:v>
                </c:pt>
                <c:pt idx="455">
                  <c:v>2092.4288197629699</c:v>
                </c:pt>
                <c:pt idx="456">
                  <c:v>2084.4353719771002</c:v>
                </c:pt>
                <c:pt idx="457">
                  <c:v>2095.7512267634602</c:v>
                </c:pt>
                <c:pt idx="458">
                  <c:v>2092.00924795223</c:v>
                </c:pt>
                <c:pt idx="459">
                  <c:v>2083.6207050568901</c:v>
                </c:pt>
                <c:pt idx="460">
                  <c:v>2089.9616593760802</c:v>
                </c:pt>
                <c:pt idx="461">
                  <c:v>2085.02312932215</c:v>
                </c:pt>
                <c:pt idx="462">
                  <c:v>2084.3133467413199</c:v>
                </c:pt>
                <c:pt idx="463">
                  <c:v>2095.73559798835</c:v>
                </c:pt>
                <c:pt idx="464">
                  <c:v>2084.1138002509201</c:v>
                </c:pt>
                <c:pt idx="465">
                  <c:v>2083.8771266969902</c:v>
                </c:pt>
                <c:pt idx="466">
                  <c:v>2086.4465078989601</c:v>
                </c:pt>
                <c:pt idx="467">
                  <c:v>2075.9435444045998</c:v>
                </c:pt>
                <c:pt idx="468">
                  <c:v>2080.37504630374</c:v>
                </c:pt>
                <c:pt idx="469">
                  <c:v>2087.1164323871899</c:v>
                </c:pt>
                <c:pt idx="470">
                  <c:v>2076.2766305208002</c:v>
                </c:pt>
                <c:pt idx="471">
                  <c:v>2085.5404364097199</c:v>
                </c:pt>
                <c:pt idx="472">
                  <c:v>2089.1637482814299</c:v>
                </c:pt>
                <c:pt idx="473">
                  <c:v>2086.0578066112098</c:v>
                </c:pt>
                <c:pt idx="474">
                  <c:v>2100.7773499025802</c:v>
                </c:pt>
                <c:pt idx="475">
                  <c:v>2100.46823595265</c:v>
                </c:pt>
                <c:pt idx="476">
                  <c:v>2089.66844013014</c:v>
                </c:pt>
                <c:pt idx="477">
                  <c:v>2095.3384000569499</c:v>
                </c:pt>
                <c:pt idx="478">
                  <c:v>2088.6499240121898</c:v>
                </c:pt>
                <c:pt idx="479">
                  <c:v>2087.8233898415801</c:v>
                </c:pt>
                <c:pt idx="480">
                  <c:v>2095.2047385043502</c:v>
                </c:pt>
                <c:pt idx="481">
                  <c:v>2082.5474829729201</c:v>
                </c:pt>
                <c:pt idx="482">
                  <c:v>2080.9734499502902</c:v>
                </c:pt>
                <c:pt idx="483">
                  <c:v>2088.2279676641101</c:v>
                </c:pt>
                <c:pt idx="484">
                  <c:v>2084.4324169742899</c:v>
                </c:pt>
                <c:pt idx="485">
                  <c:v>2091.9225006870101</c:v>
                </c:pt>
                <c:pt idx="486">
                  <c:v>2096.6481658957</c:v>
                </c:pt>
                <c:pt idx="487">
                  <c:v>2090.1531310344599</c:v>
                </c:pt>
                <c:pt idx="488">
                  <c:v>2095.3217489805802</c:v>
                </c:pt>
                <c:pt idx="489">
                  <c:v>2096.3919077034702</c:v>
                </c:pt>
                <c:pt idx="490">
                  <c:v>2087.9476813513402</c:v>
                </c:pt>
                <c:pt idx="491">
                  <c:v>2096.3454479920301</c:v>
                </c:pt>
                <c:pt idx="492">
                  <c:v>2093.9619961723201</c:v>
                </c:pt>
                <c:pt idx="493">
                  <c:v>2085.3437936741402</c:v>
                </c:pt>
                <c:pt idx="494">
                  <c:v>2090.0879187202199</c:v>
                </c:pt>
                <c:pt idx="495">
                  <c:v>2086.31697971224</c:v>
                </c:pt>
                <c:pt idx="496">
                  <c:v>2085.2702176840899</c:v>
                </c:pt>
                <c:pt idx="497">
                  <c:v>2097.9346957855601</c:v>
                </c:pt>
                <c:pt idx="498">
                  <c:v>2090.06423926872</c:v>
                </c:pt>
                <c:pt idx="499">
                  <c:v>2090.6360071466902</c:v>
                </c:pt>
                <c:pt idx="500">
                  <c:v>2098.0652521915099</c:v>
                </c:pt>
                <c:pt idx="501">
                  <c:v>2091.8417894190502</c:v>
                </c:pt>
                <c:pt idx="502">
                  <c:v>2102.29786311015</c:v>
                </c:pt>
                <c:pt idx="503">
                  <c:v>2105.2190930952502</c:v>
                </c:pt>
                <c:pt idx="504">
                  <c:v>2094.4967817479001</c:v>
                </c:pt>
                <c:pt idx="505">
                  <c:v>2097.7403804874598</c:v>
                </c:pt>
                <c:pt idx="506">
                  <c:v>2095.4882177314898</c:v>
                </c:pt>
                <c:pt idx="507">
                  <c:v>2087.8291954279498</c:v>
                </c:pt>
                <c:pt idx="508">
                  <c:v>2097.1463352167002</c:v>
                </c:pt>
                <c:pt idx="509">
                  <c:v>2090.1475564208599</c:v>
                </c:pt>
                <c:pt idx="510">
                  <c:v>2084.6200806342399</c:v>
                </c:pt>
                <c:pt idx="511">
                  <c:v>2088.4574864327801</c:v>
                </c:pt>
                <c:pt idx="512">
                  <c:v>2088.6859310570098</c:v>
                </c:pt>
                <c:pt idx="513">
                  <c:v>2089.7203106296602</c:v>
                </c:pt>
                <c:pt idx="514">
                  <c:v>2103.336225</c:v>
                </c:pt>
                <c:pt idx="515">
                  <c:v>2094.9948486221801</c:v>
                </c:pt>
                <c:pt idx="516">
                  <c:v>2092.8635436663099</c:v>
                </c:pt>
                <c:pt idx="517">
                  <c:v>2098.8463717181298</c:v>
                </c:pt>
                <c:pt idx="518">
                  <c:v>2093.3645898252698</c:v>
                </c:pt>
                <c:pt idx="519">
                  <c:v>2097.0150511265301</c:v>
                </c:pt>
                <c:pt idx="520">
                  <c:v>2098.4994557735799</c:v>
                </c:pt>
                <c:pt idx="521">
                  <c:v>2085.92876574616</c:v>
                </c:pt>
                <c:pt idx="522">
                  <c:v>2089.2179990406598</c:v>
                </c:pt>
                <c:pt idx="523">
                  <c:v>2089.2596616170199</c:v>
                </c:pt>
                <c:pt idx="524">
                  <c:v>2077.7507496585699</c:v>
                </c:pt>
                <c:pt idx="525">
                  <c:v>2090.47264292608</c:v>
                </c:pt>
                <c:pt idx="526">
                  <c:v>2084.01987467968</c:v>
                </c:pt>
                <c:pt idx="527">
                  <c:v>2077.0964555399801</c:v>
                </c:pt>
                <c:pt idx="528">
                  <c:v>2082.18371638696</c:v>
                </c:pt>
                <c:pt idx="529">
                  <c:v>2078.5739930130699</c:v>
                </c:pt>
                <c:pt idx="530">
                  <c:v>2076.0644449240199</c:v>
                </c:pt>
                <c:pt idx="531">
                  <c:v>2088.81289852495</c:v>
                </c:pt>
                <c:pt idx="532">
                  <c:v>2078.0746192454299</c:v>
                </c:pt>
                <c:pt idx="533">
                  <c:v>2079.3795777789501</c:v>
                </c:pt>
                <c:pt idx="534">
                  <c:v>2085.0170005058799</c:v>
                </c:pt>
                <c:pt idx="535">
                  <c:v>2078.16957353214</c:v>
                </c:pt>
                <c:pt idx="536">
                  <c:v>2088.4599801403201</c:v>
                </c:pt>
                <c:pt idx="537">
                  <c:v>2097.8284761851901</c:v>
                </c:pt>
                <c:pt idx="538">
                  <c:v>2087.4205633216602</c:v>
                </c:pt>
                <c:pt idx="539">
                  <c:v>2091.20740781732</c:v>
                </c:pt>
                <c:pt idx="540">
                  <c:v>2090.6472735729099</c:v>
                </c:pt>
                <c:pt idx="541">
                  <c:v>2083.6376289447498</c:v>
                </c:pt>
                <c:pt idx="542">
                  <c:v>2091.8745892618799</c:v>
                </c:pt>
                <c:pt idx="543">
                  <c:v>2083.5463383865199</c:v>
                </c:pt>
                <c:pt idx="544">
                  <c:v>2074.8565356895701</c:v>
                </c:pt>
                <c:pt idx="545">
                  <c:v>2082.0812279698298</c:v>
                </c:pt>
                <c:pt idx="546">
                  <c:v>2080.0344998206301</c:v>
                </c:pt>
                <c:pt idx="547">
                  <c:v>2079.5771222124099</c:v>
                </c:pt>
                <c:pt idx="548">
                  <c:v>2093.9040127897301</c:v>
                </c:pt>
                <c:pt idx="549">
                  <c:v>2088.8720397237298</c:v>
                </c:pt>
                <c:pt idx="550">
                  <c:v>2086.8753450740801</c:v>
                </c:pt>
                <c:pt idx="551">
                  <c:v>2092.6564529622101</c:v>
                </c:pt>
                <c:pt idx="552">
                  <c:v>2085.39939820257</c:v>
                </c:pt>
                <c:pt idx="553">
                  <c:v>2090.2452409551001</c:v>
                </c:pt>
                <c:pt idx="554">
                  <c:v>2097.6752833420501</c:v>
                </c:pt>
                <c:pt idx="555">
                  <c:v>2084.4299933175698</c:v>
                </c:pt>
                <c:pt idx="556">
                  <c:v>2089.1364964063</c:v>
                </c:pt>
                <c:pt idx="557">
                  <c:v>2092.3919383085599</c:v>
                </c:pt>
                <c:pt idx="558">
                  <c:v>2085.98438689772</c:v>
                </c:pt>
                <c:pt idx="559">
                  <c:v>2099.0142027777001</c:v>
                </c:pt>
                <c:pt idx="560">
                  <c:v>2097.5748208607201</c:v>
                </c:pt>
                <c:pt idx="561">
                  <c:v>2087.9615640779998</c:v>
                </c:pt>
                <c:pt idx="562">
                  <c:v>2097.22271592894</c:v>
                </c:pt>
                <c:pt idx="563">
                  <c:v>2093.0583801738799</c:v>
                </c:pt>
                <c:pt idx="564">
                  <c:v>2097.7213282173302</c:v>
                </c:pt>
                <c:pt idx="565">
                  <c:v>2116.9504371519502</c:v>
                </c:pt>
                <c:pt idx="566">
                  <c:v>2107.8604051429802</c:v>
                </c:pt>
                <c:pt idx="567">
                  <c:v>2109.0160882122</c:v>
                </c:pt>
                <c:pt idx="568">
                  <c:v>2117.3876009857099</c:v>
                </c:pt>
                <c:pt idx="569">
                  <c:v>2107.6312579842202</c:v>
                </c:pt>
                <c:pt idx="570">
                  <c:v>2113.7439352134202</c:v>
                </c:pt>
                <c:pt idx="571">
                  <c:v>2118.4034099842802</c:v>
                </c:pt>
                <c:pt idx="572">
                  <c:v>2103.4107363107701</c:v>
                </c:pt>
                <c:pt idx="573">
                  <c:v>2108.0941236973199</c:v>
                </c:pt>
                <c:pt idx="574">
                  <c:v>2105.42838383044</c:v>
                </c:pt>
                <c:pt idx="575">
                  <c:v>2098.65947404896</c:v>
                </c:pt>
                <c:pt idx="576">
                  <c:v>2112.2427067594799</c:v>
                </c:pt>
                <c:pt idx="577">
                  <c:v>2111.70643791772</c:v>
                </c:pt>
                <c:pt idx="578">
                  <c:v>2103.7256330211399</c:v>
                </c:pt>
                <c:pt idx="579">
                  <c:v>2106.44889604217</c:v>
                </c:pt>
                <c:pt idx="580">
                  <c:v>2103.8404054024199</c:v>
                </c:pt>
                <c:pt idx="581">
                  <c:v>2103.8125478453999</c:v>
                </c:pt>
                <c:pt idx="582">
                  <c:v>2110.9077684819999</c:v>
                </c:pt>
                <c:pt idx="583">
                  <c:v>2101.9372366757698</c:v>
                </c:pt>
                <c:pt idx="584">
                  <c:v>2097.1090663984201</c:v>
                </c:pt>
                <c:pt idx="585">
                  <c:v>2100.1112959325301</c:v>
                </c:pt>
                <c:pt idx="586">
                  <c:v>2092.7560953624502</c:v>
                </c:pt>
                <c:pt idx="587">
                  <c:v>2097.75063656664</c:v>
                </c:pt>
                <c:pt idx="588">
                  <c:v>2102.0302668565701</c:v>
                </c:pt>
                <c:pt idx="589">
                  <c:v>2086.9221023163</c:v>
                </c:pt>
                <c:pt idx="590">
                  <c:v>2088.2580800706601</c:v>
                </c:pt>
                <c:pt idx="591">
                  <c:v>2084.8656392520002</c:v>
                </c:pt>
                <c:pt idx="592">
                  <c:v>2075.9366730113202</c:v>
                </c:pt>
                <c:pt idx="593">
                  <c:v>2084.51283050027</c:v>
                </c:pt>
                <c:pt idx="594">
                  <c:v>2083.0305642952799</c:v>
                </c:pt>
                <c:pt idx="595">
                  <c:v>2075.3304710443499</c:v>
                </c:pt>
                <c:pt idx="596">
                  <c:v>2082.2021290197299</c:v>
                </c:pt>
                <c:pt idx="597">
                  <c:v>2075.99816831417</c:v>
                </c:pt>
                <c:pt idx="598">
                  <c:v>2073.8700754921201</c:v>
                </c:pt>
                <c:pt idx="599">
                  <c:v>2084.9273114365101</c:v>
                </c:pt>
                <c:pt idx="600">
                  <c:v>2075.3620835389402</c:v>
                </c:pt>
                <c:pt idx="601">
                  <c:v>2066.1855345112399</c:v>
                </c:pt>
                <c:pt idx="602">
                  <c:v>2068.6479607650199</c:v>
                </c:pt>
                <c:pt idx="603">
                  <c:v>2065.2232933815299</c:v>
                </c:pt>
                <c:pt idx="604">
                  <c:v>2070.2942744114098</c:v>
                </c:pt>
                <c:pt idx="605">
                  <c:v>2078.31612536179</c:v>
                </c:pt>
                <c:pt idx="606">
                  <c:v>2063.9901409972399</c:v>
                </c:pt>
                <c:pt idx="607">
                  <c:v>2070.5416867354002</c:v>
                </c:pt>
                <c:pt idx="608">
                  <c:v>2073.96038377778</c:v>
                </c:pt>
                <c:pt idx="609">
                  <c:v>2068.9254652620398</c:v>
                </c:pt>
                <c:pt idx="610">
                  <c:v>2077.52167941875</c:v>
                </c:pt>
                <c:pt idx="611">
                  <c:v>2077.1727866125598</c:v>
                </c:pt>
                <c:pt idx="612">
                  <c:v>2072.51672094486</c:v>
                </c:pt>
                <c:pt idx="613">
                  <c:v>2083.42838376195</c:v>
                </c:pt>
                <c:pt idx="614">
                  <c:v>2078.52811398121</c:v>
                </c:pt>
                <c:pt idx="615">
                  <c:v>2078.6158655773602</c:v>
                </c:pt>
                <c:pt idx="616">
                  <c:v>2088.2135280562502</c:v>
                </c:pt>
                <c:pt idx="617">
                  <c:v>2083.0283649797102</c:v>
                </c:pt>
                <c:pt idx="618">
                  <c:v>2080.5690785192101</c:v>
                </c:pt>
                <c:pt idx="619">
                  <c:v>2086.4209297149</c:v>
                </c:pt>
                <c:pt idx="620">
                  <c:v>2076.7314833670798</c:v>
                </c:pt>
                <c:pt idx="621">
                  <c:v>2083.9925411931299</c:v>
                </c:pt>
                <c:pt idx="622">
                  <c:v>2087.9584531937498</c:v>
                </c:pt>
                <c:pt idx="623">
                  <c:v>2077.1686357560602</c:v>
                </c:pt>
                <c:pt idx="624">
                  <c:v>2080.9230723782998</c:v>
                </c:pt>
                <c:pt idx="625">
                  <c:v>2085.2325581691198</c:v>
                </c:pt>
                <c:pt idx="626">
                  <c:v>2075.7252302924198</c:v>
                </c:pt>
                <c:pt idx="627">
                  <c:v>2089.7484167202301</c:v>
                </c:pt>
                <c:pt idx="628">
                  <c:v>2083.5969001880999</c:v>
                </c:pt>
                <c:pt idx="629">
                  <c:v>2075.1808098976398</c:v>
                </c:pt>
                <c:pt idx="630">
                  <c:v>2080.3947858813799</c:v>
                </c:pt>
                <c:pt idx="631">
                  <c:v>2084.28659949657</c:v>
                </c:pt>
                <c:pt idx="632">
                  <c:v>2093.7129219131598</c:v>
                </c:pt>
                <c:pt idx="633">
                  <c:v>2114.2636789745402</c:v>
                </c:pt>
                <c:pt idx="634">
                  <c:v>2109.9740267573702</c:v>
                </c:pt>
                <c:pt idx="635">
                  <c:v>2112.0182414610299</c:v>
                </c:pt>
                <c:pt idx="636">
                  <c:v>2120.0781575966098</c:v>
                </c:pt>
                <c:pt idx="637">
                  <c:v>2114.2126497519598</c:v>
                </c:pt>
                <c:pt idx="638">
                  <c:v>2116.3811548041299</c:v>
                </c:pt>
                <c:pt idx="639">
                  <c:v>2109.7065719846501</c:v>
                </c:pt>
                <c:pt idx="640">
                  <c:v>2086.9569797428198</c:v>
                </c:pt>
                <c:pt idx="641">
                  <c:v>2091.6172135596998</c:v>
                </c:pt>
                <c:pt idx="642">
                  <c:v>2090.3497555249201</c:v>
                </c:pt>
                <c:pt idx="643">
                  <c:v>2084.5729434384002</c:v>
                </c:pt>
                <c:pt idx="644">
                  <c:v>2100.32915707246</c:v>
                </c:pt>
                <c:pt idx="645">
                  <c:v>2091.2887254346501</c:v>
                </c:pt>
                <c:pt idx="646">
                  <c:v>2084.4830453002101</c:v>
                </c:pt>
                <c:pt idx="647">
                  <c:v>2093.7994399129302</c:v>
                </c:pt>
                <c:pt idx="648">
                  <c:v>2082.54840059549</c:v>
                </c:pt>
                <c:pt idx="649">
                  <c:v>2080.1316827475798</c:v>
                </c:pt>
                <c:pt idx="650">
                  <c:v>2083.3275092978602</c:v>
                </c:pt>
                <c:pt idx="651">
                  <c:v>2070.8492866045799</c:v>
                </c:pt>
                <c:pt idx="652">
                  <c:v>2064.8088726681099</c:v>
                </c:pt>
                <c:pt idx="653">
                  <c:v>2069.7033581427399</c:v>
                </c:pt>
                <c:pt idx="654">
                  <c:v>2061.7758891376002</c:v>
                </c:pt>
                <c:pt idx="655">
                  <c:v>2065.8048488773002</c:v>
                </c:pt>
                <c:pt idx="656">
                  <c:v>2072.00895600994</c:v>
                </c:pt>
                <c:pt idx="657">
                  <c:v>2064.8665733576199</c:v>
                </c:pt>
                <c:pt idx="658">
                  <c:v>2066.6405212075701</c:v>
                </c:pt>
                <c:pt idx="659">
                  <c:v>2070.4783856154399</c:v>
                </c:pt>
                <c:pt idx="660">
                  <c:v>2056.7539682369102</c:v>
                </c:pt>
                <c:pt idx="661">
                  <c:v>2068.3699492584601</c:v>
                </c:pt>
                <c:pt idx="662">
                  <c:v>2069.5040535015</c:v>
                </c:pt>
                <c:pt idx="663">
                  <c:v>2060.07730375245</c:v>
                </c:pt>
                <c:pt idx="664">
                  <c:v>2061.9732794486499</c:v>
                </c:pt>
                <c:pt idx="665">
                  <c:v>2061.1866932204198</c:v>
                </c:pt>
                <c:pt idx="666">
                  <c:v>2055.25214011156</c:v>
                </c:pt>
                <c:pt idx="667">
                  <c:v>2071.1377005926001</c:v>
                </c:pt>
                <c:pt idx="668">
                  <c:v>2060.21557186174</c:v>
                </c:pt>
                <c:pt idx="669">
                  <c:v>2050.1304566168301</c:v>
                </c:pt>
                <c:pt idx="670">
                  <c:v>2055.2629849876698</c:v>
                </c:pt>
                <c:pt idx="671">
                  <c:v>2052.1812174562501</c:v>
                </c:pt>
                <c:pt idx="672">
                  <c:v>2055.2403459789298</c:v>
                </c:pt>
                <c:pt idx="673">
                  <c:v>2066.0040608353102</c:v>
                </c:pt>
                <c:pt idx="674">
                  <c:v>2055.9958896898902</c:v>
                </c:pt>
                <c:pt idx="675">
                  <c:v>2061.5440601514601</c:v>
                </c:pt>
                <c:pt idx="676">
                  <c:v>2068.4845075691701</c:v>
                </c:pt>
                <c:pt idx="677">
                  <c:v>2061.4254325112101</c:v>
                </c:pt>
                <c:pt idx="678">
                  <c:v>2072.18369231833</c:v>
                </c:pt>
                <c:pt idx="679">
                  <c:v>2068.5494773939899</c:v>
                </c:pt>
                <c:pt idx="680">
                  <c:v>2060.3354766954499</c:v>
                </c:pt>
                <c:pt idx="681">
                  <c:v>2065.3629432295102</c:v>
                </c:pt>
                <c:pt idx="682">
                  <c:v>2059.1339357015099</c:v>
                </c:pt>
                <c:pt idx="683">
                  <c:v>2054.8097659851201</c:v>
                </c:pt>
                <c:pt idx="684">
                  <c:v>2065.0640453184901</c:v>
                </c:pt>
                <c:pt idx="685">
                  <c:v>2056.5502670835099</c:v>
                </c:pt>
                <c:pt idx="686">
                  <c:v>2054.8632362281101</c:v>
                </c:pt>
                <c:pt idx="687">
                  <c:v>2055.3979422068601</c:v>
                </c:pt>
                <c:pt idx="688">
                  <c:v>2047.2708742303801</c:v>
                </c:pt>
                <c:pt idx="689">
                  <c:v>2049.4085361430102</c:v>
                </c:pt>
                <c:pt idx="690">
                  <c:v>2054.5583375753199</c:v>
                </c:pt>
                <c:pt idx="691">
                  <c:v>2044.43279541013</c:v>
                </c:pt>
                <c:pt idx="692">
                  <c:v>2045.95453719943</c:v>
                </c:pt>
                <c:pt idx="693">
                  <c:v>2047.69963151468</c:v>
                </c:pt>
                <c:pt idx="694">
                  <c:v>2045.1229516226999</c:v>
                </c:pt>
                <c:pt idx="695">
                  <c:v>2058.39579217862</c:v>
                </c:pt>
                <c:pt idx="696">
                  <c:v>2063.1708716289399</c:v>
                </c:pt>
                <c:pt idx="697">
                  <c:v>2056.9844540498002</c:v>
                </c:pt>
                <c:pt idx="698">
                  <c:v>2058.68972049171</c:v>
                </c:pt>
                <c:pt idx="699">
                  <c:v>2055.82764822135</c:v>
                </c:pt>
                <c:pt idx="700">
                  <c:v>2052.6771359527102</c:v>
                </c:pt>
                <c:pt idx="701">
                  <c:v>2069.5714714024898</c:v>
                </c:pt>
                <c:pt idx="702">
                  <c:v>2062.3334064455998</c:v>
                </c:pt>
                <c:pt idx="703">
                  <c:v>2056.0978404279699</c:v>
                </c:pt>
                <c:pt idx="704">
                  <c:v>2061.9926980251698</c:v>
                </c:pt>
                <c:pt idx="705">
                  <c:v>2061.7890593338602</c:v>
                </c:pt>
                <c:pt idx="706">
                  <c:v>2069.48147234919</c:v>
                </c:pt>
                <c:pt idx="707">
                  <c:v>2077.7113153649998</c:v>
                </c:pt>
                <c:pt idx="708">
                  <c:v>2062.6691387668302</c:v>
                </c:pt>
                <c:pt idx="709">
                  <c:v>2064.5126177889001</c:v>
                </c:pt>
                <c:pt idx="710">
                  <c:v>2068.3598141535899</c:v>
                </c:pt>
                <c:pt idx="711">
                  <c:v>2063.0490727103202</c:v>
                </c:pt>
                <c:pt idx="712">
                  <c:v>2072.1848897963901</c:v>
                </c:pt>
                <c:pt idx="713">
                  <c:v>2067.84805492233</c:v>
                </c:pt>
                <c:pt idx="714">
                  <c:v>2059.19682245595</c:v>
                </c:pt>
                <c:pt idx="715">
                  <c:v>2065.8481220717199</c:v>
                </c:pt>
                <c:pt idx="716">
                  <c:v>2063.8727240510202</c:v>
                </c:pt>
                <c:pt idx="717">
                  <c:v>2060.5324154069499</c:v>
                </c:pt>
                <c:pt idx="718">
                  <c:v>2068.9178908200402</c:v>
                </c:pt>
                <c:pt idx="719">
                  <c:v>2060.6229898854999</c:v>
                </c:pt>
                <c:pt idx="720">
                  <c:v>2060.9041164467899</c:v>
                </c:pt>
                <c:pt idx="721">
                  <c:v>2067.6413106401901</c:v>
                </c:pt>
                <c:pt idx="722">
                  <c:v>2061.3357941084801</c:v>
                </c:pt>
                <c:pt idx="723">
                  <c:v>2066.4047814504102</c:v>
                </c:pt>
                <c:pt idx="724">
                  <c:v>2073.0555715114701</c:v>
                </c:pt>
                <c:pt idx="725">
                  <c:v>2064.9946936643601</c:v>
                </c:pt>
                <c:pt idx="726">
                  <c:v>2069.4790710873099</c:v>
                </c:pt>
                <c:pt idx="727">
                  <c:v>2072.3184715715902</c:v>
                </c:pt>
                <c:pt idx="728">
                  <c:v>2065.3672596956399</c:v>
                </c:pt>
                <c:pt idx="729">
                  <c:v>2072.7500900579098</c:v>
                </c:pt>
                <c:pt idx="730">
                  <c:v>2069.0912377628902</c:v>
                </c:pt>
                <c:pt idx="731">
                  <c:v>2059.7228193679698</c:v>
                </c:pt>
                <c:pt idx="732">
                  <c:v>2064.4382501330401</c:v>
                </c:pt>
                <c:pt idx="733">
                  <c:v>2061.4744667528198</c:v>
                </c:pt>
                <c:pt idx="734">
                  <c:v>2056.5563411970802</c:v>
                </c:pt>
                <c:pt idx="735">
                  <c:v>2068.4286374159501</c:v>
                </c:pt>
                <c:pt idx="736">
                  <c:v>2058.9708089217302</c:v>
                </c:pt>
                <c:pt idx="737">
                  <c:v>2057.93949545136</c:v>
                </c:pt>
                <c:pt idx="738">
                  <c:v>2065.4615083265398</c:v>
                </c:pt>
                <c:pt idx="739">
                  <c:v>2060.7880733645302</c:v>
                </c:pt>
                <c:pt idx="740">
                  <c:v>2061.48023092724</c:v>
                </c:pt>
                <c:pt idx="741">
                  <c:v>2069.0646360145902</c:v>
                </c:pt>
                <c:pt idx="742">
                  <c:v>2052.76308735772</c:v>
                </c:pt>
                <c:pt idx="743">
                  <c:v>2060.0840230027102</c:v>
                </c:pt>
                <c:pt idx="744">
                  <c:v>2061.1453052603501</c:v>
                </c:pt>
                <c:pt idx="745">
                  <c:v>2051.4733519612801</c:v>
                </c:pt>
                <c:pt idx="746">
                  <c:v>2059.8825975403702</c:v>
                </c:pt>
                <c:pt idx="747">
                  <c:v>2063.1054156923701</c:v>
                </c:pt>
                <c:pt idx="748">
                  <c:v>2057.1964721039799</c:v>
                </c:pt>
                <c:pt idx="749">
                  <c:v>2063.1568621532901</c:v>
                </c:pt>
                <c:pt idx="750">
                  <c:v>2060.3453950063499</c:v>
                </c:pt>
                <c:pt idx="751">
                  <c:v>2059.4860593211001</c:v>
                </c:pt>
                <c:pt idx="752">
                  <c:v>2076.5996965897898</c:v>
                </c:pt>
                <c:pt idx="753">
                  <c:v>2070.2019249477898</c:v>
                </c:pt>
                <c:pt idx="754">
                  <c:v>2066.41665383384</c:v>
                </c:pt>
                <c:pt idx="755">
                  <c:v>2070.9526771209398</c:v>
                </c:pt>
                <c:pt idx="756">
                  <c:v>2069.2646332904201</c:v>
                </c:pt>
                <c:pt idx="757">
                  <c:v>2076.5153389305901</c:v>
                </c:pt>
                <c:pt idx="758">
                  <c:v>2079.5826426751501</c:v>
                </c:pt>
                <c:pt idx="759">
                  <c:v>2061.12966384532</c:v>
                </c:pt>
                <c:pt idx="760">
                  <c:v>2060.4680473614399</c:v>
                </c:pt>
                <c:pt idx="761">
                  <c:v>2061.8631458799</c:v>
                </c:pt>
                <c:pt idx="762">
                  <c:v>2053.6834610327701</c:v>
                </c:pt>
                <c:pt idx="763">
                  <c:v>2062.4304087089799</c:v>
                </c:pt>
                <c:pt idx="764">
                  <c:v>2059.9430724609501</c:v>
                </c:pt>
                <c:pt idx="765">
                  <c:v>2054.4822174126898</c:v>
                </c:pt>
                <c:pt idx="766">
                  <c:v>2063.9209302059598</c:v>
                </c:pt>
                <c:pt idx="767">
                  <c:v>2062.6612162301699</c:v>
                </c:pt>
                <c:pt idx="768">
                  <c:v>2061.2168977589999</c:v>
                </c:pt>
                <c:pt idx="769">
                  <c:v>2073.41787058521</c:v>
                </c:pt>
                <c:pt idx="770">
                  <c:v>2067.4049585829098</c:v>
                </c:pt>
                <c:pt idx="771">
                  <c:v>2060.4628645439602</c:v>
                </c:pt>
                <c:pt idx="772">
                  <c:v>2059.9596169144002</c:v>
                </c:pt>
                <c:pt idx="773">
                  <c:v>2055.2103712251601</c:v>
                </c:pt>
                <c:pt idx="774">
                  <c:v>2061.0582228150602</c:v>
                </c:pt>
                <c:pt idx="775">
                  <c:v>2064.9028008881501</c:v>
                </c:pt>
                <c:pt idx="776">
                  <c:v>2049.5228492773799</c:v>
                </c:pt>
                <c:pt idx="777">
                  <c:v>2053.3559411320198</c:v>
                </c:pt>
                <c:pt idx="778">
                  <c:v>2054.2345106078701</c:v>
                </c:pt>
                <c:pt idx="779">
                  <c:v>2054.1572264394599</c:v>
                </c:pt>
                <c:pt idx="780">
                  <c:v>2063.0106697634301</c:v>
                </c:pt>
                <c:pt idx="781">
                  <c:v>2061.9391165678098</c:v>
                </c:pt>
                <c:pt idx="782">
                  <c:v>2054.1311720174599</c:v>
                </c:pt>
                <c:pt idx="783">
                  <c:v>2060.9289668296901</c:v>
                </c:pt>
                <c:pt idx="784">
                  <c:v>2054.74509435765</c:v>
                </c:pt>
                <c:pt idx="785">
                  <c:v>2053.5482505761202</c:v>
                </c:pt>
                <c:pt idx="786">
                  <c:v>2059.2970464785299</c:v>
                </c:pt>
                <c:pt idx="787">
                  <c:v>2051.4499112255698</c:v>
                </c:pt>
                <c:pt idx="788">
                  <c:v>2043.83421533655</c:v>
                </c:pt>
                <c:pt idx="789">
                  <c:v>2048.6026374879102</c:v>
                </c:pt>
                <c:pt idx="790">
                  <c:v>2047.42759809074</c:v>
                </c:pt>
                <c:pt idx="791">
                  <c:v>2049.52344488272</c:v>
                </c:pt>
                <c:pt idx="792">
                  <c:v>2058.9835654521198</c:v>
                </c:pt>
                <c:pt idx="793">
                  <c:v>2050.83855746176</c:v>
                </c:pt>
                <c:pt idx="794">
                  <c:v>2051.2664141508499</c:v>
                </c:pt>
                <c:pt idx="795">
                  <c:v>2056.0352047401898</c:v>
                </c:pt>
                <c:pt idx="796">
                  <c:v>2049.33213826369</c:v>
                </c:pt>
                <c:pt idx="797">
                  <c:v>2056.7810910359899</c:v>
                </c:pt>
                <c:pt idx="798">
                  <c:v>2055.2479681762202</c:v>
                </c:pt>
                <c:pt idx="799">
                  <c:v>2045.5134175555299</c:v>
                </c:pt>
                <c:pt idx="800">
                  <c:v>2048.19912043368</c:v>
                </c:pt>
                <c:pt idx="801">
                  <c:v>2047.4010917645701</c:v>
                </c:pt>
                <c:pt idx="802">
                  <c:v>2046.21104690984</c:v>
                </c:pt>
                <c:pt idx="803">
                  <c:v>2063.2801218965101</c:v>
                </c:pt>
                <c:pt idx="804">
                  <c:v>2055.3667047727299</c:v>
                </c:pt>
                <c:pt idx="805">
                  <c:v>2057.4476855805001</c:v>
                </c:pt>
                <c:pt idx="806">
                  <c:v>2058.9597734746299</c:v>
                </c:pt>
                <c:pt idx="807">
                  <c:v>2055.7825635525301</c:v>
                </c:pt>
                <c:pt idx="808">
                  <c:v>2061.1275584513101</c:v>
                </c:pt>
                <c:pt idx="809">
                  <c:v>2065.7376400569701</c:v>
                </c:pt>
                <c:pt idx="810">
                  <c:v>2049.44004330698</c:v>
                </c:pt>
                <c:pt idx="811">
                  <c:v>2051.4382881944198</c:v>
                </c:pt>
                <c:pt idx="812">
                  <c:v>2053.3604395201601</c:v>
                </c:pt>
                <c:pt idx="813">
                  <c:v>2051.0741342492302</c:v>
                </c:pt>
                <c:pt idx="814">
                  <c:v>2058.5931882456698</c:v>
                </c:pt>
                <c:pt idx="815">
                  <c:v>2057.6080762124898</c:v>
                </c:pt>
                <c:pt idx="816">
                  <c:v>2050.7757397895002</c:v>
                </c:pt>
                <c:pt idx="817">
                  <c:v>2059.8190364598699</c:v>
                </c:pt>
                <c:pt idx="818">
                  <c:v>2058.73986704442</c:v>
                </c:pt>
                <c:pt idx="819">
                  <c:v>2053.8132601287598</c:v>
                </c:pt>
                <c:pt idx="820">
                  <c:v>2065.2183006003302</c:v>
                </c:pt>
                <c:pt idx="821">
                  <c:v>2060.8096617545798</c:v>
                </c:pt>
                <c:pt idx="822">
                  <c:v>2054.5885426352502</c:v>
                </c:pt>
                <c:pt idx="823">
                  <c:v>2059.25503437733</c:v>
                </c:pt>
                <c:pt idx="824">
                  <c:v>2051.2091446148502</c:v>
                </c:pt>
                <c:pt idx="825">
                  <c:v>2054.7156312248499</c:v>
                </c:pt>
                <c:pt idx="826">
                  <c:v>2062.6950478783001</c:v>
                </c:pt>
                <c:pt idx="827">
                  <c:v>2051.6925950137302</c:v>
                </c:pt>
                <c:pt idx="828">
                  <c:v>2053.1085604882301</c:v>
                </c:pt>
                <c:pt idx="829">
                  <c:v>2059.1442664975598</c:v>
                </c:pt>
                <c:pt idx="830">
                  <c:v>2055.4088695196001</c:v>
                </c:pt>
                <c:pt idx="831">
                  <c:v>2063.4796193237598</c:v>
                </c:pt>
                <c:pt idx="832">
                  <c:v>2063.9282463412601</c:v>
                </c:pt>
                <c:pt idx="833">
                  <c:v>2054.50174343871</c:v>
                </c:pt>
                <c:pt idx="834">
                  <c:v>2058.2939388659902</c:v>
                </c:pt>
                <c:pt idx="835">
                  <c:v>2057.8298254101301</c:v>
                </c:pt>
                <c:pt idx="836">
                  <c:v>2055.3167220810901</c:v>
                </c:pt>
                <c:pt idx="837">
                  <c:v>2064.5931498046498</c:v>
                </c:pt>
                <c:pt idx="838">
                  <c:v>2056.7246051505799</c:v>
                </c:pt>
                <c:pt idx="839">
                  <c:v>2053.2224020759299</c:v>
                </c:pt>
                <c:pt idx="840">
                  <c:v>2057.5982634440902</c:v>
                </c:pt>
                <c:pt idx="841">
                  <c:v>2054.1984136793599</c:v>
                </c:pt>
                <c:pt idx="842">
                  <c:v>2055.5856050345101</c:v>
                </c:pt>
                <c:pt idx="843">
                  <c:v>2062.4332807230899</c:v>
                </c:pt>
                <c:pt idx="844">
                  <c:v>2052.7492065482002</c:v>
                </c:pt>
                <c:pt idx="845">
                  <c:v>2054.9701477132098</c:v>
                </c:pt>
                <c:pt idx="846">
                  <c:v>2054.6949621337099</c:v>
                </c:pt>
                <c:pt idx="847">
                  <c:v>2046.4739797954101</c:v>
                </c:pt>
                <c:pt idx="848">
                  <c:v>2053.2363354356498</c:v>
                </c:pt>
                <c:pt idx="849">
                  <c:v>2055.5465793522799</c:v>
                </c:pt>
                <c:pt idx="850">
                  <c:v>2047.42970111247</c:v>
                </c:pt>
                <c:pt idx="851">
                  <c:v>2051.10686512446</c:v>
                </c:pt>
                <c:pt idx="852">
                  <c:v>2050.8253975902599</c:v>
                </c:pt>
                <c:pt idx="853">
                  <c:v>2047.7030621148799</c:v>
                </c:pt>
                <c:pt idx="854">
                  <c:v>2063.62099209502</c:v>
                </c:pt>
                <c:pt idx="855">
                  <c:v>2060.06218524715</c:v>
                </c:pt>
                <c:pt idx="856">
                  <c:v>2054.4957066663401</c:v>
                </c:pt>
                <c:pt idx="857">
                  <c:v>2057.2002752069802</c:v>
                </c:pt>
                <c:pt idx="858">
                  <c:v>2050.6780885628</c:v>
                </c:pt>
                <c:pt idx="859">
                  <c:v>2055.25779970645</c:v>
                </c:pt>
                <c:pt idx="860">
                  <c:v>2063.7600000795401</c:v>
                </c:pt>
                <c:pt idx="861">
                  <c:v>2049.4692486366798</c:v>
                </c:pt>
                <c:pt idx="862">
                  <c:v>2049.3276380867001</c:v>
                </c:pt>
                <c:pt idx="863">
                  <c:v>2052.8492135790002</c:v>
                </c:pt>
                <c:pt idx="864">
                  <c:v>2046.9754119285701</c:v>
                </c:pt>
                <c:pt idx="865">
                  <c:v>2052.6667680138999</c:v>
                </c:pt>
                <c:pt idx="866">
                  <c:v>2047.8580659158599</c:v>
                </c:pt>
                <c:pt idx="867">
                  <c:v>2040.17278696473</c:v>
                </c:pt>
                <c:pt idx="868">
                  <c:v>2044.66198576797</c:v>
                </c:pt>
                <c:pt idx="869">
                  <c:v>2042.08362151753</c:v>
                </c:pt>
                <c:pt idx="870">
                  <c:v>2039.27504853389</c:v>
                </c:pt>
                <c:pt idx="871">
                  <c:v>2047.59888837066</c:v>
                </c:pt>
                <c:pt idx="872">
                  <c:v>2045.80515733226</c:v>
                </c:pt>
                <c:pt idx="873">
                  <c:v>2048.84833093814</c:v>
                </c:pt>
                <c:pt idx="874">
                  <c:v>2055.1274264221001</c:v>
                </c:pt>
                <c:pt idx="875">
                  <c:v>2055.5709343878598</c:v>
                </c:pt>
                <c:pt idx="876">
                  <c:v>2057.0697041180501</c:v>
                </c:pt>
                <c:pt idx="877">
                  <c:v>2060.7010146923799</c:v>
                </c:pt>
                <c:pt idx="878">
                  <c:v>2050.8601362589998</c:v>
                </c:pt>
                <c:pt idx="879">
                  <c:v>2050.4150584969798</c:v>
                </c:pt>
                <c:pt idx="880">
                  <c:v>2048.2301059568899</c:v>
                </c:pt>
                <c:pt idx="881">
                  <c:v>2042.3342210517999</c:v>
                </c:pt>
                <c:pt idx="882">
                  <c:v>2046.39557883371</c:v>
                </c:pt>
                <c:pt idx="883">
                  <c:v>2048.86889108078</c:v>
                </c:pt>
                <c:pt idx="884">
                  <c:v>2045.29546304059</c:v>
                </c:pt>
                <c:pt idx="885">
                  <c:v>2051.6467237500201</c:v>
                </c:pt>
                <c:pt idx="886">
                  <c:v>2052.0525607684799</c:v>
                </c:pt>
                <c:pt idx="887">
                  <c:v>2050.5031902917999</c:v>
                </c:pt>
                <c:pt idx="888">
                  <c:v>2057.2011550339098</c:v>
                </c:pt>
                <c:pt idx="889">
                  <c:v>2051.7402405839598</c:v>
                </c:pt>
                <c:pt idx="890">
                  <c:v>2051.0980551994098</c:v>
                </c:pt>
                <c:pt idx="891">
                  <c:v>2054.0665821996199</c:v>
                </c:pt>
                <c:pt idx="892">
                  <c:v>2051.5400071675399</c:v>
                </c:pt>
                <c:pt idx="893">
                  <c:v>2052.8612821334</c:v>
                </c:pt>
                <c:pt idx="894">
                  <c:v>2063.56109919152</c:v>
                </c:pt>
                <c:pt idx="895">
                  <c:v>2051.9380031994201</c:v>
                </c:pt>
                <c:pt idx="896">
                  <c:v>2053.9909389681902</c:v>
                </c:pt>
                <c:pt idx="897">
                  <c:v>2052.0389127121498</c:v>
                </c:pt>
                <c:pt idx="898">
                  <c:v>2047.4131888747199</c:v>
                </c:pt>
                <c:pt idx="899">
                  <c:v>2057.9674023606599</c:v>
                </c:pt>
                <c:pt idx="900">
                  <c:v>2063.43952502807</c:v>
                </c:pt>
                <c:pt idx="901">
                  <c:v>2051.0380304784599</c:v>
                </c:pt>
                <c:pt idx="902">
                  <c:v>2059.97650775078</c:v>
                </c:pt>
                <c:pt idx="903">
                  <c:v>2060.74480920833</c:v>
                </c:pt>
                <c:pt idx="904">
                  <c:v>2061.97472269945</c:v>
                </c:pt>
                <c:pt idx="905">
                  <c:v>2071.8182729845698</c:v>
                </c:pt>
                <c:pt idx="906">
                  <c:v>2062.6115083209302</c:v>
                </c:pt>
                <c:pt idx="907">
                  <c:v>2055.3547311900402</c:v>
                </c:pt>
                <c:pt idx="908">
                  <c:v>2062.2159903725501</c:v>
                </c:pt>
                <c:pt idx="909">
                  <c:v>2056.5422798690802</c:v>
                </c:pt>
                <c:pt idx="910">
                  <c:v>2057.4587055570901</c:v>
                </c:pt>
                <c:pt idx="911">
                  <c:v>2066.5217178518001</c:v>
                </c:pt>
                <c:pt idx="912">
                  <c:v>2054.9271659127799</c:v>
                </c:pt>
                <c:pt idx="913">
                  <c:v>2054.54065744031</c:v>
                </c:pt>
                <c:pt idx="914">
                  <c:v>2060.4643684610201</c:v>
                </c:pt>
                <c:pt idx="915">
                  <c:v>2051.3442964901701</c:v>
                </c:pt>
                <c:pt idx="916">
                  <c:v>2060.8361920496</c:v>
                </c:pt>
                <c:pt idx="917">
                  <c:v>2062.7297359832701</c:v>
                </c:pt>
                <c:pt idx="918">
                  <c:v>2050.0153792963301</c:v>
                </c:pt>
                <c:pt idx="919">
                  <c:v>2059.9816505663698</c:v>
                </c:pt>
                <c:pt idx="920">
                  <c:v>2059.8005071669199</c:v>
                </c:pt>
                <c:pt idx="921">
                  <c:v>2057.7622570539302</c:v>
                </c:pt>
                <c:pt idx="922">
                  <c:v>2072.6763971444998</c:v>
                </c:pt>
                <c:pt idx="923">
                  <c:v>2066.8978304049601</c:v>
                </c:pt>
                <c:pt idx="924">
                  <c:v>2061.9152607533201</c:v>
                </c:pt>
                <c:pt idx="925">
                  <c:v>2068.60892954479</c:v>
                </c:pt>
                <c:pt idx="926">
                  <c:v>2061.4838576541702</c:v>
                </c:pt>
                <c:pt idx="927">
                  <c:v>2066.0849415610301</c:v>
                </c:pt>
                <c:pt idx="928">
                  <c:v>2068.5784995998902</c:v>
                </c:pt>
                <c:pt idx="929">
                  <c:v>2055.1924902113001</c:v>
                </c:pt>
                <c:pt idx="930">
                  <c:v>2058.9689430328699</c:v>
                </c:pt>
                <c:pt idx="931">
                  <c:v>2067.09517693104</c:v>
                </c:pt>
                <c:pt idx="932">
                  <c:v>2063.9272514020699</c:v>
                </c:pt>
                <c:pt idx="933">
                  <c:v>2071.4413756645399</c:v>
                </c:pt>
                <c:pt idx="934">
                  <c:v>2073.4244641944701</c:v>
                </c:pt>
                <c:pt idx="935">
                  <c:v>2065.9119803927301</c:v>
                </c:pt>
                <c:pt idx="936">
                  <c:v>2075.0121900781101</c:v>
                </c:pt>
                <c:pt idx="937">
                  <c:v>2069.3568005554398</c:v>
                </c:pt>
                <c:pt idx="938">
                  <c:v>2061.9825150203401</c:v>
                </c:pt>
                <c:pt idx="939">
                  <c:v>2069.4233628874699</c:v>
                </c:pt>
                <c:pt idx="940">
                  <c:v>2065.3638323697501</c:v>
                </c:pt>
                <c:pt idx="941">
                  <c:v>2062.1623949486502</c:v>
                </c:pt>
                <c:pt idx="942">
                  <c:v>2067.4356145461302</c:v>
                </c:pt>
                <c:pt idx="943">
                  <c:v>2066.1056247246802</c:v>
                </c:pt>
                <c:pt idx="944">
                  <c:v>2076.7099732554002</c:v>
                </c:pt>
                <c:pt idx="945">
                  <c:v>2087.8362289695701</c:v>
                </c:pt>
                <c:pt idx="946">
                  <c:v>2078.1290604083201</c:v>
                </c:pt>
                <c:pt idx="947">
                  <c:v>2080.6069389450099</c:v>
                </c:pt>
                <c:pt idx="948">
                  <c:v>2084.16658099907</c:v>
                </c:pt>
                <c:pt idx="949">
                  <c:v>2080.0279865986899</c:v>
                </c:pt>
                <c:pt idx="950">
                  <c:v>2086.9696299632601</c:v>
                </c:pt>
                <c:pt idx="951">
                  <c:v>2086.7973118662198</c:v>
                </c:pt>
                <c:pt idx="952">
                  <c:v>2077.5338682009101</c:v>
                </c:pt>
                <c:pt idx="953">
                  <c:v>2085.6834447449501</c:v>
                </c:pt>
                <c:pt idx="954">
                  <c:v>2085.9086725961602</c:v>
                </c:pt>
                <c:pt idx="955">
                  <c:v>2080.0808922544102</c:v>
                </c:pt>
                <c:pt idx="956">
                  <c:v>2090.6161092124598</c:v>
                </c:pt>
                <c:pt idx="957">
                  <c:v>2083.2671743471001</c:v>
                </c:pt>
                <c:pt idx="958">
                  <c:v>2076.9215001344301</c:v>
                </c:pt>
                <c:pt idx="959">
                  <c:v>2085.6946104937101</c:v>
                </c:pt>
                <c:pt idx="960">
                  <c:v>2084.6501310210301</c:v>
                </c:pt>
                <c:pt idx="961">
                  <c:v>2084.5241264871702</c:v>
                </c:pt>
                <c:pt idx="962">
                  <c:v>2093.5680961064299</c:v>
                </c:pt>
                <c:pt idx="963">
                  <c:v>2085.0424329234202</c:v>
                </c:pt>
                <c:pt idx="964">
                  <c:v>2082.69636632122</c:v>
                </c:pt>
                <c:pt idx="965">
                  <c:v>2088.3052258084699</c:v>
                </c:pt>
                <c:pt idx="966">
                  <c:v>2077.9545813745999</c:v>
                </c:pt>
                <c:pt idx="967">
                  <c:v>2084.04221939528</c:v>
                </c:pt>
                <c:pt idx="968">
                  <c:v>2083.2937244650898</c:v>
                </c:pt>
                <c:pt idx="969">
                  <c:v>2073.1571747323301</c:v>
                </c:pt>
                <c:pt idx="970">
                  <c:v>2075.56176820772</c:v>
                </c:pt>
                <c:pt idx="971">
                  <c:v>2078.0586688148201</c:v>
                </c:pt>
                <c:pt idx="972">
                  <c:v>2070.71125347005</c:v>
                </c:pt>
                <c:pt idx="973">
                  <c:v>2078.74817008631</c:v>
                </c:pt>
                <c:pt idx="974">
                  <c:v>2067.0683216830298</c:v>
                </c:pt>
                <c:pt idx="975">
                  <c:v>2065.5259517853101</c:v>
                </c:pt>
                <c:pt idx="976">
                  <c:v>2069.0877653840798</c:v>
                </c:pt>
                <c:pt idx="977">
                  <c:v>2060.1622390542898</c:v>
                </c:pt>
                <c:pt idx="978">
                  <c:v>2061.2046749154001</c:v>
                </c:pt>
                <c:pt idx="979">
                  <c:v>2063.2182368737599</c:v>
                </c:pt>
                <c:pt idx="980">
                  <c:v>2052.1667133463102</c:v>
                </c:pt>
                <c:pt idx="981">
                  <c:v>2054.1907827022801</c:v>
                </c:pt>
                <c:pt idx="982">
                  <c:v>2053.3161426845099</c:v>
                </c:pt>
                <c:pt idx="983">
                  <c:v>2048.3024317459199</c:v>
                </c:pt>
                <c:pt idx="984">
                  <c:v>2060.84381184011</c:v>
                </c:pt>
                <c:pt idx="985">
                  <c:v>2060.85854914025</c:v>
                </c:pt>
                <c:pt idx="986">
                  <c:v>2056.9663368750898</c:v>
                </c:pt>
                <c:pt idx="987">
                  <c:v>2063.4610004348401</c:v>
                </c:pt>
                <c:pt idx="988">
                  <c:v>2062.83533352116</c:v>
                </c:pt>
                <c:pt idx="989">
                  <c:v>2055.2854337713102</c:v>
                </c:pt>
                <c:pt idx="990">
                  <c:v>2060.19056242547</c:v>
                </c:pt>
                <c:pt idx="991">
                  <c:v>2053.7671661978802</c:v>
                </c:pt>
                <c:pt idx="992">
                  <c:v>2048.3560315724599</c:v>
                </c:pt>
                <c:pt idx="993">
                  <c:v>2048.1969986027498</c:v>
                </c:pt>
                <c:pt idx="994">
                  <c:v>2040.3223036414699</c:v>
                </c:pt>
                <c:pt idx="995">
                  <c:v>2040.6794667802401</c:v>
                </c:pt>
                <c:pt idx="996">
                  <c:v>2050.02997453021</c:v>
                </c:pt>
                <c:pt idx="997">
                  <c:v>2044.64501413321</c:v>
                </c:pt>
                <c:pt idx="998">
                  <c:v>2041.9243558921701</c:v>
                </c:pt>
                <c:pt idx="999">
                  <c:v>2043.80944291539</c:v>
                </c:pt>
                <c:pt idx="1000">
                  <c:v>2040.79585151589</c:v>
                </c:pt>
                <c:pt idx="1001">
                  <c:v>2048.3719000352398</c:v>
                </c:pt>
                <c:pt idx="1002">
                  <c:v>2052.9777310078898</c:v>
                </c:pt>
                <c:pt idx="1003">
                  <c:v>2045.72111000211</c:v>
                </c:pt>
                <c:pt idx="1004">
                  <c:v>2046.4569643480199</c:v>
                </c:pt>
                <c:pt idx="1005">
                  <c:v>2045.45521237873</c:v>
                </c:pt>
                <c:pt idx="1006">
                  <c:v>2046.3065216172299</c:v>
                </c:pt>
                <c:pt idx="1007">
                  <c:v>2058.02564215866</c:v>
                </c:pt>
                <c:pt idx="1008">
                  <c:v>2054.4518152753399</c:v>
                </c:pt>
                <c:pt idx="1009">
                  <c:v>2047.09575194426</c:v>
                </c:pt>
                <c:pt idx="1010">
                  <c:v>2055.2119864319902</c:v>
                </c:pt>
                <c:pt idx="1011">
                  <c:v>2050.99559508126</c:v>
                </c:pt>
                <c:pt idx="1012">
                  <c:v>2051.1910282560798</c:v>
                </c:pt>
                <c:pt idx="1013">
                  <c:v>2056.8937849169301</c:v>
                </c:pt>
                <c:pt idx="1014">
                  <c:v>2046.18320899438</c:v>
                </c:pt>
                <c:pt idx="1015">
                  <c:v>2050.7426867570298</c:v>
                </c:pt>
                <c:pt idx="1016">
                  <c:v>2052.8801103182</c:v>
                </c:pt>
                <c:pt idx="1017">
                  <c:v>2045.7415554187</c:v>
                </c:pt>
                <c:pt idx="1018">
                  <c:v>2058.8087179230301</c:v>
                </c:pt>
                <c:pt idx="1019">
                  <c:v>2066.8379427651598</c:v>
                </c:pt>
                <c:pt idx="1020">
                  <c:v>2057.9880355778701</c:v>
                </c:pt>
                <c:pt idx="1021">
                  <c:v>2062.4581818616698</c:v>
                </c:pt>
                <c:pt idx="1022">
                  <c:v>2061.6092369654598</c:v>
                </c:pt>
                <c:pt idx="1023">
                  <c:v>2065.7931220683099</c:v>
                </c:pt>
                <c:pt idx="1024">
                  <c:v>2075.5446155862401</c:v>
                </c:pt>
                <c:pt idx="1025">
                  <c:v>2072.1062635600101</c:v>
                </c:pt>
                <c:pt idx="1026">
                  <c:v>2066.9514622535198</c:v>
                </c:pt>
                <c:pt idx="1027">
                  <c:v>2073.19220694148</c:v>
                </c:pt>
                <c:pt idx="1028">
                  <c:v>2069.2867062066698</c:v>
                </c:pt>
                <c:pt idx="1029">
                  <c:v>2066.31485533552</c:v>
                </c:pt>
                <c:pt idx="1030">
                  <c:v>2067.1094871463802</c:v>
                </c:pt>
                <c:pt idx="1031">
                  <c:v>2058.0815345798001</c:v>
                </c:pt>
                <c:pt idx="1032">
                  <c:v>2057.0246493546301</c:v>
                </c:pt>
                <c:pt idx="1033">
                  <c:v>2062.7509287620201</c:v>
                </c:pt>
                <c:pt idx="1034">
                  <c:v>2061.2822387166798</c:v>
                </c:pt>
                <c:pt idx="1035">
                  <c:v>2066.0281193681999</c:v>
                </c:pt>
                <c:pt idx="1036">
                  <c:v>2070.28432237272</c:v>
                </c:pt>
                <c:pt idx="1037">
                  <c:v>2060.26247998077</c:v>
                </c:pt>
                <c:pt idx="1038">
                  <c:v>2065.5193844773898</c:v>
                </c:pt>
                <c:pt idx="1039">
                  <c:v>2062.70321058336</c:v>
                </c:pt>
                <c:pt idx="1040">
                  <c:v>2057.3241393328799</c:v>
                </c:pt>
                <c:pt idx="1041">
                  <c:v>2061.8220635399198</c:v>
                </c:pt>
                <c:pt idx="1042">
                  <c:v>2060.09522430065</c:v>
                </c:pt>
                <c:pt idx="1043">
                  <c:v>2055.3568183859302</c:v>
                </c:pt>
                <c:pt idx="1044">
                  <c:v>2062.2239537412001</c:v>
                </c:pt>
                <c:pt idx="1045">
                  <c:v>2055.93078997153</c:v>
                </c:pt>
                <c:pt idx="1046">
                  <c:v>2058.80947341621</c:v>
                </c:pt>
                <c:pt idx="1047">
                  <c:v>2064.7637672795099</c:v>
                </c:pt>
                <c:pt idx="1048">
                  <c:v>2050.2430824138</c:v>
                </c:pt>
                <c:pt idx="1049">
                  <c:v>2046.37819672706</c:v>
                </c:pt>
                <c:pt idx="1050">
                  <c:v>2050.5034978772301</c:v>
                </c:pt>
                <c:pt idx="1051">
                  <c:v>2041.0470898389001</c:v>
                </c:pt>
                <c:pt idx="1052">
                  <c:v>2050.2803869710501</c:v>
                </c:pt>
                <c:pt idx="1053">
                  <c:v>2052.5979967384301</c:v>
                </c:pt>
                <c:pt idx="1054">
                  <c:v>2042.8672055657901</c:v>
                </c:pt>
                <c:pt idx="1055">
                  <c:v>2048.7914291761199</c:v>
                </c:pt>
                <c:pt idx="1056">
                  <c:v>2050.95732270812</c:v>
                </c:pt>
                <c:pt idx="1057">
                  <c:v>2041.3486735997601</c:v>
                </c:pt>
                <c:pt idx="1058">
                  <c:v>2057.62703678656</c:v>
                </c:pt>
                <c:pt idx="1059">
                  <c:v>2053.0791481486199</c:v>
                </c:pt>
                <c:pt idx="1060">
                  <c:v>2047.18290777743</c:v>
                </c:pt>
                <c:pt idx="1061">
                  <c:v>2051.9349285233602</c:v>
                </c:pt>
                <c:pt idx="1062">
                  <c:v>2049.8016817092998</c:v>
                </c:pt>
                <c:pt idx="1063">
                  <c:v>2049.0783581804699</c:v>
                </c:pt>
                <c:pt idx="1064">
                  <c:v>2059.3245390806501</c:v>
                </c:pt>
                <c:pt idx="1065">
                  <c:v>2043.7515349048999</c:v>
                </c:pt>
                <c:pt idx="1066">
                  <c:v>2041.1009885292599</c:v>
                </c:pt>
                <c:pt idx="1067">
                  <c:v>2041.2669482398501</c:v>
                </c:pt>
                <c:pt idx="1068">
                  <c:v>2038.47752751044</c:v>
                </c:pt>
                <c:pt idx="1069">
                  <c:v>2045.45066614448</c:v>
                </c:pt>
                <c:pt idx="1070">
                  <c:v>2050.73103757941</c:v>
                </c:pt>
                <c:pt idx="1071">
                  <c:v>2043.1282798802599</c:v>
                </c:pt>
                <c:pt idx="1072">
                  <c:v>2050.0904173188001</c:v>
                </c:pt>
                <c:pt idx="1073">
                  <c:v>2050.66133215848</c:v>
                </c:pt>
                <c:pt idx="1074">
                  <c:v>2048.5042511771899</c:v>
                </c:pt>
                <c:pt idx="1075">
                  <c:v>2055.60480585811</c:v>
                </c:pt>
                <c:pt idx="1076">
                  <c:v>2048.5950656330301</c:v>
                </c:pt>
                <c:pt idx="1077">
                  <c:v>2045.6593695131301</c:v>
                </c:pt>
                <c:pt idx="1078">
                  <c:v>2052.2942165712898</c:v>
                </c:pt>
                <c:pt idx="1079">
                  <c:v>2049.3868224077</c:v>
                </c:pt>
                <c:pt idx="1080">
                  <c:v>2051.57861662801</c:v>
                </c:pt>
                <c:pt idx="1081">
                  <c:v>2060.9477695277501</c:v>
                </c:pt>
                <c:pt idx="1082">
                  <c:v>2051.6219317394598</c:v>
                </c:pt>
                <c:pt idx="1083">
                  <c:v>2055.4291267256899</c:v>
                </c:pt>
                <c:pt idx="1084">
                  <c:v>2054.3876357726199</c:v>
                </c:pt>
                <c:pt idx="1085">
                  <c:v>2046.85828746062</c:v>
                </c:pt>
                <c:pt idx="1086">
                  <c:v>2055.1944591625802</c:v>
                </c:pt>
                <c:pt idx="1087">
                  <c:v>2058.5184546835999</c:v>
                </c:pt>
                <c:pt idx="1088">
                  <c:v>2048.3329182850898</c:v>
                </c:pt>
                <c:pt idx="1089">
                  <c:v>2055.6156525025599</c:v>
                </c:pt>
                <c:pt idx="1090">
                  <c:v>2051.58474765865</c:v>
                </c:pt>
                <c:pt idx="1091">
                  <c:v>2047.0500801379501</c:v>
                </c:pt>
                <c:pt idx="1092">
                  <c:v>2057.2860277228101</c:v>
                </c:pt>
                <c:pt idx="1093">
                  <c:v>2053.3508458588299</c:v>
                </c:pt>
                <c:pt idx="1094">
                  <c:v>2046.7265238156999</c:v>
                </c:pt>
                <c:pt idx="1095">
                  <c:v>2054.5390136639899</c:v>
                </c:pt>
                <c:pt idx="1096">
                  <c:v>2051.4429340956899</c:v>
                </c:pt>
                <c:pt idx="1097">
                  <c:v>2058.9822726078801</c:v>
                </c:pt>
                <c:pt idx="1098">
                  <c:v>2067.7452160165499</c:v>
                </c:pt>
                <c:pt idx="1099">
                  <c:v>2064.61345403717</c:v>
                </c:pt>
                <c:pt idx="1100">
                  <c:v>2063.3089177029701</c:v>
                </c:pt>
                <c:pt idx="1101">
                  <c:v>2072.2515313050399</c:v>
                </c:pt>
                <c:pt idx="1102">
                  <c:v>2066.08561989491</c:v>
                </c:pt>
                <c:pt idx="1103">
                  <c:v>2071.76909562528</c:v>
                </c:pt>
                <c:pt idx="1104">
                  <c:v>2071.0817182082301</c:v>
                </c:pt>
                <c:pt idx="1105">
                  <c:v>2064.7819390886998</c:v>
                </c:pt>
                <c:pt idx="1106">
                  <c:v>2067.6460599432398</c:v>
                </c:pt>
                <c:pt idx="1107">
                  <c:v>2068.3483620056099</c:v>
                </c:pt>
                <c:pt idx="1108">
                  <c:v>2059.0217201612099</c:v>
                </c:pt>
                <c:pt idx="1109">
                  <c:v>2069.62529760712</c:v>
                </c:pt>
                <c:pt idx="1110">
                  <c:v>2067.8083536993199</c:v>
                </c:pt>
                <c:pt idx="1111">
                  <c:v>2063.4711408148401</c:v>
                </c:pt>
                <c:pt idx="1112">
                  <c:v>2067.8178250934002</c:v>
                </c:pt>
                <c:pt idx="1113">
                  <c:v>2059.2210265989902</c:v>
                </c:pt>
                <c:pt idx="1114">
                  <c:v>2055.8591688695101</c:v>
                </c:pt>
                <c:pt idx="1115">
                  <c:v>2063.5971317057501</c:v>
                </c:pt>
                <c:pt idx="1116">
                  <c:v>2052.07553326261</c:v>
                </c:pt>
                <c:pt idx="1117">
                  <c:v>2048.87506962415</c:v>
                </c:pt>
                <c:pt idx="1118">
                  <c:v>2049.7334712601</c:v>
                </c:pt>
                <c:pt idx="1119">
                  <c:v>2040.2897675963</c:v>
                </c:pt>
                <c:pt idx="1120">
                  <c:v>2046.08053864309</c:v>
                </c:pt>
                <c:pt idx="1121">
                  <c:v>2054.13278363475</c:v>
                </c:pt>
                <c:pt idx="1122">
                  <c:v>2043.88471000498</c:v>
                </c:pt>
                <c:pt idx="1123">
                  <c:v>2045.6550009826699</c:v>
                </c:pt>
                <c:pt idx="1124">
                  <c:v>2044.82850509851</c:v>
                </c:pt>
                <c:pt idx="1125">
                  <c:v>2037.78667961273</c:v>
                </c:pt>
                <c:pt idx="1126">
                  <c:v>2052.7489289360801</c:v>
                </c:pt>
                <c:pt idx="1127">
                  <c:v>2048.1946933744098</c:v>
                </c:pt>
                <c:pt idx="1128">
                  <c:v>2037.0979832650801</c:v>
                </c:pt>
                <c:pt idx="1129">
                  <c:v>2042.7151589395701</c:v>
                </c:pt>
                <c:pt idx="1130">
                  <c:v>2037.03792396367</c:v>
                </c:pt>
                <c:pt idx="1131">
                  <c:v>2034.01573948176</c:v>
                </c:pt>
                <c:pt idx="1132">
                  <c:v>2044.9091410988799</c:v>
                </c:pt>
                <c:pt idx="1133">
                  <c:v>2030.56051737183</c:v>
                </c:pt>
                <c:pt idx="1134">
                  <c:v>2031.11318201469</c:v>
                </c:pt>
                <c:pt idx="1135">
                  <c:v>2034.2880338689399</c:v>
                </c:pt>
                <c:pt idx="1136">
                  <c:v>2025.4902506625001</c:v>
                </c:pt>
                <c:pt idx="1137">
                  <c:v>2036.5936791034001</c:v>
                </c:pt>
                <c:pt idx="1138">
                  <c:v>2044.2662428523399</c:v>
                </c:pt>
                <c:pt idx="1139">
                  <c:v>2033.5595433296601</c:v>
                </c:pt>
                <c:pt idx="1140">
                  <c:v>2043.6521134587399</c:v>
                </c:pt>
                <c:pt idx="1141">
                  <c:v>2047.3590470926899</c:v>
                </c:pt>
                <c:pt idx="1142">
                  <c:v>2041.9426613621899</c:v>
                </c:pt>
                <c:pt idx="1143">
                  <c:v>2054.4893315125901</c:v>
                </c:pt>
                <c:pt idx="1144">
                  <c:v>2047.65397739063</c:v>
                </c:pt>
                <c:pt idx="1145">
                  <c:v>2040.7711324880499</c:v>
                </c:pt>
                <c:pt idx="1146">
                  <c:v>2049.7800507441402</c:v>
                </c:pt>
                <c:pt idx="1147">
                  <c:v>2046.07548326043</c:v>
                </c:pt>
                <c:pt idx="1148">
                  <c:v>2044.1105286484401</c:v>
                </c:pt>
                <c:pt idx="1149">
                  <c:v>2057.2648590110998</c:v>
                </c:pt>
                <c:pt idx="1150">
                  <c:v>2048.5076259684402</c:v>
                </c:pt>
                <c:pt idx="1151">
                  <c:v>2050.7207029976698</c:v>
                </c:pt>
                <c:pt idx="1152">
                  <c:v>2055.24355025974</c:v>
                </c:pt>
                <c:pt idx="1153">
                  <c:v>2050.1848177249099</c:v>
                </c:pt>
                <c:pt idx="1154">
                  <c:v>2058.3159998842302</c:v>
                </c:pt>
                <c:pt idx="1155">
                  <c:v>2063.4472844592501</c:v>
                </c:pt>
                <c:pt idx="1156">
                  <c:v>2053.9189007289001</c:v>
                </c:pt>
                <c:pt idx="1157">
                  <c:v>2061.1426256793902</c:v>
                </c:pt>
                <c:pt idx="1158">
                  <c:v>2063.5505649881602</c:v>
                </c:pt>
                <c:pt idx="1159">
                  <c:v>2059.3641645571502</c:v>
                </c:pt>
                <c:pt idx="1160">
                  <c:v>2070.1486923654102</c:v>
                </c:pt>
                <c:pt idx="1161">
                  <c:v>2064.0257777286301</c:v>
                </c:pt>
                <c:pt idx="1162">
                  <c:v>2054.9775608448999</c:v>
                </c:pt>
                <c:pt idx="1163">
                  <c:v>2062.0184194314202</c:v>
                </c:pt>
                <c:pt idx="1164">
                  <c:v>2057.7755057613999</c:v>
                </c:pt>
                <c:pt idx="1165">
                  <c:v>2058.4164251890702</c:v>
                </c:pt>
                <c:pt idx="1166">
                  <c:v>2064.6872017117798</c:v>
                </c:pt>
                <c:pt idx="1167">
                  <c:v>2058.1673115337198</c:v>
                </c:pt>
                <c:pt idx="1168">
                  <c:v>2059.9509223363598</c:v>
                </c:pt>
                <c:pt idx="1169">
                  <c:v>2069.0416429012898</c:v>
                </c:pt>
                <c:pt idx="1170">
                  <c:v>2064.1009150847699</c:v>
                </c:pt>
                <c:pt idx="1171">
                  <c:v>2070.8203788279102</c:v>
                </c:pt>
                <c:pt idx="1172">
                  <c:v>2071.9969260139601</c:v>
                </c:pt>
                <c:pt idx="1173">
                  <c:v>2063.61580763351</c:v>
                </c:pt>
                <c:pt idx="1174">
                  <c:v>2066.11291553211</c:v>
                </c:pt>
                <c:pt idx="1175">
                  <c:v>2064.1057646883801</c:v>
                </c:pt>
                <c:pt idx="1176">
                  <c:v>2057.06043463163</c:v>
                </c:pt>
                <c:pt idx="1177">
                  <c:v>2068.7950041619301</c:v>
                </c:pt>
                <c:pt idx="1178">
                  <c:v>2065.3674298446499</c:v>
                </c:pt>
                <c:pt idx="1179">
                  <c:v>2062.5752997773702</c:v>
                </c:pt>
                <c:pt idx="1180">
                  <c:v>2069.0720723030699</c:v>
                </c:pt>
                <c:pt idx="1181">
                  <c:v>2067.07463890181</c:v>
                </c:pt>
                <c:pt idx="1182">
                  <c:v>2067.8738031911898</c:v>
                </c:pt>
                <c:pt idx="1183">
                  <c:v>2078.0657695633399</c:v>
                </c:pt>
                <c:pt idx="1184">
                  <c:v>2067.48898812268</c:v>
                </c:pt>
                <c:pt idx="1185">
                  <c:v>2068.9860393936301</c:v>
                </c:pt>
                <c:pt idx="1186">
                  <c:v>2072.37262176985</c:v>
                </c:pt>
                <c:pt idx="1187">
                  <c:v>2066.4511759736401</c:v>
                </c:pt>
                <c:pt idx="1188">
                  <c:v>2067.8733538275301</c:v>
                </c:pt>
                <c:pt idx="1189">
                  <c:v>2074.4994891974502</c:v>
                </c:pt>
                <c:pt idx="1190">
                  <c:v>2063.29760639196</c:v>
                </c:pt>
                <c:pt idx="1191">
                  <c:v>2068.1193836296202</c:v>
                </c:pt>
                <c:pt idx="1192">
                  <c:v>2066.0798506350802</c:v>
                </c:pt>
                <c:pt idx="1193">
                  <c:v>2058.0706622581702</c:v>
                </c:pt>
                <c:pt idx="1194">
                  <c:v>2070.4856499050002</c:v>
                </c:pt>
                <c:pt idx="1195">
                  <c:v>2068.8706999075898</c:v>
                </c:pt>
                <c:pt idx="1196">
                  <c:v>2059.2651800386702</c:v>
                </c:pt>
                <c:pt idx="1197">
                  <c:v>2062.6194916054701</c:v>
                </c:pt>
                <c:pt idx="1198">
                  <c:v>2054.2205300053101</c:v>
                </c:pt>
                <c:pt idx="1199">
                  <c:v>2055.7039111936401</c:v>
                </c:pt>
                <c:pt idx="1200">
                  <c:v>2066.1177233279</c:v>
                </c:pt>
                <c:pt idx="1201">
                  <c:v>2053.7656125931799</c:v>
                </c:pt>
                <c:pt idx="1202">
                  <c:v>2051.6397904333298</c:v>
                </c:pt>
                <c:pt idx="1203">
                  <c:v>2055.3474992636302</c:v>
                </c:pt>
                <c:pt idx="1204">
                  <c:v>2051.6338273574502</c:v>
                </c:pt>
                <c:pt idx="1205">
                  <c:v>2061.8527095404402</c:v>
                </c:pt>
                <c:pt idx="1206">
                  <c:v>2066.9029725639102</c:v>
                </c:pt>
                <c:pt idx="1207">
                  <c:v>2056.7496152140998</c:v>
                </c:pt>
                <c:pt idx="1208">
                  <c:v>2066.6484300927</c:v>
                </c:pt>
                <c:pt idx="1209">
                  <c:v>2069.60811436208</c:v>
                </c:pt>
                <c:pt idx="1210">
                  <c:v>2067.13146069408</c:v>
                </c:pt>
                <c:pt idx="1211">
                  <c:v>2076.7496464360802</c:v>
                </c:pt>
                <c:pt idx="1212">
                  <c:v>2073.9611383510801</c:v>
                </c:pt>
                <c:pt idx="1213">
                  <c:v>2066.8732955690198</c:v>
                </c:pt>
                <c:pt idx="1214">
                  <c:v>2075.8596630268098</c:v>
                </c:pt>
                <c:pt idx="1215">
                  <c:v>2069.9726565989199</c:v>
                </c:pt>
                <c:pt idx="1216">
                  <c:v>2070.4757669483502</c:v>
                </c:pt>
                <c:pt idx="1217">
                  <c:v>2079.2861322269</c:v>
                </c:pt>
                <c:pt idx="1218">
                  <c:v>2068.7472642596599</c:v>
                </c:pt>
                <c:pt idx="1219">
                  <c:v>2064.7187668070701</c:v>
                </c:pt>
                <c:pt idx="1220">
                  <c:v>2069.4548275993998</c:v>
                </c:pt>
                <c:pt idx="1221">
                  <c:v>2063.5224654293102</c:v>
                </c:pt>
                <c:pt idx="1222">
                  <c:v>2071.6059079746201</c:v>
                </c:pt>
                <c:pt idx="1223">
                  <c:v>2080.8148479233701</c:v>
                </c:pt>
                <c:pt idx="1224">
                  <c:v>2071.4838638600199</c:v>
                </c:pt>
                <c:pt idx="1225">
                  <c:v>2081.7358389241599</c:v>
                </c:pt>
                <c:pt idx="1226">
                  <c:v>2083.6231630110701</c:v>
                </c:pt>
                <c:pt idx="1227">
                  <c:v>2079.9013960475199</c:v>
                </c:pt>
                <c:pt idx="1228">
                  <c:v>2091.4897283983701</c:v>
                </c:pt>
                <c:pt idx="1229">
                  <c:v>2090.47456942393</c:v>
                </c:pt>
                <c:pt idx="1230">
                  <c:v>2080.58867246008</c:v>
                </c:pt>
                <c:pt idx="1231">
                  <c:v>2083.18386471233</c:v>
                </c:pt>
                <c:pt idx="1232">
                  <c:v>2076.9813537403002</c:v>
                </c:pt>
                <c:pt idx="1233">
                  <c:v>2082.95680298255</c:v>
                </c:pt>
                <c:pt idx="1234">
                  <c:v>2086.2579078849499</c:v>
                </c:pt>
                <c:pt idx="1235">
                  <c:v>2073.1800951516698</c:v>
                </c:pt>
                <c:pt idx="1236">
                  <c:v>2066.21583464882</c:v>
                </c:pt>
                <c:pt idx="1237">
                  <c:v>2064.5673384506299</c:v>
                </c:pt>
                <c:pt idx="1238">
                  <c:v>2063.6517167010502</c:v>
                </c:pt>
                <c:pt idx="1239">
                  <c:v>2072.3943233137602</c:v>
                </c:pt>
                <c:pt idx="1240">
                  <c:v>2077.5629398614901</c:v>
                </c:pt>
                <c:pt idx="1241">
                  <c:v>2072.7741553181299</c:v>
                </c:pt>
                <c:pt idx="1242">
                  <c:v>2081.0690070979999</c:v>
                </c:pt>
                <c:pt idx="1243">
                  <c:v>2082.0167313048801</c:v>
                </c:pt>
                <c:pt idx="1244">
                  <c:v>2080.3582664329501</c:v>
                </c:pt>
                <c:pt idx="1245">
                  <c:v>2089.5942991624402</c:v>
                </c:pt>
                <c:pt idx="1246">
                  <c:v>2091.5022344516801</c:v>
                </c:pt>
                <c:pt idx="1247">
                  <c:v>2075.6098289451502</c:v>
                </c:pt>
                <c:pt idx="1248">
                  <c:v>2082.6969295047302</c:v>
                </c:pt>
                <c:pt idx="1249">
                  <c:v>2077.3081297673698</c:v>
                </c:pt>
                <c:pt idx="1250">
                  <c:v>2077.8841766591399</c:v>
                </c:pt>
                <c:pt idx="1251">
                  <c:v>2092.56770468286</c:v>
                </c:pt>
                <c:pt idx="1252">
                  <c:v>2083.2794282053101</c:v>
                </c:pt>
                <c:pt idx="1253">
                  <c:v>2077.7102313770602</c:v>
                </c:pt>
                <c:pt idx="1254">
                  <c:v>2090.6480859421299</c:v>
                </c:pt>
                <c:pt idx="1255">
                  <c:v>2079.22222628074</c:v>
                </c:pt>
                <c:pt idx="1256">
                  <c:v>2087.3463614263501</c:v>
                </c:pt>
                <c:pt idx="1257">
                  <c:v>2094.18546587945</c:v>
                </c:pt>
                <c:pt idx="1258">
                  <c:v>2079.00662357478</c:v>
                </c:pt>
                <c:pt idx="1259">
                  <c:v>2085.3614818997398</c:v>
                </c:pt>
                <c:pt idx="1260">
                  <c:v>2086.6154698996302</c:v>
                </c:pt>
                <c:pt idx="1261">
                  <c:v>2075.7596170049001</c:v>
                </c:pt>
                <c:pt idx="1262">
                  <c:v>2093.64159867226</c:v>
                </c:pt>
                <c:pt idx="1263">
                  <c:v>2089.1335282876898</c:v>
                </c:pt>
                <c:pt idx="1264">
                  <c:v>2081.8735054372801</c:v>
                </c:pt>
                <c:pt idx="1265">
                  <c:v>2092.5028097189302</c:v>
                </c:pt>
                <c:pt idx="1266">
                  <c:v>2086.7351628819101</c:v>
                </c:pt>
                <c:pt idx="1267">
                  <c:v>2082.2130030148301</c:v>
                </c:pt>
                <c:pt idx="1268">
                  <c:v>2096.06791504995</c:v>
                </c:pt>
                <c:pt idx="1269">
                  <c:v>2082.8817330218299</c:v>
                </c:pt>
                <c:pt idx="1270">
                  <c:v>2086.9191744545101</c:v>
                </c:pt>
                <c:pt idx="1271">
                  <c:v>2095.1716331000098</c:v>
                </c:pt>
                <c:pt idx="1272">
                  <c:v>2085.4774549854001</c:v>
                </c:pt>
                <c:pt idx="1273">
                  <c:v>2089.3994502405499</c:v>
                </c:pt>
                <c:pt idx="1274">
                  <c:v>2095.6077001669701</c:v>
                </c:pt>
                <c:pt idx="1275">
                  <c:v>2084.6522388000699</c:v>
                </c:pt>
                <c:pt idx="1276">
                  <c:v>2087.6680423503199</c:v>
                </c:pt>
                <c:pt idx="1277">
                  <c:v>2085.2773301288998</c:v>
                </c:pt>
                <c:pt idx="1278">
                  <c:v>2075.23816599356</c:v>
                </c:pt>
                <c:pt idx="1279">
                  <c:v>2087.0515327903399</c:v>
                </c:pt>
                <c:pt idx="1280">
                  <c:v>2089.0565236343</c:v>
                </c:pt>
                <c:pt idx="1281">
                  <c:v>2081.3469321553298</c:v>
                </c:pt>
                <c:pt idx="1282">
                  <c:v>2090.2257642427699</c:v>
                </c:pt>
                <c:pt idx="1283">
                  <c:v>2090.8178476895901</c:v>
                </c:pt>
                <c:pt idx="1284">
                  <c:v>2088.32790248233</c:v>
                </c:pt>
                <c:pt idx="1285">
                  <c:v>2099.4005709441699</c:v>
                </c:pt>
                <c:pt idx="1286">
                  <c:v>2090.5359572943798</c:v>
                </c:pt>
                <c:pt idx="1287">
                  <c:v>2088.0080557169799</c:v>
                </c:pt>
                <c:pt idx="1288">
                  <c:v>2096.2274143404402</c:v>
                </c:pt>
                <c:pt idx="1289">
                  <c:v>2089.67512244609</c:v>
                </c:pt>
                <c:pt idx="1290">
                  <c:v>2095.43482425611</c:v>
                </c:pt>
                <c:pt idx="1291">
                  <c:v>2105.00715806778</c:v>
                </c:pt>
                <c:pt idx="1292">
                  <c:v>2094.8526406686501</c:v>
                </c:pt>
                <c:pt idx="1293">
                  <c:v>2101.41685493776</c:v>
                </c:pt>
                <c:pt idx="1294">
                  <c:v>2104.6490724267101</c:v>
                </c:pt>
                <c:pt idx="1295">
                  <c:v>2096.6895730216702</c:v>
                </c:pt>
                <c:pt idx="1296">
                  <c:v>2108.6062085147801</c:v>
                </c:pt>
                <c:pt idx="1297">
                  <c:v>2107.3512823245301</c:v>
                </c:pt>
                <c:pt idx="1298">
                  <c:v>2105.7542903681001</c:v>
                </c:pt>
                <c:pt idx="1299">
                  <c:v>2115.9591361092498</c:v>
                </c:pt>
                <c:pt idx="1300">
                  <c:v>2116.5742127082499</c:v>
                </c:pt>
                <c:pt idx="1301">
                  <c:v>2113.43761045162</c:v>
                </c:pt>
                <c:pt idx="1302">
                  <c:v>2122.30958245283</c:v>
                </c:pt>
                <c:pt idx="1303">
                  <c:v>2107.2047964147</c:v>
                </c:pt>
                <c:pt idx="1304">
                  <c:v>2106.6673910804998</c:v>
                </c:pt>
                <c:pt idx="1305">
                  <c:v>2105.0040989214999</c:v>
                </c:pt>
                <c:pt idx="1306">
                  <c:v>2094.2127156998699</c:v>
                </c:pt>
                <c:pt idx="1307">
                  <c:v>2090.3106791775499</c:v>
                </c:pt>
                <c:pt idx="1308">
                  <c:v>2092.5813644288401</c:v>
                </c:pt>
                <c:pt idx="1309">
                  <c:v>2080.7195084130399</c:v>
                </c:pt>
                <c:pt idx="1310">
                  <c:v>2089.2826528416499</c:v>
                </c:pt>
                <c:pt idx="1311">
                  <c:v>2087.8176948529099</c:v>
                </c:pt>
                <c:pt idx="1312">
                  <c:v>2075.1469495320598</c:v>
                </c:pt>
                <c:pt idx="1313">
                  <c:v>2083.5143431051101</c:v>
                </c:pt>
                <c:pt idx="1314">
                  <c:v>2084.9933201694998</c:v>
                </c:pt>
                <c:pt idx="1315">
                  <c:v>2083.5776222017998</c:v>
                </c:pt>
                <c:pt idx="1316">
                  <c:v>2097.6826994928801</c:v>
                </c:pt>
                <c:pt idx="1317">
                  <c:v>2090.1281700549698</c:v>
                </c:pt>
                <c:pt idx="1318">
                  <c:v>2089.3194877813798</c:v>
                </c:pt>
                <c:pt idx="1319">
                  <c:v>2106.96577280764</c:v>
                </c:pt>
                <c:pt idx="1320">
                  <c:v>2101.93754982571</c:v>
                </c:pt>
                <c:pt idx="1321">
                  <c:v>2098.9414291786602</c:v>
                </c:pt>
                <c:pt idx="1322">
                  <c:v>2101.8049057796302</c:v>
                </c:pt>
                <c:pt idx="1323">
                  <c:v>2091.6528154177799</c:v>
                </c:pt>
                <c:pt idx="1324">
                  <c:v>2100.1176872594201</c:v>
                </c:pt>
                <c:pt idx="1325">
                  <c:v>2106.3310397915702</c:v>
                </c:pt>
                <c:pt idx="1326">
                  <c:v>2096.7393107643702</c:v>
                </c:pt>
                <c:pt idx="1327">
                  <c:v>2100.05358413873</c:v>
                </c:pt>
                <c:pt idx="1328">
                  <c:v>2104.9040932510002</c:v>
                </c:pt>
                <c:pt idx="1329">
                  <c:v>2097.4987547472801</c:v>
                </c:pt>
                <c:pt idx="1330">
                  <c:v>2105.99333416537</c:v>
                </c:pt>
                <c:pt idx="1331">
                  <c:v>2103.5352321967698</c:v>
                </c:pt>
                <c:pt idx="1332">
                  <c:v>2093.9340211809099</c:v>
                </c:pt>
                <c:pt idx="1333">
                  <c:v>2094.8705758512201</c:v>
                </c:pt>
                <c:pt idx="1334">
                  <c:v>2092.6280398306099</c:v>
                </c:pt>
                <c:pt idx="1335">
                  <c:v>2088.0768057447699</c:v>
                </c:pt>
                <c:pt idx="1336">
                  <c:v>2096.6792598305001</c:v>
                </c:pt>
                <c:pt idx="1337">
                  <c:v>2089.7982113200801</c:v>
                </c:pt>
                <c:pt idx="1338">
                  <c:v>2083.7216499567799</c:v>
                </c:pt>
                <c:pt idx="1339">
                  <c:v>2088.26832889464</c:v>
                </c:pt>
                <c:pt idx="1340">
                  <c:v>2083.0484922025298</c:v>
                </c:pt>
                <c:pt idx="1341">
                  <c:v>2085.9235119805398</c:v>
                </c:pt>
                <c:pt idx="1342">
                  <c:v>2090.8471610545998</c:v>
                </c:pt>
                <c:pt idx="1343">
                  <c:v>2080.4922638007502</c:v>
                </c:pt>
                <c:pt idx="1344">
                  <c:v>2081.2950796328901</c:v>
                </c:pt>
                <c:pt idx="1345">
                  <c:v>2087.1129109994499</c:v>
                </c:pt>
                <c:pt idx="1346">
                  <c:v>2079.7795626627299</c:v>
                </c:pt>
                <c:pt idx="1347">
                  <c:v>2090.8100408001201</c:v>
                </c:pt>
                <c:pt idx="1348">
                  <c:v>2092.62639157886</c:v>
                </c:pt>
                <c:pt idx="1349">
                  <c:v>2084.5470256825001</c:v>
                </c:pt>
                <c:pt idx="1350">
                  <c:v>2093.0641973821498</c:v>
                </c:pt>
                <c:pt idx="1351">
                  <c:v>2094.4681369406399</c:v>
                </c:pt>
                <c:pt idx="1352">
                  <c:v>2091.7892875500802</c:v>
                </c:pt>
                <c:pt idx="1353">
                  <c:v>2107.00453975952</c:v>
                </c:pt>
                <c:pt idx="1354">
                  <c:v>2100.0680051458698</c:v>
                </c:pt>
                <c:pt idx="1355">
                  <c:v>2099.59684445727</c:v>
                </c:pt>
                <c:pt idx="1356">
                  <c:v>2108.6867229311501</c:v>
                </c:pt>
                <c:pt idx="1357">
                  <c:v>2104.1225307089999</c:v>
                </c:pt>
                <c:pt idx="1358">
                  <c:v>2111.9583902223599</c:v>
                </c:pt>
                <c:pt idx="1359">
                  <c:v>2121.1796955188602</c:v>
                </c:pt>
                <c:pt idx="1360">
                  <c:v>2106.0504638815501</c:v>
                </c:pt>
                <c:pt idx="1361">
                  <c:v>2109.63452963902</c:v>
                </c:pt>
                <c:pt idx="1362">
                  <c:v>2110.1065961444001</c:v>
                </c:pt>
                <c:pt idx="1363">
                  <c:v>2104.5368670011499</c:v>
                </c:pt>
                <c:pt idx="1364">
                  <c:v>2114.6544896298601</c:v>
                </c:pt>
                <c:pt idx="1365">
                  <c:v>2111.24786636826</c:v>
                </c:pt>
                <c:pt idx="1366">
                  <c:v>2097.53104067185</c:v>
                </c:pt>
                <c:pt idx="1367">
                  <c:v>2107.6558740157002</c:v>
                </c:pt>
                <c:pt idx="1368">
                  <c:v>2103.44432742544</c:v>
                </c:pt>
                <c:pt idx="1369">
                  <c:v>2099.86972232263</c:v>
                </c:pt>
                <c:pt idx="1370">
                  <c:v>2113.5334777444</c:v>
                </c:pt>
                <c:pt idx="1371">
                  <c:v>2104.4234103935801</c:v>
                </c:pt>
                <c:pt idx="1372">
                  <c:v>2100.3471180369902</c:v>
                </c:pt>
                <c:pt idx="1373">
                  <c:v>2110.5198000809</c:v>
                </c:pt>
                <c:pt idx="1374">
                  <c:v>2104.50979247755</c:v>
                </c:pt>
                <c:pt idx="1375">
                  <c:v>2108.8707932227699</c:v>
                </c:pt>
                <c:pt idx="1376">
                  <c:v>2116.6961729754898</c:v>
                </c:pt>
                <c:pt idx="1377">
                  <c:v>2101.2051675371699</c:v>
                </c:pt>
                <c:pt idx="1378">
                  <c:v>2108.05257827682</c:v>
                </c:pt>
                <c:pt idx="1379">
                  <c:v>2112.48897942743</c:v>
                </c:pt>
                <c:pt idx="1380">
                  <c:v>2105.2135597857</c:v>
                </c:pt>
                <c:pt idx="1381">
                  <c:v>2114.8208213202302</c:v>
                </c:pt>
                <c:pt idx="1382">
                  <c:v>2113.5240550036901</c:v>
                </c:pt>
                <c:pt idx="1383">
                  <c:v>2104.31891742569</c:v>
                </c:pt>
                <c:pt idx="1384">
                  <c:v>2112.1182914637502</c:v>
                </c:pt>
                <c:pt idx="1385">
                  <c:v>2105.7350290204699</c:v>
                </c:pt>
                <c:pt idx="1386">
                  <c:v>2102.36625668332</c:v>
                </c:pt>
                <c:pt idx="1387">
                  <c:v>2114.8887911571501</c:v>
                </c:pt>
                <c:pt idx="1388">
                  <c:v>2107.7346846757</c:v>
                </c:pt>
                <c:pt idx="1389">
                  <c:v>2104.7498300044699</c:v>
                </c:pt>
                <c:pt idx="1390">
                  <c:v>2110.3948448501001</c:v>
                </c:pt>
                <c:pt idx="1391">
                  <c:v>2103.30121052808</c:v>
                </c:pt>
                <c:pt idx="1392">
                  <c:v>2107.4236830608202</c:v>
                </c:pt>
                <c:pt idx="1393">
                  <c:v>2114.1402126805401</c:v>
                </c:pt>
                <c:pt idx="1394">
                  <c:v>2100.7963309210299</c:v>
                </c:pt>
                <c:pt idx="1395">
                  <c:v>2103.6095104843598</c:v>
                </c:pt>
                <c:pt idx="1396">
                  <c:v>2105.6086173081399</c:v>
                </c:pt>
                <c:pt idx="1397">
                  <c:v>2095.6938831735401</c:v>
                </c:pt>
                <c:pt idx="1398">
                  <c:v>2104.86350891034</c:v>
                </c:pt>
                <c:pt idx="1399">
                  <c:v>2103.5978551198</c:v>
                </c:pt>
                <c:pt idx="1400">
                  <c:v>2092.46301782208</c:v>
                </c:pt>
                <c:pt idx="1401">
                  <c:v>2101.1272664504099</c:v>
                </c:pt>
                <c:pt idx="1402">
                  <c:v>2097.5260313714398</c:v>
                </c:pt>
                <c:pt idx="1403">
                  <c:v>2095.0780801117799</c:v>
                </c:pt>
                <c:pt idx="1404">
                  <c:v>2108.4286752511498</c:v>
                </c:pt>
                <c:pt idx="1405">
                  <c:v>2099.1381513172901</c:v>
                </c:pt>
                <c:pt idx="1406">
                  <c:v>2095.0925193111202</c:v>
                </c:pt>
                <c:pt idx="1407">
                  <c:v>2099.2081568640501</c:v>
                </c:pt>
                <c:pt idx="1408">
                  <c:v>2089.00698136649</c:v>
                </c:pt>
                <c:pt idx="1409">
                  <c:v>2092.8018534120101</c:v>
                </c:pt>
                <c:pt idx="1410">
                  <c:v>2103.3713542124001</c:v>
                </c:pt>
                <c:pt idx="1411">
                  <c:v>2091.2679071561802</c:v>
                </c:pt>
                <c:pt idx="1412">
                  <c:v>2096.4040798187598</c:v>
                </c:pt>
                <c:pt idx="1413">
                  <c:v>2100.6191275556498</c:v>
                </c:pt>
                <c:pt idx="1414">
                  <c:v>2096.09587331682</c:v>
                </c:pt>
                <c:pt idx="1415">
                  <c:v>2108.9908109149701</c:v>
                </c:pt>
                <c:pt idx="1416">
                  <c:v>2111.6230866457299</c:v>
                </c:pt>
                <c:pt idx="1417">
                  <c:v>2101.7674139603901</c:v>
                </c:pt>
                <c:pt idx="1418">
                  <c:v>2111.2505875622701</c:v>
                </c:pt>
                <c:pt idx="1419">
                  <c:v>2106.9621510914999</c:v>
                </c:pt>
                <c:pt idx="1420">
                  <c:v>2103.5526746502901</c:v>
                </c:pt>
                <c:pt idx="1421">
                  <c:v>2115.31508744641</c:v>
                </c:pt>
                <c:pt idx="1422">
                  <c:v>2106.3894129250298</c:v>
                </c:pt>
                <c:pt idx="1423">
                  <c:v>2097.4413185768399</c:v>
                </c:pt>
                <c:pt idx="1424">
                  <c:v>2100.9209587836299</c:v>
                </c:pt>
                <c:pt idx="1425">
                  <c:v>2090.7314218005199</c:v>
                </c:pt>
                <c:pt idx="1426">
                  <c:v>2096.2198538244302</c:v>
                </c:pt>
                <c:pt idx="1427">
                  <c:v>2103.0262530596401</c:v>
                </c:pt>
                <c:pt idx="1428">
                  <c:v>2091.6788797250301</c:v>
                </c:pt>
                <c:pt idx="1429">
                  <c:v>2090.1269642355001</c:v>
                </c:pt>
                <c:pt idx="1430">
                  <c:v>2093.5456833134399</c:v>
                </c:pt>
                <c:pt idx="1431">
                  <c:v>2083.6143605004399</c:v>
                </c:pt>
                <c:pt idx="1432">
                  <c:v>2102.3663652515902</c:v>
                </c:pt>
                <c:pt idx="1433">
                  <c:v>2101.60414460635</c:v>
                </c:pt>
                <c:pt idx="1434">
                  <c:v>2092.3908844818998</c:v>
                </c:pt>
                <c:pt idx="1435">
                  <c:v>2097.9263932959202</c:v>
                </c:pt>
                <c:pt idx="1436">
                  <c:v>2097.8542389150002</c:v>
                </c:pt>
                <c:pt idx="1437">
                  <c:v>2094.83913937438</c:v>
                </c:pt>
                <c:pt idx="1438">
                  <c:v>2110.4228670421098</c:v>
                </c:pt>
                <c:pt idx="1439">
                  <c:v>2090.7243349673499</c:v>
                </c:pt>
                <c:pt idx="1440">
                  <c:v>2089.4391452608702</c:v>
                </c:pt>
                <c:pt idx="1441">
                  <c:v>2107.0929345900199</c:v>
                </c:pt>
                <c:pt idx="1442">
                  <c:v>2099.7299467278499</c:v>
                </c:pt>
                <c:pt idx="1443">
                  <c:v>2105.4308791666099</c:v>
                </c:pt>
                <c:pt idx="1444">
                  <c:v>2117.4529048002701</c:v>
                </c:pt>
                <c:pt idx="1445">
                  <c:v>2105.92843137914</c:v>
                </c:pt>
                <c:pt idx="1446">
                  <c:v>2121.6843106278702</c:v>
                </c:pt>
                <c:pt idx="1447">
                  <c:v>2129.6526827585099</c:v>
                </c:pt>
                <c:pt idx="1448">
                  <c:v>2111.8354649010498</c:v>
                </c:pt>
                <c:pt idx="1449">
                  <c:v>2128.9154879248799</c:v>
                </c:pt>
                <c:pt idx="1450">
                  <c:v>2124.6229933654899</c:v>
                </c:pt>
                <c:pt idx="1451">
                  <c:v>2109.9397202608998</c:v>
                </c:pt>
                <c:pt idx="1452">
                  <c:v>2115.8088579809501</c:v>
                </c:pt>
                <c:pt idx="1453">
                  <c:v>2097.9471236529798</c:v>
                </c:pt>
                <c:pt idx="1454">
                  <c:v>2081.1795969227701</c:v>
                </c:pt>
                <c:pt idx="1455">
                  <c:v>2090.81014958884</c:v>
                </c:pt>
                <c:pt idx="1456">
                  <c:v>2071.84661379096</c:v>
                </c:pt>
                <c:pt idx="1457">
                  <c:v>2069.6282457237699</c:v>
                </c:pt>
                <c:pt idx="1458">
                  <c:v>2076.5912045304499</c:v>
                </c:pt>
                <c:pt idx="1459">
                  <c:v>2064.0089670857101</c:v>
                </c:pt>
                <c:pt idx="1460">
                  <c:v>2073.2025110958698</c:v>
                </c:pt>
                <c:pt idx="1461">
                  <c:v>2087.4736743503499</c:v>
                </c:pt>
                <c:pt idx="1462">
                  <c:v>2072.8721761338902</c:v>
                </c:pt>
                <c:pt idx="1463">
                  <c:v>2081.7753386285299</c:v>
                </c:pt>
                <c:pt idx="1464">
                  <c:v>2092.82983073888</c:v>
                </c:pt>
                <c:pt idx="1465">
                  <c:v>2086.7471722923001</c:v>
                </c:pt>
                <c:pt idx="1466">
                  <c:v>2107.3950779625502</c:v>
                </c:pt>
                <c:pt idx="1467">
                  <c:v>2107.6355316518798</c:v>
                </c:pt>
                <c:pt idx="1468">
                  <c:v>2095.08780422879</c:v>
                </c:pt>
                <c:pt idx="1469">
                  <c:v>2105.6587523732201</c:v>
                </c:pt>
                <c:pt idx="1470">
                  <c:v>2092.8289083807199</c:v>
                </c:pt>
                <c:pt idx="1471">
                  <c:v>2076.9071270652698</c:v>
                </c:pt>
                <c:pt idx="1472">
                  <c:v>2083.6722971407298</c:v>
                </c:pt>
                <c:pt idx="1473">
                  <c:v>2061.4716381671701</c:v>
                </c:pt>
                <c:pt idx="1474">
                  <c:v>2052.9353810221101</c:v>
                </c:pt>
                <c:pt idx="1475">
                  <c:v>2058.3476967078</c:v>
                </c:pt>
                <c:pt idx="1476">
                  <c:v>2043.99360722397</c:v>
                </c:pt>
                <c:pt idx="1477">
                  <c:v>2055.33246630546</c:v>
                </c:pt>
                <c:pt idx="1478">
                  <c:v>2072.11745598482</c:v>
                </c:pt>
                <c:pt idx="1479">
                  <c:v>2059.1506087498601</c:v>
                </c:pt>
                <c:pt idx="1480">
                  <c:v>2074.5086628474201</c:v>
                </c:pt>
                <c:pt idx="1481">
                  <c:v>2085.3855105233602</c:v>
                </c:pt>
                <c:pt idx="1482">
                  <c:v>2077.7044386267698</c:v>
                </c:pt>
                <c:pt idx="1483">
                  <c:v>2094.9050495071901</c:v>
                </c:pt>
                <c:pt idx="1484">
                  <c:v>2096.5184808015701</c:v>
                </c:pt>
                <c:pt idx="1485">
                  <c:v>2082.3117844396202</c:v>
                </c:pt>
                <c:pt idx="1486">
                  <c:v>2094.6986911921699</c:v>
                </c:pt>
                <c:pt idx="1487">
                  <c:v>2083.5340544882602</c:v>
                </c:pt>
                <c:pt idx="1488">
                  <c:v>2077.8516137154002</c:v>
                </c:pt>
                <c:pt idx="1489">
                  <c:v>2085.6069274186898</c:v>
                </c:pt>
                <c:pt idx="1490">
                  <c:v>2075.9131973210801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D54-F947-9AAF-7673CD5278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3'!$C$2:$C$1492</c:f>
              <c:numCache>
                <c:formatCode>General</c:formatCode>
                <c:ptCount val="1491"/>
                <c:pt idx="0">
                  <c:v>0.8035714285714286</c:v>
                </c:pt>
                <c:pt idx="1">
                  <c:v>2.6333333333333337</c:v>
                </c:pt>
                <c:pt idx="2">
                  <c:v>3.5857142857142859</c:v>
                </c:pt>
                <c:pt idx="3">
                  <c:v>4.5380952380952388</c:v>
                </c:pt>
                <c:pt idx="4">
                  <c:v>5.9666666666666668</c:v>
                </c:pt>
                <c:pt idx="5">
                  <c:v>7.3952380952380956</c:v>
                </c:pt>
                <c:pt idx="6">
                  <c:v>8.8238095238095244</c:v>
                </c:pt>
                <c:pt idx="7">
                  <c:v>9.776190476190477</c:v>
                </c:pt>
                <c:pt idx="8">
                  <c:v>10.72857142857143</c:v>
                </c:pt>
                <c:pt idx="9">
                  <c:v>11.680952380952382</c:v>
                </c:pt>
                <c:pt idx="10">
                  <c:v>12.633333333333335</c:v>
                </c:pt>
                <c:pt idx="11">
                  <c:v>13.585714285714287</c:v>
                </c:pt>
                <c:pt idx="12">
                  <c:v>14.53809523809524</c:v>
                </c:pt>
                <c:pt idx="13">
                  <c:v>15.966666666666669</c:v>
                </c:pt>
                <c:pt idx="14">
                  <c:v>16.919047619047621</c:v>
                </c:pt>
                <c:pt idx="15">
                  <c:v>17.871428571428574</c:v>
                </c:pt>
                <c:pt idx="16">
                  <c:v>18.823809523809526</c:v>
                </c:pt>
                <c:pt idx="17">
                  <c:v>19.776190476190479</c:v>
                </c:pt>
                <c:pt idx="18">
                  <c:v>20.728571428571431</c:v>
                </c:pt>
                <c:pt idx="19">
                  <c:v>21.204761904761906</c:v>
                </c:pt>
                <c:pt idx="20">
                  <c:v>22.633333333333336</c:v>
                </c:pt>
                <c:pt idx="21">
                  <c:v>23.585714285714289</c:v>
                </c:pt>
                <c:pt idx="22">
                  <c:v>24.538095238095242</c:v>
                </c:pt>
                <c:pt idx="23">
                  <c:v>25.490476190476194</c:v>
                </c:pt>
                <c:pt idx="24">
                  <c:v>25.966666666666669</c:v>
                </c:pt>
                <c:pt idx="25">
                  <c:v>26.442857142857147</c:v>
                </c:pt>
                <c:pt idx="26">
                  <c:v>27.395238095238099</c:v>
                </c:pt>
                <c:pt idx="27">
                  <c:v>28.347619047619052</c:v>
                </c:pt>
                <c:pt idx="28">
                  <c:v>29.776190476190479</c:v>
                </c:pt>
                <c:pt idx="29">
                  <c:v>31.204761904761906</c:v>
                </c:pt>
                <c:pt idx="30">
                  <c:v>32.633333333333333</c:v>
                </c:pt>
                <c:pt idx="31">
                  <c:v>33.585714285714289</c:v>
                </c:pt>
                <c:pt idx="32">
                  <c:v>34.538095238095238</c:v>
                </c:pt>
                <c:pt idx="33">
                  <c:v>35.01428571428572</c:v>
                </c:pt>
                <c:pt idx="34">
                  <c:v>36.442857142857143</c:v>
                </c:pt>
                <c:pt idx="35">
                  <c:v>37.871428571428574</c:v>
                </c:pt>
                <c:pt idx="36">
                  <c:v>39.300000000000004</c:v>
                </c:pt>
                <c:pt idx="37">
                  <c:v>40.728571428571435</c:v>
                </c:pt>
                <c:pt idx="38">
                  <c:v>41.680952380952384</c:v>
                </c:pt>
                <c:pt idx="39">
                  <c:v>42.63333333333334</c:v>
                </c:pt>
                <c:pt idx="40">
                  <c:v>44.061904761904763</c:v>
                </c:pt>
              </c:numCache>
            </c:numRef>
          </c:xVal>
          <c:yVal>
            <c:numRef>
              <c:f>'Group 3'!$D$2:$D$1492</c:f>
              <c:numCache>
                <c:formatCode>General</c:formatCode>
                <c:ptCount val="1491"/>
                <c:pt idx="0">
                  <c:v>302</c:v>
                </c:pt>
                <c:pt idx="1">
                  <c:v>587</c:v>
                </c:pt>
                <c:pt idx="2">
                  <c:v>585</c:v>
                </c:pt>
                <c:pt idx="3">
                  <c:v>711</c:v>
                </c:pt>
                <c:pt idx="4">
                  <c:v>659</c:v>
                </c:pt>
                <c:pt idx="5">
                  <c:v>615</c:v>
                </c:pt>
                <c:pt idx="6">
                  <c:v>675</c:v>
                </c:pt>
                <c:pt idx="7">
                  <c:v>728</c:v>
                </c:pt>
                <c:pt idx="8">
                  <c:v>676</c:v>
                </c:pt>
                <c:pt idx="9">
                  <c:v>704</c:v>
                </c:pt>
                <c:pt idx="10">
                  <c:v>736</c:v>
                </c:pt>
                <c:pt idx="11">
                  <c:v>657</c:v>
                </c:pt>
                <c:pt idx="12">
                  <c:v>593</c:v>
                </c:pt>
                <c:pt idx="13">
                  <c:v>643</c:v>
                </c:pt>
                <c:pt idx="14">
                  <c:v>607</c:v>
                </c:pt>
                <c:pt idx="15">
                  <c:v>610</c:v>
                </c:pt>
                <c:pt idx="16">
                  <c:v>666</c:v>
                </c:pt>
                <c:pt idx="17">
                  <c:v>586</c:v>
                </c:pt>
                <c:pt idx="18">
                  <c:v>673</c:v>
                </c:pt>
                <c:pt idx="19">
                  <c:v>707</c:v>
                </c:pt>
                <c:pt idx="20">
                  <c:v>607</c:v>
                </c:pt>
                <c:pt idx="21">
                  <c:v>610</c:v>
                </c:pt>
                <c:pt idx="22">
                  <c:v>634</c:v>
                </c:pt>
                <c:pt idx="23">
                  <c:v>635</c:v>
                </c:pt>
                <c:pt idx="24">
                  <c:v>670</c:v>
                </c:pt>
                <c:pt idx="25">
                  <c:v>720</c:v>
                </c:pt>
                <c:pt idx="26">
                  <c:v>678</c:v>
                </c:pt>
                <c:pt idx="27">
                  <c:v>596</c:v>
                </c:pt>
                <c:pt idx="28">
                  <c:v>742</c:v>
                </c:pt>
                <c:pt idx="29">
                  <c:v>553</c:v>
                </c:pt>
                <c:pt idx="30">
                  <c:v>686</c:v>
                </c:pt>
                <c:pt idx="31">
                  <c:v>618</c:v>
                </c:pt>
                <c:pt idx="32">
                  <c:v>644</c:v>
                </c:pt>
                <c:pt idx="33">
                  <c:v>749</c:v>
                </c:pt>
                <c:pt idx="34">
                  <c:v>669</c:v>
                </c:pt>
                <c:pt idx="35">
                  <c:v>617</c:v>
                </c:pt>
                <c:pt idx="36">
                  <c:v>748</c:v>
                </c:pt>
                <c:pt idx="37">
                  <c:v>619</c:v>
                </c:pt>
                <c:pt idx="38">
                  <c:v>813</c:v>
                </c:pt>
                <c:pt idx="39">
                  <c:v>604</c:v>
                </c:pt>
                <c:pt idx="40">
                  <c:v>793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D54-F947-9AAF-7673CD5278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2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850"/>
          <c:min val="45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8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579248897"/>
          <c:y val="0.71458273310862774"/>
          <c:w val="0.56439162109830843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3-c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7175872835216337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3'!$G$2:$G$1492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3'!$J$2:$J$1492</c:f>
              <c:numCache>
                <c:formatCode>General</c:formatCode>
                <c:ptCount val="1491"/>
                <c:pt idx="0">
                  <c:v>1458.81046357073</c:v>
                </c:pt>
                <c:pt idx="1">
                  <c:v>1494.4943476364999</c:v>
                </c:pt>
                <c:pt idx="2">
                  <c:v>1530.92409241206</c:v>
                </c:pt>
                <c:pt idx="3">
                  <c:v>1557.6880315270701</c:v>
                </c:pt>
                <c:pt idx="4">
                  <c:v>1580.6241343209399</c:v>
                </c:pt>
                <c:pt idx="5">
                  <c:v>1638.88160598844</c:v>
                </c:pt>
                <c:pt idx="6">
                  <c:v>1686.2535920656901</c:v>
                </c:pt>
                <c:pt idx="7">
                  <c:v>1714.750855923</c:v>
                </c:pt>
                <c:pt idx="8">
                  <c:v>1744.64861299687</c:v>
                </c:pt>
                <c:pt idx="9">
                  <c:v>1764.6125119072799</c:v>
                </c:pt>
                <c:pt idx="10">
                  <c:v>1785.05270810452</c:v>
                </c:pt>
                <c:pt idx="11">
                  <c:v>1800.2781141344001</c:v>
                </c:pt>
                <c:pt idx="12">
                  <c:v>1803.7593131096501</c:v>
                </c:pt>
                <c:pt idx="13">
                  <c:v>1812.56154776055</c:v>
                </c:pt>
                <c:pt idx="14">
                  <c:v>1824.9131490997099</c:v>
                </c:pt>
                <c:pt idx="15">
                  <c:v>1833.1865997279499</c:v>
                </c:pt>
                <c:pt idx="16">
                  <c:v>1841.63322421105</c:v>
                </c:pt>
                <c:pt idx="17">
                  <c:v>1844.4142852441</c:v>
                </c:pt>
                <c:pt idx="18">
                  <c:v>1845.9067891989</c:v>
                </c:pt>
                <c:pt idx="19">
                  <c:v>1855.2824701071499</c:v>
                </c:pt>
                <c:pt idx="20">
                  <c:v>1861.17953740338</c:v>
                </c:pt>
                <c:pt idx="21">
                  <c:v>1863.94887142018</c:v>
                </c:pt>
                <c:pt idx="22">
                  <c:v>1867.08946986758</c:v>
                </c:pt>
                <c:pt idx="23">
                  <c:v>1862.87724643862</c:v>
                </c:pt>
                <c:pt idx="24">
                  <c:v>1862.3910169697101</c:v>
                </c:pt>
                <c:pt idx="25">
                  <c:v>1869.720790591</c:v>
                </c:pt>
                <c:pt idx="26">
                  <c:v>1870.9160889022801</c:v>
                </c:pt>
                <c:pt idx="27">
                  <c:v>1872.30881574405</c:v>
                </c:pt>
                <c:pt idx="28">
                  <c:v>1874.8270827255301</c:v>
                </c:pt>
                <c:pt idx="29">
                  <c:v>1869.8082419024499</c:v>
                </c:pt>
                <c:pt idx="30">
                  <c:v>1870.8954022968101</c:v>
                </c:pt>
                <c:pt idx="31">
                  <c:v>1873.92015454273</c:v>
                </c:pt>
                <c:pt idx="32">
                  <c:v>1872.20201442079</c:v>
                </c:pt>
                <c:pt idx="33">
                  <c:v>1875.4765769759399</c:v>
                </c:pt>
                <c:pt idx="34">
                  <c:v>1875.64184001428</c:v>
                </c:pt>
                <c:pt idx="35">
                  <c:v>1871.09875957898</c:v>
                </c:pt>
                <c:pt idx="36">
                  <c:v>1871.78147480029</c:v>
                </c:pt>
                <c:pt idx="37">
                  <c:v>1876.8099655871799</c:v>
                </c:pt>
                <c:pt idx="38">
                  <c:v>1879.92722877291</c:v>
                </c:pt>
                <c:pt idx="39">
                  <c:v>1880.6507440327</c:v>
                </c:pt>
                <c:pt idx="40">
                  <c:v>1874.2240322908599</c:v>
                </c:pt>
                <c:pt idx="41">
                  <c:v>1870.68414761026</c:v>
                </c:pt>
                <c:pt idx="42">
                  <c:v>1876.77195493416</c:v>
                </c:pt>
                <c:pt idx="43">
                  <c:v>1879.90758752293</c:v>
                </c:pt>
                <c:pt idx="44">
                  <c:v>1881.3630595961799</c:v>
                </c:pt>
                <c:pt idx="45">
                  <c:v>1881.53338038528</c:v>
                </c:pt>
                <c:pt idx="46">
                  <c:v>1878.41913318512</c:v>
                </c:pt>
                <c:pt idx="47">
                  <c:v>1880.00403537392</c:v>
                </c:pt>
                <c:pt idx="48">
                  <c:v>1884.8938266963301</c:v>
                </c:pt>
                <c:pt idx="49">
                  <c:v>1882.70681889307</c:v>
                </c:pt>
                <c:pt idx="50">
                  <c:v>1885.4051111697199</c:v>
                </c:pt>
                <c:pt idx="51">
                  <c:v>1882.7501103053901</c:v>
                </c:pt>
                <c:pt idx="52">
                  <c:v>1876.38667881584</c:v>
                </c:pt>
                <c:pt idx="53">
                  <c:v>1880.4008530941001</c:v>
                </c:pt>
                <c:pt idx="54">
                  <c:v>1883.6302194039499</c:v>
                </c:pt>
                <c:pt idx="55">
                  <c:v>1885.6273163860201</c:v>
                </c:pt>
                <c:pt idx="56">
                  <c:v>1885.2407795389299</c:v>
                </c:pt>
                <c:pt idx="57">
                  <c:v>1880.09419223748</c:v>
                </c:pt>
                <c:pt idx="58">
                  <c:v>1877.6104938871499</c:v>
                </c:pt>
                <c:pt idx="59">
                  <c:v>1884.02516879426</c:v>
                </c:pt>
                <c:pt idx="60">
                  <c:v>1885.9045938859599</c:v>
                </c:pt>
                <c:pt idx="61">
                  <c:v>1886.4437963001201</c:v>
                </c:pt>
                <c:pt idx="62">
                  <c:v>1883.40600862217</c:v>
                </c:pt>
                <c:pt idx="63">
                  <c:v>1880.6257852983299</c:v>
                </c:pt>
                <c:pt idx="64">
                  <c:v>1881.7648735789501</c:v>
                </c:pt>
                <c:pt idx="65">
                  <c:v>1883.71609875941</c:v>
                </c:pt>
                <c:pt idx="66">
                  <c:v>1880.77201368844</c:v>
                </c:pt>
                <c:pt idx="67">
                  <c:v>1879.0261078588201</c:v>
                </c:pt>
                <c:pt idx="68">
                  <c:v>1875.2644656940699</c:v>
                </c:pt>
                <c:pt idx="69">
                  <c:v>1869.1083914749199</c:v>
                </c:pt>
                <c:pt idx="70">
                  <c:v>1874.14783131475</c:v>
                </c:pt>
                <c:pt idx="71">
                  <c:v>1876.3566201958899</c:v>
                </c:pt>
                <c:pt idx="72">
                  <c:v>1876.279113781</c:v>
                </c:pt>
                <c:pt idx="73">
                  <c:v>1877.67857955516</c:v>
                </c:pt>
                <c:pt idx="74">
                  <c:v>1874.70187648911</c:v>
                </c:pt>
                <c:pt idx="75">
                  <c:v>1872.6231732987501</c:v>
                </c:pt>
                <c:pt idx="76">
                  <c:v>1879.7896350820799</c:v>
                </c:pt>
                <c:pt idx="77">
                  <c:v>1878.0395634279701</c:v>
                </c:pt>
                <c:pt idx="78">
                  <c:v>1876.2953357460899</c:v>
                </c:pt>
                <c:pt idx="79">
                  <c:v>1876.8844495226399</c:v>
                </c:pt>
                <c:pt idx="80">
                  <c:v>1872.30987262198</c:v>
                </c:pt>
                <c:pt idx="81">
                  <c:v>1872.4676541911099</c:v>
                </c:pt>
                <c:pt idx="82">
                  <c:v>1877.6151885571001</c:v>
                </c:pt>
                <c:pt idx="83">
                  <c:v>1877.78581141533</c:v>
                </c:pt>
                <c:pt idx="84">
                  <c:v>1879.5681189812899</c:v>
                </c:pt>
                <c:pt idx="85">
                  <c:v>1879.3745048610299</c:v>
                </c:pt>
                <c:pt idx="86">
                  <c:v>1874.6069402379101</c:v>
                </c:pt>
                <c:pt idx="87">
                  <c:v>1879.6183874348801</c:v>
                </c:pt>
                <c:pt idx="88">
                  <c:v>1880.3759507099401</c:v>
                </c:pt>
                <c:pt idx="89">
                  <c:v>1881.4435882375501</c:v>
                </c:pt>
                <c:pt idx="90">
                  <c:v>1881.60612426905</c:v>
                </c:pt>
                <c:pt idx="91">
                  <c:v>1877.3829232198</c:v>
                </c:pt>
                <c:pt idx="92">
                  <c:v>1874.1788683648099</c:v>
                </c:pt>
                <c:pt idx="93">
                  <c:v>1882.1182965998501</c:v>
                </c:pt>
                <c:pt idx="94">
                  <c:v>1883.9566417569199</c:v>
                </c:pt>
                <c:pt idx="95">
                  <c:v>1892.8766123312</c:v>
                </c:pt>
                <c:pt idx="96">
                  <c:v>1892.8117709000001</c:v>
                </c:pt>
                <c:pt idx="97">
                  <c:v>1888.50112420193</c:v>
                </c:pt>
                <c:pt idx="98">
                  <c:v>1893.7364993885301</c:v>
                </c:pt>
                <c:pt idx="99">
                  <c:v>1904.20699196736</c:v>
                </c:pt>
                <c:pt idx="100">
                  <c:v>1913.5381963434199</c:v>
                </c:pt>
                <c:pt idx="101">
                  <c:v>1919.8335846569701</c:v>
                </c:pt>
                <c:pt idx="102">
                  <c:v>1920.3647350475601</c:v>
                </c:pt>
                <c:pt idx="103">
                  <c:v>1929.03043595129</c:v>
                </c:pt>
                <c:pt idx="104">
                  <c:v>1940.66992758129</c:v>
                </c:pt>
                <c:pt idx="105">
                  <c:v>1949.8172856113099</c:v>
                </c:pt>
                <c:pt idx="106">
                  <c:v>1956.98374432028</c:v>
                </c:pt>
                <c:pt idx="107">
                  <c:v>1950.7317059031</c:v>
                </c:pt>
                <c:pt idx="108">
                  <c:v>1951.9063533905</c:v>
                </c:pt>
                <c:pt idx="109">
                  <c:v>1953.1572728082899</c:v>
                </c:pt>
                <c:pt idx="110">
                  <c:v>1949.0775664427999</c:v>
                </c:pt>
                <c:pt idx="111">
                  <c:v>1954.99065762701</c:v>
                </c:pt>
                <c:pt idx="112">
                  <c:v>1960.2922259453201</c:v>
                </c:pt>
                <c:pt idx="113">
                  <c:v>1954.21802912559</c:v>
                </c:pt>
                <c:pt idx="114">
                  <c:v>1961.9378689852499</c:v>
                </c:pt>
                <c:pt idx="115">
                  <c:v>1962.62407215539</c:v>
                </c:pt>
                <c:pt idx="116">
                  <c:v>1963.0828013963601</c:v>
                </c:pt>
                <c:pt idx="117">
                  <c:v>1973.36944122503</c:v>
                </c:pt>
                <c:pt idx="118">
                  <c:v>1971.266256399</c:v>
                </c:pt>
                <c:pt idx="119">
                  <c:v>1962.4464351715601</c:v>
                </c:pt>
                <c:pt idx="120">
                  <c:v>1966.06104120842</c:v>
                </c:pt>
                <c:pt idx="121">
                  <c:v>1959.0676988241701</c:v>
                </c:pt>
                <c:pt idx="122">
                  <c:v>1960.86335657211</c:v>
                </c:pt>
                <c:pt idx="123">
                  <c:v>1968.86135984672</c:v>
                </c:pt>
                <c:pt idx="124">
                  <c:v>1961.25369921319</c:v>
                </c:pt>
                <c:pt idx="125">
                  <c:v>1959.57195684417</c:v>
                </c:pt>
                <c:pt idx="126">
                  <c:v>1962.23204962011</c:v>
                </c:pt>
                <c:pt idx="127">
                  <c:v>1960.3060739967</c:v>
                </c:pt>
                <c:pt idx="128">
                  <c:v>1971.07370690733</c:v>
                </c:pt>
                <c:pt idx="129">
                  <c:v>1976.3486972845601</c:v>
                </c:pt>
                <c:pt idx="130">
                  <c:v>1969.6594942988099</c:v>
                </c:pt>
                <c:pt idx="131">
                  <c:v>1973.90227624881</c:v>
                </c:pt>
                <c:pt idx="132">
                  <c:v>1973.3028983095901</c:v>
                </c:pt>
                <c:pt idx="133">
                  <c:v>1970.8066420305599</c:v>
                </c:pt>
                <c:pt idx="134">
                  <c:v>1980.9725820183601</c:v>
                </c:pt>
                <c:pt idx="135">
                  <c:v>1978.88889104088</c:v>
                </c:pt>
                <c:pt idx="136">
                  <c:v>1973.2158194011199</c:v>
                </c:pt>
                <c:pt idx="137">
                  <c:v>1974.991813008</c:v>
                </c:pt>
                <c:pt idx="138">
                  <c:v>1971.16770221976</c:v>
                </c:pt>
                <c:pt idx="139">
                  <c:v>1975.16984468034</c:v>
                </c:pt>
                <c:pt idx="140">
                  <c:v>1986.3771955463201</c:v>
                </c:pt>
                <c:pt idx="141">
                  <c:v>1979.50897150229</c:v>
                </c:pt>
                <c:pt idx="142">
                  <c:v>1975.5507833679801</c:v>
                </c:pt>
                <c:pt idx="143">
                  <c:v>1975.84314833954</c:v>
                </c:pt>
                <c:pt idx="144">
                  <c:v>1974.5747242924599</c:v>
                </c:pt>
                <c:pt idx="145">
                  <c:v>1984.6361280830599</c:v>
                </c:pt>
                <c:pt idx="146">
                  <c:v>1990.2854041862499</c:v>
                </c:pt>
                <c:pt idx="147">
                  <c:v>1980.63439951543</c:v>
                </c:pt>
                <c:pt idx="148">
                  <c:v>1981.2431008485</c:v>
                </c:pt>
                <c:pt idx="149">
                  <c:v>1980.36476915253</c:v>
                </c:pt>
                <c:pt idx="150">
                  <c:v>1981.5827220306001</c:v>
                </c:pt>
                <c:pt idx="151">
                  <c:v>1989.82345187138</c:v>
                </c:pt>
                <c:pt idx="152">
                  <c:v>1984.14609902303</c:v>
                </c:pt>
                <c:pt idx="153">
                  <c:v>1973.28640337364</c:v>
                </c:pt>
                <c:pt idx="154">
                  <c:v>1976.9244540698901</c:v>
                </c:pt>
                <c:pt idx="155">
                  <c:v>1975.5073342793301</c:v>
                </c:pt>
                <c:pt idx="156">
                  <c:v>1981.6966386444701</c:v>
                </c:pt>
                <c:pt idx="157">
                  <c:v>1988.4430528959199</c:v>
                </c:pt>
                <c:pt idx="158">
                  <c:v>1981.1455034962501</c:v>
                </c:pt>
                <c:pt idx="159">
                  <c:v>1982.3171199442299</c:v>
                </c:pt>
                <c:pt idx="160">
                  <c:v>1986.72518961327</c:v>
                </c:pt>
                <c:pt idx="161">
                  <c:v>1983.4799866726</c:v>
                </c:pt>
                <c:pt idx="162">
                  <c:v>1989.5674482530001</c:v>
                </c:pt>
                <c:pt idx="163">
                  <c:v>1991.13325524733</c:v>
                </c:pt>
                <c:pt idx="164">
                  <c:v>1982.74305245647</c:v>
                </c:pt>
                <c:pt idx="165">
                  <c:v>1987.96080436323</c:v>
                </c:pt>
                <c:pt idx="166">
                  <c:v>1986.5915842395</c:v>
                </c:pt>
                <c:pt idx="167">
                  <c:v>1987.06802811283</c:v>
                </c:pt>
                <c:pt idx="168">
                  <c:v>1997.45089441355</c:v>
                </c:pt>
                <c:pt idx="169">
                  <c:v>1995.7398161157801</c:v>
                </c:pt>
                <c:pt idx="170">
                  <c:v>1988.25391758346</c:v>
                </c:pt>
                <c:pt idx="171">
                  <c:v>1991.84268517281</c:v>
                </c:pt>
                <c:pt idx="172">
                  <c:v>1985.2009113261499</c:v>
                </c:pt>
                <c:pt idx="173">
                  <c:v>1987.6249079817201</c:v>
                </c:pt>
                <c:pt idx="174">
                  <c:v>1993.3268944374299</c:v>
                </c:pt>
                <c:pt idx="175">
                  <c:v>1986.32888510212</c:v>
                </c:pt>
                <c:pt idx="176">
                  <c:v>1981.0597728186001</c:v>
                </c:pt>
                <c:pt idx="177">
                  <c:v>1986.02648396312</c:v>
                </c:pt>
                <c:pt idx="178">
                  <c:v>1983.8015026601799</c:v>
                </c:pt>
                <c:pt idx="179">
                  <c:v>1990.5731373589499</c:v>
                </c:pt>
                <c:pt idx="180">
                  <c:v>1990.02726516499</c:v>
                </c:pt>
                <c:pt idx="181">
                  <c:v>1979.0941904625299</c:v>
                </c:pt>
                <c:pt idx="182">
                  <c:v>1978.6077764699301</c:v>
                </c:pt>
                <c:pt idx="183">
                  <c:v>1979.63412014914</c:v>
                </c:pt>
                <c:pt idx="184">
                  <c:v>1977.63521482908</c:v>
                </c:pt>
                <c:pt idx="185">
                  <c:v>1985.3836859610401</c:v>
                </c:pt>
                <c:pt idx="186">
                  <c:v>1984.13880694813</c:v>
                </c:pt>
                <c:pt idx="187">
                  <c:v>1980.4440045046699</c:v>
                </c:pt>
                <c:pt idx="188">
                  <c:v>1986.6903142403</c:v>
                </c:pt>
                <c:pt idx="189">
                  <c:v>1985.63831163388</c:v>
                </c:pt>
                <c:pt idx="190">
                  <c:v>1989.12787770773</c:v>
                </c:pt>
                <c:pt idx="191">
                  <c:v>1999.1417283083799</c:v>
                </c:pt>
                <c:pt idx="192">
                  <c:v>1991.40818261194</c:v>
                </c:pt>
                <c:pt idx="193">
                  <c:v>1989.44254144767</c:v>
                </c:pt>
                <c:pt idx="194">
                  <c:v>1994.3815539315499</c:v>
                </c:pt>
                <c:pt idx="195">
                  <c:v>1989.8769458965701</c:v>
                </c:pt>
                <c:pt idx="196">
                  <c:v>1994.8038412820899</c:v>
                </c:pt>
                <c:pt idx="197">
                  <c:v>1998.0036210040801</c:v>
                </c:pt>
                <c:pt idx="198">
                  <c:v>1985.4387569243299</c:v>
                </c:pt>
                <c:pt idx="199">
                  <c:v>1983.1777558794499</c:v>
                </c:pt>
                <c:pt idx="200">
                  <c:v>1982.3402725139999</c:v>
                </c:pt>
                <c:pt idx="201">
                  <c:v>1978.44074539703</c:v>
                </c:pt>
                <c:pt idx="202">
                  <c:v>1989.92893555316</c:v>
                </c:pt>
                <c:pt idx="203">
                  <c:v>1983.7328521417501</c:v>
                </c:pt>
                <c:pt idx="204">
                  <c:v>1978.8378117161801</c:v>
                </c:pt>
                <c:pt idx="205">
                  <c:v>1984.5465979216699</c:v>
                </c:pt>
                <c:pt idx="206">
                  <c:v>1985.21010641615</c:v>
                </c:pt>
                <c:pt idx="207">
                  <c:v>1984.5626034464001</c:v>
                </c:pt>
                <c:pt idx="208">
                  <c:v>1994.7686278594999</c:v>
                </c:pt>
                <c:pt idx="209">
                  <c:v>1982.65749355508</c:v>
                </c:pt>
                <c:pt idx="210">
                  <c:v>1985.05804323437</c:v>
                </c:pt>
                <c:pt idx="211">
                  <c:v>1985.3461254377801</c:v>
                </c:pt>
                <c:pt idx="212">
                  <c:v>1977.7539003489101</c:v>
                </c:pt>
                <c:pt idx="213">
                  <c:v>1987.24934716083</c:v>
                </c:pt>
                <c:pt idx="214">
                  <c:v>1992.2197351846601</c:v>
                </c:pt>
                <c:pt idx="215">
                  <c:v>1983.2321263603801</c:v>
                </c:pt>
                <c:pt idx="216">
                  <c:v>1988.9621870282999</c:v>
                </c:pt>
                <c:pt idx="217">
                  <c:v>1987.82591262046</c:v>
                </c:pt>
                <c:pt idx="218">
                  <c:v>1986.71325290411</c:v>
                </c:pt>
                <c:pt idx="219">
                  <c:v>1997.4588216078801</c:v>
                </c:pt>
                <c:pt idx="220">
                  <c:v>1991.00332220877</c:v>
                </c:pt>
                <c:pt idx="221">
                  <c:v>1986.1887064039099</c:v>
                </c:pt>
                <c:pt idx="222">
                  <c:v>1989.1772961142501</c:v>
                </c:pt>
                <c:pt idx="223">
                  <c:v>1988.2838609287101</c:v>
                </c:pt>
                <c:pt idx="224">
                  <c:v>1991.63145116224</c:v>
                </c:pt>
                <c:pt idx="225">
                  <c:v>2000.16897698087</c:v>
                </c:pt>
                <c:pt idx="226">
                  <c:v>1994.3669710300701</c:v>
                </c:pt>
                <c:pt idx="227">
                  <c:v>1994.05608000299</c:v>
                </c:pt>
                <c:pt idx="228">
                  <c:v>1998.4490562067001</c:v>
                </c:pt>
                <c:pt idx="229">
                  <c:v>1993.7049507557999</c:v>
                </c:pt>
                <c:pt idx="230">
                  <c:v>2000.4166129576399</c:v>
                </c:pt>
                <c:pt idx="231">
                  <c:v>2006.0312552160799</c:v>
                </c:pt>
                <c:pt idx="232">
                  <c:v>1997.2328490448499</c:v>
                </c:pt>
                <c:pt idx="233">
                  <c:v>2000.16742872498</c:v>
                </c:pt>
                <c:pt idx="234">
                  <c:v>2001.3015244212099</c:v>
                </c:pt>
                <c:pt idx="235">
                  <c:v>1998.9327127701199</c:v>
                </c:pt>
                <c:pt idx="236">
                  <c:v>2007.1184679866001</c:v>
                </c:pt>
                <c:pt idx="237">
                  <c:v>2002.7389178907499</c:v>
                </c:pt>
                <c:pt idx="238">
                  <c:v>1995.66038140007</c:v>
                </c:pt>
                <c:pt idx="239">
                  <c:v>1997.9785059281901</c:v>
                </c:pt>
                <c:pt idx="240">
                  <c:v>1992.3684118387901</c:v>
                </c:pt>
                <c:pt idx="241">
                  <c:v>1991.8282973268001</c:v>
                </c:pt>
                <c:pt idx="242">
                  <c:v>1996.7567760167101</c:v>
                </c:pt>
                <c:pt idx="243">
                  <c:v>1988.31266165498</c:v>
                </c:pt>
                <c:pt idx="244">
                  <c:v>1983.43186125078</c:v>
                </c:pt>
                <c:pt idx="245">
                  <c:v>1984.51238568192</c:v>
                </c:pt>
                <c:pt idx="246">
                  <c:v>1980.8370510407101</c:v>
                </c:pt>
                <c:pt idx="247">
                  <c:v>1990.00687454287</c:v>
                </c:pt>
                <c:pt idx="248">
                  <c:v>1994.6160707904201</c:v>
                </c:pt>
                <c:pt idx="249">
                  <c:v>1984.79634674933</c:v>
                </c:pt>
                <c:pt idx="250">
                  <c:v>1988.5052827393599</c:v>
                </c:pt>
                <c:pt idx="251">
                  <c:v>1989.00257048915</c:v>
                </c:pt>
                <c:pt idx="252">
                  <c:v>1987.41636179072</c:v>
                </c:pt>
                <c:pt idx="253">
                  <c:v>1999.14338328791</c:v>
                </c:pt>
                <c:pt idx="254">
                  <c:v>1995.30910635429</c:v>
                </c:pt>
                <c:pt idx="255">
                  <c:v>1988.01160418209</c:v>
                </c:pt>
                <c:pt idx="256">
                  <c:v>1992.5724295495199</c:v>
                </c:pt>
                <c:pt idx="257">
                  <c:v>1990.75749099225</c:v>
                </c:pt>
                <c:pt idx="258">
                  <c:v>1994.9857773466999</c:v>
                </c:pt>
                <c:pt idx="259">
                  <c:v>2003.10831785087</c:v>
                </c:pt>
                <c:pt idx="260">
                  <c:v>1993.47888927451</c:v>
                </c:pt>
                <c:pt idx="261">
                  <c:v>1990.3854841556699</c:v>
                </c:pt>
                <c:pt idx="262">
                  <c:v>1993.47795327479</c:v>
                </c:pt>
                <c:pt idx="263">
                  <c:v>1991.42317167075</c:v>
                </c:pt>
                <c:pt idx="264">
                  <c:v>1996.20312946168</c:v>
                </c:pt>
                <c:pt idx="265">
                  <c:v>1997.4225239494699</c:v>
                </c:pt>
                <c:pt idx="266">
                  <c:v>1986.37506913839</c:v>
                </c:pt>
                <c:pt idx="267">
                  <c:v>1989.29985829057</c:v>
                </c:pt>
                <c:pt idx="268">
                  <c:v>1989.83145987086</c:v>
                </c:pt>
                <c:pt idx="269">
                  <c:v>1987.45454991876</c:v>
                </c:pt>
                <c:pt idx="270">
                  <c:v>1996.7741343643099</c:v>
                </c:pt>
                <c:pt idx="271">
                  <c:v>1994.87715558938</c:v>
                </c:pt>
                <c:pt idx="272">
                  <c:v>1990.5662725693701</c:v>
                </c:pt>
                <c:pt idx="273">
                  <c:v>1994.4946471419901</c:v>
                </c:pt>
                <c:pt idx="274">
                  <c:v>1993.37743429391</c:v>
                </c:pt>
                <c:pt idx="275">
                  <c:v>1995.6383668845499</c:v>
                </c:pt>
                <c:pt idx="276">
                  <c:v>2003.7156002014999</c:v>
                </c:pt>
                <c:pt idx="277">
                  <c:v>1994.25039418542</c:v>
                </c:pt>
                <c:pt idx="278">
                  <c:v>1991.8098881255301</c:v>
                </c:pt>
                <c:pt idx="279">
                  <c:v>1994.67499901104</c:v>
                </c:pt>
                <c:pt idx="280">
                  <c:v>1994.5464507496299</c:v>
                </c:pt>
                <c:pt idx="281">
                  <c:v>2002.99769349652</c:v>
                </c:pt>
                <c:pt idx="282">
                  <c:v>2010.0122528694999</c:v>
                </c:pt>
                <c:pt idx="283">
                  <c:v>2003.16432572075</c:v>
                </c:pt>
                <c:pt idx="284">
                  <c:v>2005.60454138769</c:v>
                </c:pt>
                <c:pt idx="285">
                  <c:v>2008.15045208792</c:v>
                </c:pt>
                <c:pt idx="286">
                  <c:v>2006.8352104079099</c:v>
                </c:pt>
                <c:pt idx="287">
                  <c:v>2015.90106382048</c:v>
                </c:pt>
                <c:pt idx="288">
                  <c:v>2010.29812703844</c:v>
                </c:pt>
                <c:pt idx="289">
                  <c:v>2001.7423899569301</c:v>
                </c:pt>
                <c:pt idx="290">
                  <c:v>2005.7426207051501</c:v>
                </c:pt>
                <c:pt idx="291">
                  <c:v>2005.6198717444199</c:v>
                </c:pt>
                <c:pt idx="292">
                  <c:v>2010.5359569413699</c:v>
                </c:pt>
                <c:pt idx="293">
                  <c:v>2019.79063981067</c:v>
                </c:pt>
                <c:pt idx="294">
                  <c:v>2009.0436068954</c:v>
                </c:pt>
                <c:pt idx="295">
                  <c:v>2007.6747874785599</c:v>
                </c:pt>
                <c:pt idx="296">
                  <c:v>2010.0108560782201</c:v>
                </c:pt>
                <c:pt idx="297">
                  <c:v>2004.20988670263</c:v>
                </c:pt>
                <c:pt idx="298">
                  <c:v>2014.94418735985</c:v>
                </c:pt>
                <c:pt idx="299">
                  <c:v>2017.9609524822499</c:v>
                </c:pt>
                <c:pt idx="300">
                  <c:v>2008.2149813031101</c:v>
                </c:pt>
                <c:pt idx="301">
                  <c:v>2015.1710593929599</c:v>
                </c:pt>
                <c:pt idx="302">
                  <c:v>2014.21475248519</c:v>
                </c:pt>
                <c:pt idx="303">
                  <c:v>2012.1538089358201</c:v>
                </c:pt>
                <c:pt idx="304">
                  <c:v>2024.57682704793</c:v>
                </c:pt>
                <c:pt idx="305">
                  <c:v>2016.6471555764999</c:v>
                </c:pt>
                <c:pt idx="306">
                  <c:v>2005.44308330387</c:v>
                </c:pt>
                <c:pt idx="307">
                  <c:v>2006.1677296836201</c:v>
                </c:pt>
                <c:pt idx="308">
                  <c:v>2001.38536264195</c:v>
                </c:pt>
                <c:pt idx="309">
                  <c:v>2003.0234715439899</c:v>
                </c:pt>
                <c:pt idx="310">
                  <c:v>2011.2114915889599</c:v>
                </c:pt>
                <c:pt idx="311">
                  <c:v>2000.22985233946</c:v>
                </c:pt>
                <c:pt idx="312">
                  <c:v>1999.1623331297301</c:v>
                </c:pt>
                <c:pt idx="313">
                  <c:v>2003.60507306507</c:v>
                </c:pt>
                <c:pt idx="314">
                  <c:v>2001.0207562318701</c:v>
                </c:pt>
                <c:pt idx="315">
                  <c:v>2006.3181890967401</c:v>
                </c:pt>
                <c:pt idx="316">
                  <c:v>2008.50104304056</c:v>
                </c:pt>
                <c:pt idx="317">
                  <c:v>1996.0127037713601</c:v>
                </c:pt>
                <c:pt idx="318">
                  <c:v>1996.648733691</c:v>
                </c:pt>
                <c:pt idx="319">
                  <c:v>1997.5990989407801</c:v>
                </c:pt>
                <c:pt idx="320">
                  <c:v>1994.3862455559899</c:v>
                </c:pt>
                <c:pt idx="321">
                  <c:v>2004.5449545874101</c:v>
                </c:pt>
                <c:pt idx="322">
                  <c:v>2001.43075475826</c:v>
                </c:pt>
                <c:pt idx="323">
                  <c:v>1995.4998644157999</c:v>
                </c:pt>
                <c:pt idx="324">
                  <c:v>2000.76420586513</c:v>
                </c:pt>
                <c:pt idx="325">
                  <c:v>1998.96606796172</c:v>
                </c:pt>
                <c:pt idx="326">
                  <c:v>2001.3650587964</c:v>
                </c:pt>
                <c:pt idx="327">
                  <c:v>2009.6730138963701</c:v>
                </c:pt>
                <c:pt idx="328">
                  <c:v>2002.3512847198699</c:v>
                </c:pt>
                <c:pt idx="329">
                  <c:v>1997.99181044953</c:v>
                </c:pt>
                <c:pt idx="330">
                  <c:v>2001.5335870117699</c:v>
                </c:pt>
                <c:pt idx="331">
                  <c:v>1997.5140387193001</c:v>
                </c:pt>
                <c:pt idx="332">
                  <c:v>2002.6148466022501</c:v>
                </c:pt>
                <c:pt idx="333">
                  <c:v>2002.32821884239</c:v>
                </c:pt>
                <c:pt idx="334">
                  <c:v>1990.0780392136401</c:v>
                </c:pt>
                <c:pt idx="335">
                  <c:v>1990.70104164854</c:v>
                </c:pt>
                <c:pt idx="336">
                  <c:v>1990.3413654301701</c:v>
                </c:pt>
                <c:pt idx="337">
                  <c:v>1984.8105041961301</c:v>
                </c:pt>
                <c:pt idx="338">
                  <c:v>1992.4850382227301</c:v>
                </c:pt>
                <c:pt idx="339">
                  <c:v>1990.0377015245999</c:v>
                </c:pt>
                <c:pt idx="340">
                  <c:v>1986.2478262546001</c:v>
                </c:pt>
                <c:pt idx="341">
                  <c:v>1992.0304678396899</c:v>
                </c:pt>
                <c:pt idx="342">
                  <c:v>1989.58343777354</c:v>
                </c:pt>
                <c:pt idx="343">
                  <c:v>1993.8908903520901</c:v>
                </c:pt>
                <c:pt idx="344">
                  <c:v>2003.54060364003</c:v>
                </c:pt>
                <c:pt idx="345">
                  <c:v>1996.7641846708</c:v>
                </c:pt>
                <c:pt idx="346">
                  <c:v>1998.8625036784899</c:v>
                </c:pt>
                <c:pt idx="347">
                  <c:v>2000.2026302454501</c:v>
                </c:pt>
                <c:pt idx="348">
                  <c:v>1996.5503965405901</c:v>
                </c:pt>
                <c:pt idx="349">
                  <c:v>2004.3229883735601</c:v>
                </c:pt>
                <c:pt idx="350">
                  <c:v>2008.32181150418</c:v>
                </c:pt>
                <c:pt idx="351">
                  <c:v>1999.2157934856</c:v>
                </c:pt>
                <c:pt idx="352">
                  <c:v>2001.6976963362899</c:v>
                </c:pt>
                <c:pt idx="353">
                  <c:v>1999.7596329345499</c:v>
                </c:pt>
                <c:pt idx="354">
                  <c:v>1994.4364403638699</c:v>
                </c:pt>
                <c:pt idx="355">
                  <c:v>2004.54230857692</c:v>
                </c:pt>
                <c:pt idx="356">
                  <c:v>2001.10449497934</c:v>
                </c:pt>
                <c:pt idx="357">
                  <c:v>1995.3325136419201</c:v>
                </c:pt>
                <c:pt idx="358">
                  <c:v>1998.7380529296599</c:v>
                </c:pt>
                <c:pt idx="359">
                  <c:v>1999.4245634893</c:v>
                </c:pt>
                <c:pt idx="360">
                  <c:v>2001.1968300163301</c:v>
                </c:pt>
                <c:pt idx="361">
                  <c:v>2013.7503753553999</c:v>
                </c:pt>
                <c:pt idx="362">
                  <c:v>2003.8545264081899</c:v>
                </c:pt>
                <c:pt idx="363">
                  <c:v>2001.0335090428</c:v>
                </c:pt>
                <c:pt idx="364">
                  <c:v>2002.43455861301</c:v>
                </c:pt>
                <c:pt idx="365">
                  <c:v>2001.3073932965401</c:v>
                </c:pt>
                <c:pt idx="366">
                  <c:v>2007.9705353126701</c:v>
                </c:pt>
                <c:pt idx="367">
                  <c:v>2015.9404705028101</c:v>
                </c:pt>
                <c:pt idx="368">
                  <c:v>2006.3765709300301</c:v>
                </c:pt>
                <c:pt idx="369">
                  <c:v>2012.88392842342</c:v>
                </c:pt>
                <c:pt idx="370">
                  <c:v>2011.2690004629101</c:v>
                </c:pt>
                <c:pt idx="371">
                  <c:v>2009.7206764980899</c:v>
                </c:pt>
                <c:pt idx="372">
                  <c:v>2022.5401752622299</c:v>
                </c:pt>
                <c:pt idx="373">
                  <c:v>2019.84874532451</c:v>
                </c:pt>
                <c:pt idx="374">
                  <c:v>2008.56972978317</c:v>
                </c:pt>
                <c:pt idx="375">
                  <c:v>2008.4378929879099</c:v>
                </c:pt>
                <c:pt idx="376">
                  <c:v>2002.1262628782299</c:v>
                </c:pt>
                <c:pt idx="377">
                  <c:v>2007.2267574871901</c:v>
                </c:pt>
                <c:pt idx="378">
                  <c:v>2013.6984779596401</c:v>
                </c:pt>
                <c:pt idx="379">
                  <c:v>1999.33117688578</c:v>
                </c:pt>
                <c:pt idx="380">
                  <c:v>1992.4995189543299</c:v>
                </c:pt>
                <c:pt idx="381">
                  <c:v>1995.40349969978</c:v>
                </c:pt>
                <c:pt idx="382">
                  <c:v>1992.6185175548901</c:v>
                </c:pt>
                <c:pt idx="383">
                  <c:v>1999.55531489859</c:v>
                </c:pt>
                <c:pt idx="384">
                  <c:v>2000.9294395844699</c:v>
                </c:pt>
                <c:pt idx="385">
                  <c:v>1990.3895701919901</c:v>
                </c:pt>
                <c:pt idx="386">
                  <c:v>1994.24480041223</c:v>
                </c:pt>
                <c:pt idx="387">
                  <c:v>1997.73244744714</c:v>
                </c:pt>
                <c:pt idx="388">
                  <c:v>1992.4505827979999</c:v>
                </c:pt>
                <c:pt idx="389">
                  <c:v>2004.4508188361301</c:v>
                </c:pt>
                <c:pt idx="390">
                  <c:v>2003.91352669707</c:v>
                </c:pt>
                <c:pt idx="391">
                  <c:v>1998.3386308992101</c:v>
                </c:pt>
                <c:pt idx="392">
                  <c:v>2002.71544878277</c:v>
                </c:pt>
                <c:pt idx="393">
                  <c:v>2002.0400527796801</c:v>
                </c:pt>
                <c:pt idx="394">
                  <c:v>1999.36650953555</c:v>
                </c:pt>
                <c:pt idx="395">
                  <c:v>2009.1104730872801</c:v>
                </c:pt>
                <c:pt idx="396">
                  <c:v>1994.96047710529</c:v>
                </c:pt>
                <c:pt idx="397">
                  <c:v>1988.95798664314</c:v>
                </c:pt>
                <c:pt idx="398">
                  <c:v>1989.15711750216</c:v>
                </c:pt>
                <c:pt idx="399">
                  <c:v>1985.3691970868899</c:v>
                </c:pt>
                <c:pt idx="400">
                  <c:v>1990.93127203671</c:v>
                </c:pt>
                <c:pt idx="401">
                  <c:v>1996.6205421048201</c:v>
                </c:pt>
                <c:pt idx="402">
                  <c:v>1986.87945788513</c:v>
                </c:pt>
                <c:pt idx="403">
                  <c:v>1994.7116757797501</c:v>
                </c:pt>
                <c:pt idx="404">
                  <c:v>1994.4791397066299</c:v>
                </c:pt>
                <c:pt idx="405">
                  <c:v>1991.1103935670601</c:v>
                </c:pt>
                <c:pt idx="406">
                  <c:v>2000.3957701265599</c:v>
                </c:pt>
                <c:pt idx="407">
                  <c:v>1994.63392376603</c:v>
                </c:pt>
                <c:pt idx="408">
                  <c:v>1986.43314325497</c:v>
                </c:pt>
                <c:pt idx="409">
                  <c:v>1991.9971347248099</c:v>
                </c:pt>
                <c:pt idx="410">
                  <c:v>1988.60615316439</c:v>
                </c:pt>
                <c:pt idx="411">
                  <c:v>1994.1453896017599</c:v>
                </c:pt>
                <c:pt idx="412">
                  <c:v>2003.7924534373101</c:v>
                </c:pt>
                <c:pt idx="413">
                  <c:v>1997.88597712162</c:v>
                </c:pt>
                <c:pt idx="414">
                  <c:v>1996.9661456490301</c:v>
                </c:pt>
                <c:pt idx="415">
                  <c:v>2002.5096003162</c:v>
                </c:pt>
                <c:pt idx="416">
                  <c:v>1999.3827547815999</c:v>
                </c:pt>
                <c:pt idx="417">
                  <c:v>2008.3845067371701</c:v>
                </c:pt>
                <c:pt idx="418">
                  <c:v>2012.42524750028</c:v>
                </c:pt>
                <c:pt idx="419">
                  <c:v>2006.72046650112</c:v>
                </c:pt>
                <c:pt idx="420">
                  <c:v>2007.72665976291</c:v>
                </c:pt>
                <c:pt idx="421">
                  <c:v>2009.6475091223199</c:v>
                </c:pt>
                <c:pt idx="422">
                  <c:v>2008.8783275087201</c:v>
                </c:pt>
                <c:pt idx="423">
                  <c:v>2016.99711740928</c:v>
                </c:pt>
                <c:pt idx="424">
                  <c:v>2012.71064764325</c:v>
                </c:pt>
                <c:pt idx="425">
                  <c:v>2005.2062053514901</c:v>
                </c:pt>
                <c:pt idx="426">
                  <c:v>2008.29911849625</c:v>
                </c:pt>
                <c:pt idx="427">
                  <c:v>2009.71438461102</c:v>
                </c:pt>
                <c:pt idx="428">
                  <c:v>2012.5363663240501</c:v>
                </c:pt>
                <c:pt idx="429">
                  <c:v>2022.6905660140901</c:v>
                </c:pt>
                <c:pt idx="430">
                  <c:v>2018.1394769573701</c:v>
                </c:pt>
                <c:pt idx="431">
                  <c:v>2013.50589369717</c:v>
                </c:pt>
                <c:pt idx="432">
                  <c:v>2021.8551247185301</c:v>
                </c:pt>
                <c:pt idx="433">
                  <c:v>2019.2524217656501</c:v>
                </c:pt>
                <c:pt idx="434">
                  <c:v>2028.0758148095399</c:v>
                </c:pt>
                <c:pt idx="435">
                  <c:v>2034.9310247204401</c:v>
                </c:pt>
                <c:pt idx="436">
                  <c:v>2022.5660053731899</c:v>
                </c:pt>
                <c:pt idx="437">
                  <c:v>2023.9942611510501</c:v>
                </c:pt>
                <c:pt idx="438">
                  <c:v>2024.9842669690399</c:v>
                </c:pt>
                <c:pt idx="439">
                  <c:v>2016.15764300361</c:v>
                </c:pt>
                <c:pt idx="440">
                  <c:v>2026.11348811107</c:v>
                </c:pt>
                <c:pt idx="441">
                  <c:v>2019.0586988932</c:v>
                </c:pt>
                <c:pt idx="442">
                  <c:v>2011.0415051483899</c:v>
                </c:pt>
                <c:pt idx="443">
                  <c:v>2016.87165382023</c:v>
                </c:pt>
                <c:pt idx="444">
                  <c:v>2015.0942469249101</c:v>
                </c:pt>
                <c:pt idx="445">
                  <c:v>2019.6237899712701</c:v>
                </c:pt>
                <c:pt idx="446">
                  <c:v>2029.20713238801</c:v>
                </c:pt>
                <c:pt idx="447">
                  <c:v>2018.44139633738</c:v>
                </c:pt>
                <c:pt idx="448">
                  <c:v>2011.9068332853799</c:v>
                </c:pt>
                <c:pt idx="449">
                  <c:v>2014.4753685476901</c:v>
                </c:pt>
                <c:pt idx="450">
                  <c:v>2005.9382985769801</c:v>
                </c:pt>
                <c:pt idx="451">
                  <c:v>2011.1659404723</c:v>
                </c:pt>
                <c:pt idx="452">
                  <c:v>2013.3690385545101</c:v>
                </c:pt>
                <c:pt idx="453">
                  <c:v>2002.9613018314401</c:v>
                </c:pt>
                <c:pt idx="454">
                  <c:v>2007.7937930989699</c:v>
                </c:pt>
                <c:pt idx="455">
                  <c:v>2008.93315909734</c:v>
                </c:pt>
                <c:pt idx="456">
                  <c:v>2004.0510226351901</c:v>
                </c:pt>
                <c:pt idx="457">
                  <c:v>2015.9512756189699</c:v>
                </c:pt>
                <c:pt idx="458">
                  <c:v>2011.2695669447601</c:v>
                </c:pt>
                <c:pt idx="459">
                  <c:v>2003.8657035973099</c:v>
                </c:pt>
                <c:pt idx="460">
                  <c:v>2011.0024397295899</c:v>
                </c:pt>
                <c:pt idx="461">
                  <c:v>2006.4054484871799</c:v>
                </c:pt>
                <c:pt idx="462">
                  <c:v>2010.7158532790299</c:v>
                </c:pt>
                <c:pt idx="463">
                  <c:v>2019.84518382685</c:v>
                </c:pt>
                <c:pt idx="464">
                  <c:v>2013.31982336642</c:v>
                </c:pt>
                <c:pt idx="465">
                  <c:v>2011.3804349769</c:v>
                </c:pt>
                <c:pt idx="466">
                  <c:v>2015.3676240659399</c:v>
                </c:pt>
                <c:pt idx="467">
                  <c:v>2009.59327273544</c:v>
                </c:pt>
                <c:pt idx="468">
                  <c:v>2018.9791891463301</c:v>
                </c:pt>
                <c:pt idx="469">
                  <c:v>2022.64931255687</c:v>
                </c:pt>
                <c:pt idx="470">
                  <c:v>2011.2023861454099</c:v>
                </c:pt>
                <c:pt idx="471">
                  <c:v>2010.0313535672401</c:v>
                </c:pt>
                <c:pt idx="472">
                  <c:v>2011.2869289662499</c:v>
                </c:pt>
                <c:pt idx="473">
                  <c:v>2008.7984806915599</c:v>
                </c:pt>
                <c:pt idx="474">
                  <c:v>2018.5756440376799</c:v>
                </c:pt>
                <c:pt idx="475">
                  <c:v>2013.2121915842799</c:v>
                </c:pt>
                <c:pt idx="476">
                  <c:v>2005.4221594778701</c:v>
                </c:pt>
                <c:pt idx="477">
                  <c:v>2011.4947308609801</c:v>
                </c:pt>
                <c:pt idx="478">
                  <c:v>2012.1645903968899</c:v>
                </c:pt>
                <c:pt idx="479">
                  <c:v>2015.4662404175799</c:v>
                </c:pt>
                <c:pt idx="480">
                  <c:v>2024.7339829499001</c:v>
                </c:pt>
                <c:pt idx="481">
                  <c:v>2014.2169978367101</c:v>
                </c:pt>
                <c:pt idx="482">
                  <c:v>2010.2209137989</c:v>
                </c:pt>
                <c:pt idx="483">
                  <c:v>2016.0373566231999</c:v>
                </c:pt>
                <c:pt idx="484">
                  <c:v>2012.69114805652</c:v>
                </c:pt>
                <c:pt idx="485">
                  <c:v>2018.9848880381401</c:v>
                </c:pt>
                <c:pt idx="486">
                  <c:v>2022.66321777649</c:v>
                </c:pt>
                <c:pt idx="487">
                  <c:v>2012.2773817463601</c:v>
                </c:pt>
                <c:pt idx="488">
                  <c:v>2016.6394998092501</c:v>
                </c:pt>
                <c:pt idx="489">
                  <c:v>2018.48495136559</c:v>
                </c:pt>
                <c:pt idx="490">
                  <c:v>2014.03082985522</c:v>
                </c:pt>
                <c:pt idx="491">
                  <c:v>2023.1654641837699</c:v>
                </c:pt>
                <c:pt idx="492">
                  <c:v>2021.49690219684</c:v>
                </c:pt>
                <c:pt idx="493">
                  <c:v>2012.61226482849</c:v>
                </c:pt>
                <c:pt idx="494">
                  <c:v>2017.6181842328499</c:v>
                </c:pt>
                <c:pt idx="495">
                  <c:v>2015.54314027488</c:v>
                </c:pt>
                <c:pt idx="496">
                  <c:v>2018.1331545819601</c:v>
                </c:pt>
                <c:pt idx="497">
                  <c:v>2029.4946113092401</c:v>
                </c:pt>
                <c:pt idx="498">
                  <c:v>2021.2059436612601</c:v>
                </c:pt>
                <c:pt idx="499">
                  <c:v>2021.3103366565399</c:v>
                </c:pt>
                <c:pt idx="500">
                  <c:v>2028.37051795461</c:v>
                </c:pt>
                <c:pt idx="501">
                  <c:v>2022.76324163813</c:v>
                </c:pt>
                <c:pt idx="502">
                  <c:v>2031.7434814438</c:v>
                </c:pt>
                <c:pt idx="503">
                  <c:v>2035.8306503835099</c:v>
                </c:pt>
                <c:pt idx="504">
                  <c:v>2025.1944409672501</c:v>
                </c:pt>
                <c:pt idx="505">
                  <c:v>2028.3758736879799</c:v>
                </c:pt>
                <c:pt idx="506">
                  <c:v>2027.8144759243801</c:v>
                </c:pt>
                <c:pt idx="507">
                  <c:v>2021.0498803105099</c:v>
                </c:pt>
                <c:pt idx="508">
                  <c:v>2030.14217028187</c:v>
                </c:pt>
                <c:pt idx="509">
                  <c:v>2024.2761196772999</c:v>
                </c:pt>
                <c:pt idx="510">
                  <c:v>2015.68566740301</c:v>
                </c:pt>
                <c:pt idx="511">
                  <c:v>2020.0752815191499</c:v>
                </c:pt>
                <c:pt idx="512">
                  <c:v>2017.5088411653301</c:v>
                </c:pt>
                <c:pt idx="513">
                  <c:v>2015.3400621278299</c:v>
                </c:pt>
                <c:pt idx="514">
                  <c:v>2024.1092868578601</c:v>
                </c:pt>
                <c:pt idx="515">
                  <c:v>2017.43535456871</c:v>
                </c:pt>
                <c:pt idx="516">
                  <c:v>2014.3588731739301</c:v>
                </c:pt>
                <c:pt idx="517">
                  <c:v>2018.85688498629</c:v>
                </c:pt>
                <c:pt idx="518">
                  <c:v>2013.37968424211</c:v>
                </c:pt>
                <c:pt idx="519">
                  <c:v>2017.43560474213</c:v>
                </c:pt>
                <c:pt idx="520">
                  <c:v>2024.4600249298701</c:v>
                </c:pt>
                <c:pt idx="521">
                  <c:v>2013.31563780651</c:v>
                </c:pt>
                <c:pt idx="522">
                  <c:v>2016.07611293848</c:v>
                </c:pt>
                <c:pt idx="523">
                  <c:v>2018.2822724876801</c:v>
                </c:pt>
                <c:pt idx="524">
                  <c:v>2012.92898213578</c:v>
                </c:pt>
                <c:pt idx="525">
                  <c:v>2022.5819154041101</c:v>
                </c:pt>
                <c:pt idx="526">
                  <c:v>2021.0505871620101</c:v>
                </c:pt>
                <c:pt idx="527">
                  <c:v>2009.98072863472</c:v>
                </c:pt>
                <c:pt idx="528">
                  <c:v>2018.6860408223799</c:v>
                </c:pt>
                <c:pt idx="529">
                  <c:v>2015.4997778024899</c:v>
                </c:pt>
                <c:pt idx="530">
                  <c:v>2014.15199310106</c:v>
                </c:pt>
                <c:pt idx="531">
                  <c:v>2026.3231712014999</c:v>
                </c:pt>
                <c:pt idx="532">
                  <c:v>2016.2788101992001</c:v>
                </c:pt>
                <c:pt idx="533">
                  <c:v>2012.13236558361</c:v>
                </c:pt>
                <c:pt idx="534">
                  <c:v>2016.0617640248599</c:v>
                </c:pt>
                <c:pt idx="535">
                  <c:v>2010.98103027717</c:v>
                </c:pt>
                <c:pt idx="536">
                  <c:v>2018.85128737737</c:v>
                </c:pt>
                <c:pt idx="537">
                  <c:v>2025.51656912508</c:v>
                </c:pt>
                <c:pt idx="538">
                  <c:v>2014.0089380228801</c:v>
                </c:pt>
                <c:pt idx="539">
                  <c:v>2018.6594234181</c:v>
                </c:pt>
                <c:pt idx="540">
                  <c:v>2021.9002941983599</c:v>
                </c:pt>
                <c:pt idx="541">
                  <c:v>2017.7161041143399</c:v>
                </c:pt>
                <c:pt idx="542">
                  <c:v>2025.38522617994</c:v>
                </c:pt>
                <c:pt idx="543">
                  <c:v>2020.3339286539201</c:v>
                </c:pt>
                <c:pt idx="544">
                  <c:v>2009.80618670319</c:v>
                </c:pt>
                <c:pt idx="545">
                  <c:v>2013.87684884297</c:v>
                </c:pt>
                <c:pt idx="546">
                  <c:v>2012.21072333964</c:v>
                </c:pt>
                <c:pt idx="547">
                  <c:v>2009.87771274806</c:v>
                </c:pt>
                <c:pt idx="548">
                  <c:v>2022.72456266165</c:v>
                </c:pt>
                <c:pt idx="549">
                  <c:v>2014.41765414678</c:v>
                </c:pt>
                <c:pt idx="550">
                  <c:v>2011.1829789952401</c:v>
                </c:pt>
                <c:pt idx="551">
                  <c:v>2018.0317329781501</c:v>
                </c:pt>
                <c:pt idx="552">
                  <c:v>2014.75988050721</c:v>
                </c:pt>
                <c:pt idx="553">
                  <c:v>2021.3877100453601</c:v>
                </c:pt>
                <c:pt idx="554">
                  <c:v>2030.31434596708</c:v>
                </c:pt>
                <c:pt idx="555">
                  <c:v>2019.6236661431501</c:v>
                </c:pt>
                <c:pt idx="556">
                  <c:v>2022.1432322522901</c:v>
                </c:pt>
                <c:pt idx="557">
                  <c:v>2022.89735384135</c:v>
                </c:pt>
                <c:pt idx="558">
                  <c:v>2017.4045248815901</c:v>
                </c:pt>
                <c:pt idx="559">
                  <c:v>2027.93304022648</c:v>
                </c:pt>
                <c:pt idx="560">
                  <c:v>2028.72066001796</c:v>
                </c:pt>
                <c:pt idx="561">
                  <c:v>2018.4415829422501</c:v>
                </c:pt>
                <c:pt idx="562">
                  <c:v>2021.9483326942</c:v>
                </c:pt>
                <c:pt idx="563">
                  <c:v>2019.56261263337</c:v>
                </c:pt>
                <c:pt idx="564">
                  <c:v>2021.2672987511801</c:v>
                </c:pt>
                <c:pt idx="565">
                  <c:v>2035.2427381586999</c:v>
                </c:pt>
                <c:pt idx="566">
                  <c:v>2029.8761911276199</c:v>
                </c:pt>
                <c:pt idx="567">
                  <c:v>2021.8704076203801</c:v>
                </c:pt>
                <c:pt idx="568">
                  <c:v>2027.65574276691</c:v>
                </c:pt>
                <c:pt idx="569">
                  <c:v>2025.2715128070199</c:v>
                </c:pt>
                <c:pt idx="570">
                  <c:v>2032.39276010559</c:v>
                </c:pt>
                <c:pt idx="571">
                  <c:v>2037.38476962972</c:v>
                </c:pt>
                <c:pt idx="572">
                  <c:v>2023.3070392289001</c:v>
                </c:pt>
                <c:pt idx="573">
                  <c:v>2017.5872482193399</c:v>
                </c:pt>
                <c:pt idx="574">
                  <c:v>2013.49396205982</c:v>
                </c:pt>
                <c:pt idx="575">
                  <c:v>2003.24628366459</c:v>
                </c:pt>
                <c:pt idx="576">
                  <c:v>2012.5410400144999</c:v>
                </c:pt>
                <c:pt idx="577">
                  <c:v>2013.81337823835</c:v>
                </c:pt>
                <c:pt idx="578">
                  <c:v>2004.1187340726999</c:v>
                </c:pt>
                <c:pt idx="579">
                  <c:v>2007.30506905111</c:v>
                </c:pt>
                <c:pt idx="580">
                  <c:v>2011.1222907633801</c:v>
                </c:pt>
                <c:pt idx="581">
                  <c:v>2018.9412401427901</c:v>
                </c:pt>
                <c:pt idx="582">
                  <c:v>2030.8606508018599</c:v>
                </c:pt>
                <c:pt idx="583">
                  <c:v>2019.31664444896</c:v>
                </c:pt>
                <c:pt idx="584">
                  <c:v>2007.5807244371599</c:v>
                </c:pt>
                <c:pt idx="585">
                  <c:v>2009.0596089222399</c:v>
                </c:pt>
                <c:pt idx="586">
                  <c:v>2002.37505595824</c:v>
                </c:pt>
                <c:pt idx="587">
                  <c:v>2001.8161680462299</c:v>
                </c:pt>
                <c:pt idx="588">
                  <c:v>2002.6974498038901</c:v>
                </c:pt>
                <c:pt idx="589">
                  <c:v>1992.8109324428599</c:v>
                </c:pt>
                <c:pt idx="590">
                  <c:v>1996.7382668836301</c:v>
                </c:pt>
                <c:pt idx="591">
                  <c:v>2003.1632462447501</c:v>
                </c:pt>
                <c:pt idx="592">
                  <c:v>2000.91903228449</c:v>
                </c:pt>
                <c:pt idx="593">
                  <c:v>2012.95577387443</c:v>
                </c:pt>
                <c:pt idx="594">
                  <c:v>2014.8076992384399</c:v>
                </c:pt>
                <c:pt idx="595">
                  <c:v>2006.9351989209299</c:v>
                </c:pt>
                <c:pt idx="596">
                  <c:v>2011.2081270312201</c:v>
                </c:pt>
                <c:pt idx="597">
                  <c:v>2008.9093506056599</c:v>
                </c:pt>
                <c:pt idx="598">
                  <c:v>2003.8959502253999</c:v>
                </c:pt>
                <c:pt idx="599">
                  <c:v>2012.5578635048901</c:v>
                </c:pt>
                <c:pt idx="600">
                  <c:v>2002.1050601203101</c:v>
                </c:pt>
                <c:pt idx="601">
                  <c:v>1998.36612909723</c:v>
                </c:pt>
                <c:pt idx="602">
                  <c:v>2006.13265295831</c:v>
                </c:pt>
                <c:pt idx="603">
                  <c:v>2004.3295291122299</c:v>
                </c:pt>
                <c:pt idx="604">
                  <c:v>2011.3880005814401</c:v>
                </c:pt>
                <c:pt idx="605">
                  <c:v>2020.02579285254</c:v>
                </c:pt>
                <c:pt idx="606">
                  <c:v>2014.21979365111</c:v>
                </c:pt>
                <c:pt idx="607">
                  <c:v>2019.38855217319</c:v>
                </c:pt>
                <c:pt idx="608">
                  <c:v>2022.5507667537299</c:v>
                </c:pt>
                <c:pt idx="609">
                  <c:v>2016.61384183922</c:v>
                </c:pt>
                <c:pt idx="610">
                  <c:v>2027.9005932021601</c:v>
                </c:pt>
                <c:pt idx="611">
                  <c:v>2026.36403377694</c:v>
                </c:pt>
                <c:pt idx="612">
                  <c:v>2016.50964987879</c:v>
                </c:pt>
                <c:pt idx="613">
                  <c:v>2022.41824084683</c:v>
                </c:pt>
                <c:pt idx="614">
                  <c:v>2023.1025260173101</c:v>
                </c:pt>
                <c:pt idx="615">
                  <c:v>2016.74971384325</c:v>
                </c:pt>
                <c:pt idx="616">
                  <c:v>2025.4258655538899</c:v>
                </c:pt>
                <c:pt idx="617">
                  <c:v>2013.8088862858001</c:v>
                </c:pt>
                <c:pt idx="618">
                  <c:v>2011.9241866447901</c:v>
                </c:pt>
                <c:pt idx="619">
                  <c:v>2019.7287700444199</c:v>
                </c:pt>
                <c:pt idx="620">
                  <c:v>2013.44300288965</c:v>
                </c:pt>
                <c:pt idx="621">
                  <c:v>2016.8394037814101</c:v>
                </c:pt>
                <c:pt idx="622">
                  <c:v>2024.3239709634699</c:v>
                </c:pt>
                <c:pt idx="623">
                  <c:v>2018.81817472124</c:v>
                </c:pt>
                <c:pt idx="624">
                  <c:v>2021.42006787319</c:v>
                </c:pt>
                <c:pt idx="625">
                  <c:v>2020.89440293098</c:v>
                </c:pt>
                <c:pt idx="626">
                  <c:v>2015.8335113773301</c:v>
                </c:pt>
                <c:pt idx="627">
                  <c:v>2024.8436493939901</c:v>
                </c:pt>
                <c:pt idx="628">
                  <c:v>2024.08174330363</c:v>
                </c:pt>
                <c:pt idx="629">
                  <c:v>2019.6943987116899</c:v>
                </c:pt>
                <c:pt idx="630">
                  <c:v>2018.2417608723299</c:v>
                </c:pt>
                <c:pt idx="631">
                  <c:v>2019.39561376241</c:v>
                </c:pt>
                <c:pt idx="632">
                  <c:v>2022.0161602482201</c:v>
                </c:pt>
                <c:pt idx="633">
                  <c:v>2032.25966066463</c:v>
                </c:pt>
                <c:pt idx="634">
                  <c:v>2026.7699292443201</c:v>
                </c:pt>
                <c:pt idx="635">
                  <c:v>2021.5310107825401</c:v>
                </c:pt>
                <c:pt idx="636">
                  <c:v>2020.3526961641501</c:v>
                </c:pt>
                <c:pt idx="637">
                  <c:v>2019.33224365613</c:v>
                </c:pt>
                <c:pt idx="638">
                  <c:v>2018.4221029937601</c:v>
                </c:pt>
                <c:pt idx="639">
                  <c:v>2023.5790126166401</c:v>
                </c:pt>
                <c:pt idx="640">
                  <c:v>2010.2544600129299</c:v>
                </c:pt>
                <c:pt idx="641">
                  <c:v>2009.7346615229401</c:v>
                </c:pt>
                <c:pt idx="642">
                  <c:v>2003.2702616690699</c:v>
                </c:pt>
                <c:pt idx="643">
                  <c:v>2002.05698699095</c:v>
                </c:pt>
                <c:pt idx="644">
                  <c:v>2005.7311024887499</c:v>
                </c:pt>
                <c:pt idx="645">
                  <c:v>2012.9032118928401</c:v>
                </c:pt>
                <c:pt idx="646">
                  <c:v>2001.8001368781399</c:v>
                </c:pt>
                <c:pt idx="647">
                  <c:v>2010.1024107353001</c:v>
                </c:pt>
                <c:pt idx="648">
                  <c:v>2005.4957490883501</c:v>
                </c:pt>
                <c:pt idx="649">
                  <c:v>2011.01123606382</c:v>
                </c:pt>
                <c:pt idx="650">
                  <c:v>2016.5190170976</c:v>
                </c:pt>
                <c:pt idx="651">
                  <c:v>2013.35244138643</c:v>
                </c:pt>
                <c:pt idx="652">
                  <c:v>2000.3698510760701</c:v>
                </c:pt>
                <c:pt idx="653">
                  <c:v>1998.65350780945</c:v>
                </c:pt>
                <c:pt idx="654">
                  <c:v>1989.8664018806701</c:v>
                </c:pt>
                <c:pt idx="655">
                  <c:v>1993.3797508171899</c:v>
                </c:pt>
                <c:pt idx="656">
                  <c:v>2000.2616055082501</c:v>
                </c:pt>
                <c:pt idx="657">
                  <c:v>1994.5413187368699</c:v>
                </c:pt>
                <c:pt idx="658">
                  <c:v>1994.2655573473301</c:v>
                </c:pt>
                <c:pt idx="659">
                  <c:v>1995.4269588934801</c:v>
                </c:pt>
                <c:pt idx="660">
                  <c:v>1990.4352353924201</c:v>
                </c:pt>
                <c:pt idx="661">
                  <c:v>1997.6580578863</c:v>
                </c:pt>
                <c:pt idx="662">
                  <c:v>2001.5210756322899</c:v>
                </c:pt>
                <c:pt idx="663">
                  <c:v>1994.1395859283</c:v>
                </c:pt>
                <c:pt idx="664">
                  <c:v>1995.3554612965499</c:v>
                </c:pt>
                <c:pt idx="665">
                  <c:v>1995.3516953227399</c:v>
                </c:pt>
                <c:pt idx="666">
                  <c:v>1994.3499774868301</c:v>
                </c:pt>
                <c:pt idx="667">
                  <c:v>2009.4495216093901</c:v>
                </c:pt>
                <c:pt idx="668">
                  <c:v>2003.9740779968599</c:v>
                </c:pt>
                <c:pt idx="669">
                  <c:v>1993.1931302899</c:v>
                </c:pt>
                <c:pt idx="670">
                  <c:v>1991.85432070769</c:v>
                </c:pt>
                <c:pt idx="671">
                  <c:v>1990.6960662066899</c:v>
                </c:pt>
                <c:pt idx="672">
                  <c:v>1994.24920068458</c:v>
                </c:pt>
                <c:pt idx="673">
                  <c:v>1999.33424187018</c:v>
                </c:pt>
                <c:pt idx="674">
                  <c:v>1988.4040420414001</c:v>
                </c:pt>
                <c:pt idx="675">
                  <c:v>1990.59273043638</c:v>
                </c:pt>
                <c:pt idx="676">
                  <c:v>1995.49543608114</c:v>
                </c:pt>
                <c:pt idx="677">
                  <c:v>1991.7086773352501</c:v>
                </c:pt>
                <c:pt idx="678">
                  <c:v>1996.1645660115701</c:v>
                </c:pt>
                <c:pt idx="679">
                  <c:v>1996.6846970023701</c:v>
                </c:pt>
                <c:pt idx="680">
                  <c:v>1988.68569551727</c:v>
                </c:pt>
                <c:pt idx="681">
                  <c:v>1990.0901729269499</c:v>
                </c:pt>
                <c:pt idx="682">
                  <c:v>1984.37219060243</c:v>
                </c:pt>
                <c:pt idx="683">
                  <c:v>1986.55541465328</c:v>
                </c:pt>
                <c:pt idx="684">
                  <c:v>1995.6164619715701</c:v>
                </c:pt>
                <c:pt idx="685">
                  <c:v>1991.38475104399</c:v>
                </c:pt>
                <c:pt idx="686">
                  <c:v>1982.12833611319</c:v>
                </c:pt>
                <c:pt idx="687">
                  <c:v>1987.26183114744</c:v>
                </c:pt>
                <c:pt idx="688">
                  <c:v>1985.0387565640001</c:v>
                </c:pt>
                <c:pt idx="689">
                  <c:v>1993.9539123956299</c:v>
                </c:pt>
                <c:pt idx="690">
                  <c:v>1999.4419153588201</c:v>
                </c:pt>
                <c:pt idx="691">
                  <c:v>1991.81893133176</c:v>
                </c:pt>
                <c:pt idx="692">
                  <c:v>1990.9390430866699</c:v>
                </c:pt>
                <c:pt idx="693">
                  <c:v>1995.86017843486</c:v>
                </c:pt>
                <c:pt idx="694">
                  <c:v>1992.98233394299</c:v>
                </c:pt>
                <c:pt idx="695">
                  <c:v>1998.48609216252</c:v>
                </c:pt>
                <c:pt idx="696">
                  <c:v>1997.97991849756</c:v>
                </c:pt>
                <c:pt idx="697">
                  <c:v>1991.06211552382</c:v>
                </c:pt>
                <c:pt idx="698">
                  <c:v>1993.66146651037</c:v>
                </c:pt>
                <c:pt idx="699">
                  <c:v>1992.36134431135</c:v>
                </c:pt>
                <c:pt idx="700">
                  <c:v>1991.18968839283</c:v>
                </c:pt>
                <c:pt idx="701">
                  <c:v>2003.2183856819199</c:v>
                </c:pt>
                <c:pt idx="702">
                  <c:v>2000.7135069062799</c:v>
                </c:pt>
                <c:pt idx="703">
                  <c:v>1998.13702682545</c:v>
                </c:pt>
                <c:pt idx="704">
                  <c:v>2000.3996621629999</c:v>
                </c:pt>
                <c:pt idx="705">
                  <c:v>2000.7554874781799</c:v>
                </c:pt>
                <c:pt idx="706">
                  <c:v>2007.8350342051599</c:v>
                </c:pt>
                <c:pt idx="707">
                  <c:v>2016.80866883985</c:v>
                </c:pt>
                <c:pt idx="708">
                  <c:v>2006.5070882667001</c:v>
                </c:pt>
                <c:pt idx="709">
                  <c:v>2005.6223766918199</c:v>
                </c:pt>
                <c:pt idx="710">
                  <c:v>2006.38301682118</c:v>
                </c:pt>
                <c:pt idx="711">
                  <c:v>1998.85867834278</c:v>
                </c:pt>
                <c:pt idx="712">
                  <c:v>2007.0780439691</c:v>
                </c:pt>
                <c:pt idx="713">
                  <c:v>2006.8885721622801</c:v>
                </c:pt>
                <c:pt idx="714">
                  <c:v>1996.9522163925701</c:v>
                </c:pt>
                <c:pt idx="715">
                  <c:v>1997.7101080293</c:v>
                </c:pt>
                <c:pt idx="716">
                  <c:v>1995.2428052405301</c:v>
                </c:pt>
                <c:pt idx="717">
                  <c:v>1995.2822663977699</c:v>
                </c:pt>
                <c:pt idx="718">
                  <c:v>2005.0069047617501</c:v>
                </c:pt>
                <c:pt idx="719">
                  <c:v>1996.68075140208</c:v>
                </c:pt>
                <c:pt idx="720">
                  <c:v>1992.5856202452701</c:v>
                </c:pt>
                <c:pt idx="721">
                  <c:v>1995.61466456071</c:v>
                </c:pt>
                <c:pt idx="722">
                  <c:v>1994.5734181226901</c:v>
                </c:pt>
                <c:pt idx="723">
                  <c:v>2001.3568535531399</c:v>
                </c:pt>
                <c:pt idx="724">
                  <c:v>2006.5099951299901</c:v>
                </c:pt>
                <c:pt idx="725">
                  <c:v>2001.4687998904501</c:v>
                </c:pt>
                <c:pt idx="726">
                  <c:v>2002.6779872621401</c:v>
                </c:pt>
                <c:pt idx="727">
                  <c:v>2003.8387316626799</c:v>
                </c:pt>
                <c:pt idx="728">
                  <c:v>2000.9733913847499</c:v>
                </c:pt>
                <c:pt idx="729">
                  <c:v>2009.7827882757899</c:v>
                </c:pt>
                <c:pt idx="730">
                  <c:v>2009.9249468819601</c:v>
                </c:pt>
                <c:pt idx="731">
                  <c:v>2000.3075800410099</c:v>
                </c:pt>
                <c:pt idx="732">
                  <c:v>2001.7768633564399</c:v>
                </c:pt>
                <c:pt idx="733">
                  <c:v>1999.13102383506</c:v>
                </c:pt>
                <c:pt idx="734">
                  <c:v>1996.40486030583</c:v>
                </c:pt>
                <c:pt idx="735">
                  <c:v>2005.29266988223</c:v>
                </c:pt>
                <c:pt idx="736">
                  <c:v>1998.23813433436</c:v>
                </c:pt>
                <c:pt idx="737">
                  <c:v>1992.0840769516101</c:v>
                </c:pt>
                <c:pt idx="738">
                  <c:v>1999.04010108531</c:v>
                </c:pt>
                <c:pt idx="739">
                  <c:v>1995.11730342795</c:v>
                </c:pt>
                <c:pt idx="740">
                  <c:v>1998.4531006121399</c:v>
                </c:pt>
                <c:pt idx="741">
                  <c:v>2009.73401235138</c:v>
                </c:pt>
                <c:pt idx="742">
                  <c:v>1997.47157647891</c:v>
                </c:pt>
                <c:pt idx="743">
                  <c:v>1996.46535464771</c:v>
                </c:pt>
                <c:pt idx="744">
                  <c:v>1996.4140746252499</c:v>
                </c:pt>
                <c:pt idx="745">
                  <c:v>1988.4057648103501</c:v>
                </c:pt>
                <c:pt idx="746">
                  <c:v>1996.12206751186</c:v>
                </c:pt>
                <c:pt idx="747">
                  <c:v>2000.8858198853</c:v>
                </c:pt>
                <c:pt idx="748">
                  <c:v>1994.2233746404399</c:v>
                </c:pt>
                <c:pt idx="749">
                  <c:v>1997.1205636150401</c:v>
                </c:pt>
                <c:pt idx="750">
                  <c:v>1997.387180599</c:v>
                </c:pt>
                <c:pt idx="751">
                  <c:v>1999.41895724297</c:v>
                </c:pt>
                <c:pt idx="752">
                  <c:v>2013.7345161737401</c:v>
                </c:pt>
                <c:pt idx="753">
                  <c:v>2010.1420785985099</c:v>
                </c:pt>
                <c:pt idx="754">
                  <c:v>2002.82727231127</c:v>
                </c:pt>
                <c:pt idx="755">
                  <c:v>2002.1345308668299</c:v>
                </c:pt>
                <c:pt idx="756">
                  <c:v>2003.87997528042</c:v>
                </c:pt>
                <c:pt idx="757">
                  <c:v>2010.76142966938</c:v>
                </c:pt>
                <c:pt idx="758">
                  <c:v>2019.28256165264</c:v>
                </c:pt>
                <c:pt idx="759">
                  <c:v>2006.2760411193799</c:v>
                </c:pt>
                <c:pt idx="760">
                  <c:v>2004.9797402956899</c:v>
                </c:pt>
                <c:pt idx="761">
                  <c:v>2004.7443072680901</c:v>
                </c:pt>
                <c:pt idx="762">
                  <c:v>2001.9044468411701</c:v>
                </c:pt>
                <c:pt idx="763">
                  <c:v>2011.4896905179</c:v>
                </c:pt>
                <c:pt idx="764">
                  <c:v>2015.29735003531</c:v>
                </c:pt>
                <c:pt idx="765">
                  <c:v>2006.19778370893</c:v>
                </c:pt>
                <c:pt idx="766">
                  <c:v>2008.31337272679</c:v>
                </c:pt>
                <c:pt idx="767">
                  <c:v>2005.25715178361</c:v>
                </c:pt>
                <c:pt idx="768">
                  <c:v>2007.9289328206901</c:v>
                </c:pt>
                <c:pt idx="769">
                  <c:v>2016.1458698993599</c:v>
                </c:pt>
                <c:pt idx="770">
                  <c:v>2009.8374517611901</c:v>
                </c:pt>
                <c:pt idx="771">
                  <c:v>1998.5250480081099</c:v>
                </c:pt>
                <c:pt idx="772">
                  <c:v>1996.2947363063099</c:v>
                </c:pt>
                <c:pt idx="773">
                  <c:v>1989.5812268416</c:v>
                </c:pt>
                <c:pt idx="774">
                  <c:v>1993.5994109374601</c:v>
                </c:pt>
                <c:pt idx="775">
                  <c:v>1998.0112079207499</c:v>
                </c:pt>
                <c:pt idx="776">
                  <c:v>1987.2294768996401</c:v>
                </c:pt>
                <c:pt idx="777">
                  <c:v>1984.5457102554301</c:v>
                </c:pt>
                <c:pt idx="778">
                  <c:v>1986.14032696821</c:v>
                </c:pt>
                <c:pt idx="779">
                  <c:v>1985.47325192382</c:v>
                </c:pt>
                <c:pt idx="780">
                  <c:v>1997.4575681838</c:v>
                </c:pt>
                <c:pt idx="781">
                  <c:v>1998.6566523937299</c:v>
                </c:pt>
                <c:pt idx="782">
                  <c:v>1989.3549868979901</c:v>
                </c:pt>
                <c:pt idx="783">
                  <c:v>1995.4461900741901</c:v>
                </c:pt>
                <c:pt idx="784">
                  <c:v>1991.09246977303</c:v>
                </c:pt>
                <c:pt idx="785">
                  <c:v>1991.3202427707299</c:v>
                </c:pt>
                <c:pt idx="786">
                  <c:v>2001.87068614486</c:v>
                </c:pt>
                <c:pt idx="787">
                  <c:v>1997.4692850548499</c:v>
                </c:pt>
                <c:pt idx="788">
                  <c:v>1992.67071732769</c:v>
                </c:pt>
                <c:pt idx="789">
                  <c:v>1994.6200330224799</c:v>
                </c:pt>
                <c:pt idx="790">
                  <c:v>1987.67551148403</c:v>
                </c:pt>
                <c:pt idx="791">
                  <c:v>1990.0475124776799</c:v>
                </c:pt>
                <c:pt idx="792">
                  <c:v>1999.0965479044901</c:v>
                </c:pt>
                <c:pt idx="793">
                  <c:v>1990.9218261527701</c:v>
                </c:pt>
                <c:pt idx="794">
                  <c:v>1989.43350137435</c:v>
                </c:pt>
                <c:pt idx="795">
                  <c:v>1988.52461992345</c:v>
                </c:pt>
                <c:pt idx="796">
                  <c:v>1986.54259363243</c:v>
                </c:pt>
                <c:pt idx="797">
                  <c:v>1996.6808256105601</c:v>
                </c:pt>
                <c:pt idx="798">
                  <c:v>2004.0962188962801</c:v>
                </c:pt>
                <c:pt idx="799">
                  <c:v>1994.9023204861701</c:v>
                </c:pt>
                <c:pt idx="800">
                  <c:v>1992.8353985430399</c:v>
                </c:pt>
                <c:pt idx="801">
                  <c:v>1990.32239733857</c:v>
                </c:pt>
                <c:pt idx="802">
                  <c:v>1991.7242819640901</c:v>
                </c:pt>
                <c:pt idx="803">
                  <c:v>2001.9333938377599</c:v>
                </c:pt>
                <c:pt idx="804">
                  <c:v>1996.5538504526701</c:v>
                </c:pt>
                <c:pt idx="805">
                  <c:v>1993.0173095068601</c:v>
                </c:pt>
                <c:pt idx="806">
                  <c:v>1991.9390978495501</c:v>
                </c:pt>
                <c:pt idx="807">
                  <c:v>1994.9704999646999</c:v>
                </c:pt>
                <c:pt idx="808">
                  <c:v>1998.7978191751499</c:v>
                </c:pt>
                <c:pt idx="809">
                  <c:v>2006.4698575165201</c:v>
                </c:pt>
                <c:pt idx="810">
                  <c:v>1999.49452610614</c:v>
                </c:pt>
                <c:pt idx="811">
                  <c:v>2000.8823649625599</c:v>
                </c:pt>
                <c:pt idx="812">
                  <c:v>1999.11929270736</c:v>
                </c:pt>
                <c:pt idx="813">
                  <c:v>1998.56837072897</c:v>
                </c:pt>
                <c:pt idx="814">
                  <c:v>2001.7796853674199</c:v>
                </c:pt>
                <c:pt idx="815">
                  <c:v>2007.2152249660801</c:v>
                </c:pt>
                <c:pt idx="816">
                  <c:v>1999.2118406278701</c:v>
                </c:pt>
                <c:pt idx="817">
                  <c:v>2001.4082759712701</c:v>
                </c:pt>
                <c:pt idx="818">
                  <c:v>1996.2510895943401</c:v>
                </c:pt>
                <c:pt idx="819">
                  <c:v>1991.9126298307499</c:v>
                </c:pt>
                <c:pt idx="820">
                  <c:v>1999.78159752958</c:v>
                </c:pt>
                <c:pt idx="821">
                  <c:v>1997.0364870400001</c:v>
                </c:pt>
                <c:pt idx="822">
                  <c:v>1987.98986699686</c:v>
                </c:pt>
                <c:pt idx="823">
                  <c:v>1987.5642449269999</c:v>
                </c:pt>
                <c:pt idx="824">
                  <c:v>1985.0026731697601</c:v>
                </c:pt>
                <c:pt idx="825">
                  <c:v>1991.7262608109199</c:v>
                </c:pt>
                <c:pt idx="826">
                  <c:v>2001.1353127544301</c:v>
                </c:pt>
                <c:pt idx="827">
                  <c:v>1995.32734394982</c:v>
                </c:pt>
                <c:pt idx="828">
                  <c:v>1992.45398975329</c:v>
                </c:pt>
                <c:pt idx="829">
                  <c:v>1996.62433945419</c:v>
                </c:pt>
                <c:pt idx="830">
                  <c:v>1998.26208516626</c:v>
                </c:pt>
                <c:pt idx="831">
                  <c:v>2003.3729750581999</c:v>
                </c:pt>
                <c:pt idx="832">
                  <c:v>2003.5774149850599</c:v>
                </c:pt>
                <c:pt idx="833">
                  <c:v>1996.9744870182501</c:v>
                </c:pt>
                <c:pt idx="834">
                  <c:v>1999.8759750214699</c:v>
                </c:pt>
                <c:pt idx="835">
                  <c:v>2000.72243763811</c:v>
                </c:pt>
                <c:pt idx="836">
                  <c:v>2001.5395432734001</c:v>
                </c:pt>
                <c:pt idx="837">
                  <c:v>2010.77902511102</c:v>
                </c:pt>
                <c:pt idx="838">
                  <c:v>2004.4630102726801</c:v>
                </c:pt>
                <c:pt idx="839">
                  <c:v>2001.1338046567</c:v>
                </c:pt>
                <c:pt idx="840">
                  <c:v>1999.23979630293</c:v>
                </c:pt>
                <c:pt idx="841">
                  <c:v>1993.8705128950201</c:v>
                </c:pt>
                <c:pt idx="842">
                  <c:v>1996.4229939909601</c:v>
                </c:pt>
                <c:pt idx="843">
                  <c:v>2001.9138444937</c:v>
                </c:pt>
                <c:pt idx="844">
                  <c:v>1992.1998077043399</c:v>
                </c:pt>
                <c:pt idx="845">
                  <c:v>1990.4123490694501</c:v>
                </c:pt>
                <c:pt idx="846">
                  <c:v>1991.8960815239</c:v>
                </c:pt>
                <c:pt idx="847">
                  <c:v>1990.0523471173699</c:v>
                </c:pt>
                <c:pt idx="848">
                  <c:v>1995.6241084851299</c:v>
                </c:pt>
                <c:pt idx="849">
                  <c:v>1999.1487720765699</c:v>
                </c:pt>
                <c:pt idx="850">
                  <c:v>1991.58206574822</c:v>
                </c:pt>
                <c:pt idx="851">
                  <c:v>1993.3989949371301</c:v>
                </c:pt>
                <c:pt idx="852">
                  <c:v>1991.94297717417</c:v>
                </c:pt>
                <c:pt idx="853">
                  <c:v>1986.49020802921</c:v>
                </c:pt>
                <c:pt idx="854">
                  <c:v>1996.70840687232</c:v>
                </c:pt>
                <c:pt idx="855">
                  <c:v>1994.9676971011299</c:v>
                </c:pt>
                <c:pt idx="856">
                  <c:v>1989.83372356942</c:v>
                </c:pt>
                <c:pt idx="857">
                  <c:v>1988.3870091318299</c:v>
                </c:pt>
                <c:pt idx="858">
                  <c:v>1983.03426376073</c:v>
                </c:pt>
                <c:pt idx="859">
                  <c:v>1987.6364192434801</c:v>
                </c:pt>
                <c:pt idx="860">
                  <c:v>1996.5042633952301</c:v>
                </c:pt>
                <c:pt idx="861">
                  <c:v>1984.5342030245599</c:v>
                </c:pt>
                <c:pt idx="862">
                  <c:v>1979.5099386243501</c:v>
                </c:pt>
                <c:pt idx="863">
                  <c:v>1979.26072074434</c:v>
                </c:pt>
                <c:pt idx="864">
                  <c:v>1980.28094271951</c:v>
                </c:pt>
                <c:pt idx="865">
                  <c:v>1988.2784179421999</c:v>
                </c:pt>
                <c:pt idx="866">
                  <c:v>1990.88249682067</c:v>
                </c:pt>
                <c:pt idx="867">
                  <c:v>1983.36055316069</c:v>
                </c:pt>
                <c:pt idx="868">
                  <c:v>1986.7266120755601</c:v>
                </c:pt>
                <c:pt idx="869">
                  <c:v>1988.4919557185899</c:v>
                </c:pt>
                <c:pt idx="870">
                  <c:v>1986.86957946814</c:v>
                </c:pt>
                <c:pt idx="871">
                  <c:v>1993.8751371936301</c:v>
                </c:pt>
                <c:pt idx="872">
                  <c:v>1989.9927388247399</c:v>
                </c:pt>
                <c:pt idx="873">
                  <c:v>1988.2957992199499</c:v>
                </c:pt>
                <c:pt idx="874">
                  <c:v>1990.8175437022201</c:v>
                </c:pt>
                <c:pt idx="875">
                  <c:v>1990.8726070616001</c:v>
                </c:pt>
                <c:pt idx="876">
                  <c:v>1992.52342283185</c:v>
                </c:pt>
                <c:pt idx="877">
                  <c:v>2000.6969666367199</c:v>
                </c:pt>
                <c:pt idx="878">
                  <c:v>1991.7173340325101</c:v>
                </c:pt>
                <c:pt idx="879">
                  <c:v>1989.8233206893101</c:v>
                </c:pt>
                <c:pt idx="880">
                  <c:v>1987.6562291584</c:v>
                </c:pt>
                <c:pt idx="881">
                  <c:v>1983.48213746081</c:v>
                </c:pt>
                <c:pt idx="882">
                  <c:v>1988.21951715825</c:v>
                </c:pt>
                <c:pt idx="883">
                  <c:v>1990.9305555671399</c:v>
                </c:pt>
                <c:pt idx="884">
                  <c:v>1984.07464730435</c:v>
                </c:pt>
                <c:pt idx="885">
                  <c:v>1987.4675180050799</c:v>
                </c:pt>
                <c:pt idx="886">
                  <c:v>1989.0934864951901</c:v>
                </c:pt>
                <c:pt idx="887">
                  <c:v>1991.22234348501</c:v>
                </c:pt>
                <c:pt idx="888">
                  <c:v>1999.5709028496201</c:v>
                </c:pt>
                <c:pt idx="889">
                  <c:v>1999.48758446944</c:v>
                </c:pt>
                <c:pt idx="890">
                  <c:v>1997.8417870670801</c:v>
                </c:pt>
                <c:pt idx="891">
                  <c:v>1998.49443477504</c:v>
                </c:pt>
                <c:pt idx="892">
                  <c:v>1995.79062946096</c:v>
                </c:pt>
                <c:pt idx="893">
                  <c:v>1998.3631697998401</c:v>
                </c:pt>
                <c:pt idx="894">
                  <c:v>2005.0403601231701</c:v>
                </c:pt>
                <c:pt idx="895">
                  <c:v>1999.30089048681</c:v>
                </c:pt>
                <c:pt idx="896">
                  <c:v>1996.77142344966</c:v>
                </c:pt>
                <c:pt idx="897">
                  <c:v>1995.8794787352399</c:v>
                </c:pt>
                <c:pt idx="898">
                  <c:v>1994.7069163691399</c:v>
                </c:pt>
                <c:pt idx="899">
                  <c:v>2005.1695623590099</c:v>
                </c:pt>
                <c:pt idx="900">
                  <c:v>2008.31220236538</c:v>
                </c:pt>
                <c:pt idx="901">
                  <c:v>1998.93827720528</c:v>
                </c:pt>
                <c:pt idx="902">
                  <c:v>2000.28100168633</c:v>
                </c:pt>
                <c:pt idx="903">
                  <c:v>1999.28639248581</c:v>
                </c:pt>
                <c:pt idx="904">
                  <c:v>2000.53426130254</c:v>
                </c:pt>
                <c:pt idx="905">
                  <c:v>2010.7994352267201</c:v>
                </c:pt>
                <c:pt idx="906">
                  <c:v>2005.3720626167001</c:v>
                </c:pt>
                <c:pt idx="907">
                  <c:v>2000.8383687903399</c:v>
                </c:pt>
                <c:pt idx="908">
                  <c:v>2003.11111678618</c:v>
                </c:pt>
                <c:pt idx="909">
                  <c:v>2002.29099195149</c:v>
                </c:pt>
                <c:pt idx="910">
                  <c:v>2006.5121624323001</c:v>
                </c:pt>
                <c:pt idx="911">
                  <c:v>2014.33997562936</c:v>
                </c:pt>
                <c:pt idx="912">
                  <c:v>2004.65098012302</c:v>
                </c:pt>
                <c:pt idx="913">
                  <c:v>1999.60792742853</c:v>
                </c:pt>
                <c:pt idx="914">
                  <c:v>2001.0325712873801</c:v>
                </c:pt>
                <c:pt idx="915">
                  <c:v>1998.82870165292</c:v>
                </c:pt>
                <c:pt idx="916">
                  <c:v>2004.8742268773899</c:v>
                </c:pt>
                <c:pt idx="917">
                  <c:v>2008.45625851614</c:v>
                </c:pt>
                <c:pt idx="918">
                  <c:v>1996.1386460723299</c:v>
                </c:pt>
                <c:pt idx="919">
                  <c:v>1996.24086715405</c:v>
                </c:pt>
                <c:pt idx="920">
                  <c:v>1997.14630402492</c:v>
                </c:pt>
                <c:pt idx="921">
                  <c:v>1994.46762785858</c:v>
                </c:pt>
                <c:pt idx="922">
                  <c:v>2003.59766635646</c:v>
                </c:pt>
                <c:pt idx="923">
                  <c:v>1999.1681892312799</c:v>
                </c:pt>
                <c:pt idx="924">
                  <c:v>1991.9345996486099</c:v>
                </c:pt>
                <c:pt idx="925">
                  <c:v>1994.76597384057</c:v>
                </c:pt>
                <c:pt idx="926">
                  <c:v>1995.56094336828</c:v>
                </c:pt>
                <c:pt idx="927">
                  <c:v>1999.58842348547</c:v>
                </c:pt>
                <c:pt idx="928">
                  <c:v>2006.54830214296</c:v>
                </c:pt>
                <c:pt idx="929">
                  <c:v>1997.0327549139099</c:v>
                </c:pt>
                <c:pt idx="930">
                  <c:v>1997.99350598823</c:v>
                </c:pt>
                <c:pt idx="931">
                  <c:v>2001.573450763</c:v>
                </c:pt>
                <c:pt idx="932">
                  <c:v>2001.1227423999701</c:v>
                </c:pt>
                <c:pt idx="933">
                  <c:v>2007.65121905456</c:v>
                </c:pt>
                <c:pt idx="934">
                  <c:v>2012.79448449396</c:v>
                </c:pt>
                <c:pt idx="935">
                  <c:v>2008.8456570916301</c:v>
                </c:pt>
                <c:pt idx="936">
                  <c:v>2013.7954430565301</c:v>
                </c:pt>
                <c:pt idx="937">
                  <c:v>2011.24503983297</c:v>
                </c:pt>
                <c:pt idx="938">
                  <c:v>2006.6290161884799</c:v>
                </c:pt>
                <c:pt idx="939">
                  <c:v>2013.3507662121899</c:v>
                </c:pt>
                <c:pt idx="940">
                  <c:v>2010.13796733908</c:v>
                </c:pt>
                <c:pt idx="941">
                  <c:v>2003.8024127695901</c:v>
                </c:pt>
                <c:pt idx="942">
                  <c:v>2003.9940390527299</c:v>
                </c:pt>
                <c:pt idx="943">
                  <c:v>1999.2283412561401</c:v>
                </c:pt>
                <c:pt idx="944">
                  <c:v>2006.03439190265</c:v>
                </c:pt>
                <c:pt idx="945">
                  <c:v>2018.8536263575299</c:v>
                </c:pt>
                <c:pt idx="946">
                  <c:v>2010.7025381672699</c:v>
                </c:pt>
                <c:pt idx="947">
                  <c:v>2009.0324481170401</c:v>
                </c:pt>
                <c:pt idx="948">
                  <c:v>2010.90549460331</c:v>
                </c:pt>
                <c:pt idx="949">
                  <c:v>2006.5900591957</c:v>
                </c:pt>
                <c:pt idx="950">
                  <c:v>2017.44035061869</c:v>
                </c:pt>
                <c:pt idx="951">
                  <c:v>2018.1058557410299</c:v>
                </c:pt>
                <c:pt idx="952">
                  <c:v>2007.0798179502101</c:v>
                </c:pt>
                <c:pt idx="953">
                  <c:v>2010.6854236270401</c:v>
                </c:pt>
                <c:pt idx="954">
                  <c:v>2012.8819297604</c:v>
                </c:pt>
                <c:pt idx="955">
                  <c:v>2012.1589990529201</c:v>
                </c:pt>
                <c:pt idx="956">
                  <c:v>2026.5740176496799</c:v>
                </c:pt>
                <c:pt idx="957">
                  <c:v>2026.04644022656</c:v>
                </c:pt>
                <c:pt idx="958">
                  <c:v>2021.32619311095</c:v>
                </c:pt>
                <c:pt idx="959">
                  <c:v>2028.6174505491001</c:v>
                </c:pt>
                <c:pt idx="960">
                  <c:v>2030.12633994357</c:v>
                </c:pt>
                <c:pt idx="961">
                  <c:v>2036.4636902289501</c:v>
                </c:pt>
                <c:pt idx="962">
                  <c:v>2043.22067115859</c:v>
                </c:pt>
                <c:pt idx="963">
                  <c:v>2034.21758749491</c:v>
                </c:pt>
                <c:pt idx="964">
                  <c:v>2026.45331276603</c:v>
                </c:pt>
                <c:pt idx="965">
                  <c:v>2027.1341073819899</c:v>
                </c:pt>
                <c:pt idx="966">
                  <c:v>2020.93806770673</c:v>
                </c:pt>
                <c:pt idx="967">
                  <c:v>2027.59103281478</c:v>
                </c:pt>
                <c:pt idx="968">
                  <c:v>2023.25218355724</c:v>
                </c:pt>
                <c:pt idx="969">
                  <c:v>2011.8280042548799</c:v>
                </c:pt>
                <c:pt idx="970">
                  <c:v>2011.6650614892601</c:v>
                </c:pt>
                <c:pt idx="971">
                  <c:v>2014.0479391455899</c:v>
                </c:pt>
                <c:pt idx="972">
                  <c:v>2016.5927916692101</c:v>
                </c:pt>
                <c:pt idx="973">
                  <c:v>2022.97270165075</c:v>
                </c:pt>
                <c:pt idx="974">
                  <c:v>2015.1118997461699</c:v>
                </c:pt>
                <c:pt idx="975">
                  <c:v>2010.8812887987301</c:v>
                </c:pt>
                <c:pt idx="976">
                  <c:v>2013.97396824629</c:v>
                </c:pt>
                <c:pt idx="977">
                  <c:v>2007.0285802334899</c:v>
                </c:pt>
                <c:pt idx="978">
                  <c:v>2007.7355967450601</c:v>
                </c:pt>
                <c:pt idx="979">
                  <c:v>2008.47839023387</c:v>
                </c:pt>
                <c:pt idx="980">
                  <c:v>1998.39972469708</c:v>
                </c:pt>
                <c:pt idx="981">
                  <c:v>1996.75017864611</c:v>
                </c:pt>
                <c:pt idx="982">
                  <c:v>1993.51951010731</c:v>
                </c:pt>
                <c:pt idx="983">
                  <c:v>1991.399297422</c:v>
                </c:pt>
                <c:pt idx="984">
                  <c:v>2001.51368038447</c:v>
                </c:pt>
                <c:pt idx="985">
                  <c:v>2007.0820983185699</c:v>
                </c:pt>
                <c:pt idx="986">
                  <c:v>2002.5483942136</c:v>
                </c:pt>
                <c:pt idx="987">
                  <c:v>2004.6891772513</c:v>
                </c:pt>
                <c:pt idx="988">
                  <c:v>2000.6989311899999</c:v>
                </c:pt>
                <c:pt idx="989">
                  <c:v>1998.55646233886</c:v>
                </c:pt>
                <c:pt idx="990">
                  <c:v>2003.3163105322101</c:v>
                </c:pt>
                <c:pt idx="991">
                  <c:v>2000.28300109782</c:v>
                </c:pt>
                <c:pt idx="992">
                  <c:v>1987.43655543881</c:v>
                </c:pt>
                <c:pt idx="993">
                  <c:v>1983.69344572051</c:v>
                </c:pt>
                <c:pt idx="994">
                  <c:v>1980.0002981535299</c:v>
                </c:pt>
                <c:pt idx="995">
                  <c:v>1986.09435986007</c:v>
                </c:pt>
                <c:pt idx="996">
                  <c:v>1994.44614140875</c:v>
                </c:pt>
                <c:pt idx="997">
                  <c:v>1988.6799816563801</c:v>
                </c:pt>
                <c:pt idx="998">
                  <c:v>1981.94684294748</c:v>
                </c:pt>
                <c:pt idx="999">
                  <c:v>1982.35573971397</c:v>
                </c:pt>
                <c:pt idx="1000">
                  <c:v>1983.32884332921</c:v>
                </c:pt>
                <c:pt idx="1001">
                  <c:v>1991.9647177373899</c:v>
                </c:pt>
                <c:pt idx="1002">
                  <c:v>1994.8728322101399</c:v>
                </c:pt>
                <c:pt idx="1003">
                  <c:v>1988.24752807253</c:v>
                </c:pt>
                <c:pt idx="1004">
                  <c:v>1989.77970507038</c:v>
                </c:pt>
                <c:pt idx="1005">
                  <c:v>1991.2710254619101</c:v>
                </c:pt>
                <c:pt idx="1006">
                  <c:v>1992.95613512212</c:v>
                </c:pt>
                <c:pt idx="1007">
                  <c:v>2001.8527094767801</c:v>
                </c:pt>
                <c:pt idx="1008">
                  <c:v>2000.21854622466</c:v>
                </c:pt>
                <c:pt idx="1009">
                  <c:v>1996.3462320562501</c:v>
                </c:pt>
                <c:pt idx="1010">
                  <c:v>1998.8136235648001</c:v>
                </c:pt>
                <c:pt idx="1011">
                  <c:v>1994.72925539737</c:v>
                </c:pt>
                <c:pt idx="1012">
                  <c:v>1998.5054775214601</c:v>
                </c:pt>
                <c:pt idx="1013">
                  <c:v>2005.58656422533</c:v>
                </c:pt>
                <c:pt idx="1014">
                  <c:v>1995.57905374904</c:v>
                </c:pt>
                <c:pt idx="1015">
                  <c:v>1995.27837034912</c:v>
                </c:pt>
                <c:pt idx="1016">
                  <c:v>1993.3132260043101</c:v>
                </c:pt>
                <c:pt idx="1017">
                  <c:v>1992.83530727417</c:v>
                </c:pt>
                <c:pt idx="1018">
                  <c:v>2004.78886050046</c:v>
                </c:pt>
                <c:pt idx="1019">
                  <c:v>2008.71216633007</c:v>
                </c:pt>
                <c:pt idx="1020">
                  <c:v>2003.9541006940799</c:v>
                </c:pt>
                <c:pt idx="1021">
                  <c:v>2004.0826586043499</c:v>
                </c:pt>
                <c:pt idx="1022">
                  <c:v>1999.8145201919899</c:v>
                </c:pt>
                <c:pt idx="1023">
                  <c:v>2001.2198174027101</c:v>
                </c:pt>
                <c:pt idx="1024">
                  <c:v>2008.46909391597</c:v>
                </c:pt>
                <c:pt idx="1025">
                  <c:v>2003.12568192087</c:v>
                </c:pt>
                <c:pt idx="1026">
                  <c:v>1995.42135108756</c:v>
                </c:pt>
                <c:pt idx="1027">
                  <c:v>1997.1673949204601</c:v>
                </c:pt>
                <c:pt idx="1028">
                  <c:v>1995.4379368657501</c:v>
                </c:pt>
                <c:pt idx="1029">
                  <c:v>2000.69886404575</c:v>
                </c:pt>
                <c:pt idx="1030">
                  <c:v>2006.0345603671201</c:v>
                </c:pt>
                <c:pt idx="1031">
                  <c:v>1997.65264138917</c:v>
                </c:pt>
                <c:pt idx="1032">
                  <c:v>1997.34901755325</c:v>
                </c:pt>
                <c:pt idx="1033">
                  <c:v>2000.0463176415301</c:v>
                </c:pt>
                <c:pt idx="1034">
                  <c:v>1998.0651731124899</c:v>
                </c:pt>
                <c:pt idx="1035">
                  <c:v>2003.4704225125499</c:v>
                </c:pt>
                <c:pt idx="1036">
                  <c:v>2006.4069287969101</c:v>
                </c:pt>
                <c:pt idx="1037">
                  <c:v>2000.5340738436601</c:v>
                </c:pt>
                <c:pt idx="1038">
                  <c:v>2003.4138664432101</c:v>
                </c:pt>
                <c:pt idx="1039">
                  <c:v>2000.3166896616599</c:v>
                </c:pt>
                <c:pt idx="1040">
                  <c:v>2001.05326937677</c:v>
                </c:pt>
                <c:pt idx="1041">
                  <c:v>2005.49824920012</c:v>
                </c:pt>
                <c:pt idx="1042">
                  <c:v>2006.0238608613499</c:v>
                </c:pt>
                <c:pt idx="1043">
                  <c:v>1998.6728132832</c:v>
                </c:pt>
                <c:pt idx="1044">
                  <c:v>2000.8703979004399</c:v>
                </c:pt>
                <c:pt idx="1045">
                  <c:v>1995.2966222602299</c:v>
                </c:pt>
                <c:pt idx="1046">
                  <c:v>1997.20757809561</c:v>
                </c:pt>
                <c:pt idx="1047">
                  <c:v>2002.01509294927</c:v>
                </c:pt>
                <c:pt idx="1048">
                  <c:v>1995.5808647312499</c:v>
                </c:pt>
                <c:pt idx="1049">
                  <c:v>1988.58173918651</c:v>
                </c:pt>
                <c:pt idx="1050">
                  <c:v>1988.8947301421299</c:v>
                </c:pt>
                <c:pt idx="1051">
                  <c:v>1980.35174146895</c:v>
                </c:pt>
                <c:pt idx="1052">
                  <c:v>1985.8350268136601</c:v>
                </c:pt>
                <c:pt idx="1053">
                  <c:v>1990.6407232592201</c:v>
                </c:pt>
                <c:pt idx="1054">
                  <c:v>1978.9964886939399</c:v>
                </c:pt>
                <c:pt idx="1055">
                  <c:v>1977.1071524456099</c:v>
                </c:pt>
                <c:pt idx="1056">
                  <c:v>1979.2897177930599</c:v>
                </c:pt>
                <c:pt idx="1057">
                  <c:v>1976.30758156868</c:v>
                </c:pt>
                <c:pt idx="1058">
                  <c:v>1987.0585233035299</c:v>
                </c:pt>
                <c:pt idx="1059">
                  <c:v>1987.0468625173601</c:v>
                </c:pt>
                <c:pt idx="1060">
                  <c:v>1978.5613536757401</c:v>
                </c:pt>
                <c:pt idx="1061">
                  <c:v>1985.1842280088199</c:v>
                </c:pt>
                <c:pt idx="1062">
                  <c:v>1988.2975060031899</c:v>
                </c:pt>
                <c:pt idx="1063">
                  <c:v>1989.5383499934601</c:v>
                </c:pt>
                <c:pt idx="1064">
                  <c:v>2000.60289935687</c:v>
                </c:pt>
                <c:pt idx="1065">
                  <c:v>1994.1470605387899</c:v>
                </c:pt>
                <c:pt idx="1066">
                  <c:v>1990.3684107818799</c:v>
                </c:pt>
                <c:pt idx="1067">
                  <c:v>1990.1121699386699</c:v>
                </c:pt>
                <c:pt idx="1068">
                  <c:v>1987.46205556772</c:v>
                </c:pt>
                <c:pt idx="1069">
                  <c:v>1995.2130051956401</c:v>
                </c:pt>
                <c:pt idx="1070">
                  <c:v>1996.7295570624799</c:v>
                </c:pt>
                <c:pt idx="1071">
                  <c:v>1989.2500879183899</c:v>
                </c:pt>
                <c:pt idx="1072">
                  <c:v>1988.5376687232099</c:v>
                </c:pt>
                <c:pt idx="1073">
                  <c:v>1988.4052960772799</c:v>
                </c:pt>
                <c:pt idx="1074">
                  <c:v>1990.4590432084799</c:v>
                </c:pt>
                <c:pt idx="1075">
                  <c:v>1998.7918514344601</c:v>
                </c:pt>
                <c:pt idx="1076">
                  <c:v>1993.3387952665701</c:v>
                </c:pt>
                <c:pt idx="1077">
                  <c:v>1991.30518575272</c:v>
                </c:pt>
                <c:pt idx="1078">
                  <c:v>1990.9226246144499</c:v>
                </c:pt>
                <c:pt idx="1079">
                  <c:v>1988.1672390700601</c:v>
                </c:pt>
                <c:pt idx="1080">
                  <c:v>1989.9555525256201</c:v>
                </c:pt>
                <c:pt idx="1081">
                  <c:v>1996.45994488361</c:v>
                </c:pt>
                <c:pt idx="1082">
                  <c:v>1989.55106567909</c:v>
                </c:pt>
                <c:pt idx="1083">
                  <c:v>1986.3627621896501</c:v>
                </c:pt>
                <c:pt idx="1084">
                  <c:v>1986.28287406762</c:v>
                </c:pt>
                <c:pt idx="1085">
                  <c:v>1983.19482966072</c:v>
                </c:pt>
                <c:pt idx="1086">
                  <c:v>1990.9839353842499</c:v>
                </c:pt>
                <c:pt idx="1087">
                  <c:v>1995.3173040025399</c:v>
                </c:pt>
                <c:pt idx="1088">
                  <c:v>1985.74621017556</c:v>
                </c:pt>
                <c:pt idx="1089">
                  <c:v>1986.5281455997699</c:v>
                </c:pt>
                <c:pt idx="1090">
                  <c:v>1984.1957471999301</c:v>
                </c:pt>
                <c:pt idx="1091">
                  <c:v>1982.5802415462899</c:v>
                </c:pt>
                <c:pt idx="1092">
                  <c:v>1991.23613517326</c:v>
                </c:pt>
                <c:pt idx="1093">
                  <c:v>1989.3681603612799</c:v>
                </c:pt>
                <c:pt idx="1094">
                  <c:v>1983.1628623556001</c:v>
                </c:pt>
                <c:pt idx="1095">
                  <c:v>1988.7304621396599</c:v>
                </c:pt>
                <c:pt idx="1096">
                  <c:v>1989.03853646436</c:v>
                </c:pt>
                <c:pt idx="1097">
                  <c:v>1996.4130147681101</c:v>
                </c:pt>
                <c:pt idx="1098">
                  <c:v>2007.35887062696</c:v>
                </c:pt>
                <c:pt idx="1099">
                  <c:v>2003.70457159183</c:v>
                </c:pt>
                <c:pt idx="1100">
                  <c:v>2001.6941711061299</c:v>
                </c:pt>
                <c:pt idx="1101">
                  <c:v>2003.1611502690801</c:v>
                </c:pt>
                <c:pt idx="1102">
                  <c:v>1999.03571277878</c:v>
                </c:pt>
                <c:pt idx="1103">
                  <c:v>2000.5443099044001</c:v>
                </c:pt>
                <c:pt idx="1104">
                  <c:v>2001.8500766014099</c:v>
                </c:pt>
                <c:pt idx="1105">
                  <c:v>1989.5859007219001</c:v>
                </c:pt>
                <c:pt idx="1106">
                  <c:v>1989.6443225409801</c:v>
                </c:pt>
                <c:pt idx="1107">
                  <c:v>1992.10062394381</c:v>
                </c:pt>
                <c:pt idx="1108">
                  <c:v>1992.68996744527</c:v>
                </c:pt>
                <c:pt idx="1109">
                  <c:v>2000.78259004394</c:v>
                </c:pt>
                <c:pt idx="1110">
                  <c:v>2003.2447734346199</c:v>
                </c:pt>
                <c:pt idx="1111">
                  <c:v>1994.97725301439</c:v>
                </c:pt>
                <c:pt idx="1112">
                  <c:v>1999.89565986558</c:v>
                </c:pt>
                <c:pt idx="1113">
                  <c:v>1991.4872069779401</c:v>
                </c:pt>
                <c:pt idx="1114">
                  <c:v>1989.0668623255899</c:v>
                </c:pt>
                <c:pt idx="1115">
                  <c:v>1992.1708329803701</c:v>
                </c:pt>
                <c:pt idx="1116">
                  <c:v>1982.3646728871499</c:v>
                </c:pt>
                <c:pt idx="1117">
                  <c:v>1976.43729658456</c:v>
                </c:pt>
                <c:pt idx="1118">
                  <c:v>1978.25179764513</c:v>
                </c:pt>
                <c:pt idx="1119">
                  <c:v>1973.2370562634201</c:v>
                </c:pt>
                <c:pt idx="1120">
                  <c:v>1980.9222584643801</c:v>
                </c:pt>
                <c:pt idx="1121">
                  <c:v>1987.4717838684501</c:v>
                </c:pt>
                <c:pt idx="1122">
                  <c:v>1979.2896045662901</c:v>
                </c:pt>
                <c:pt idx="1123">
                  <c:v>1979.8596089391899</c:v>
                </c:pt>
                <c:pt idx="1124">
                  <c:v>1976.35549249016</c:v>
                </c:pt>
                <c:pt idx="1125">
                  <c:v>1974.1854474102399</c:v>
                </c:pt>
                <c:pt idx="1126">
                  <c:v>1986.4742175354099</c:v>
                </c:pt>
                <c:pt idx="1127">
                  <c:v>1985.57394688766</c:v>
                </c:pt>
                <c:pt idx="1128">
                  <c:v>1976.0237869847599</c:v>
                </c:pt>
                <c:pt idx="1129">
                  <c:v>1981.9090023393701</c:v>
                </c:pt>
                <c:pt idx="1130">
                  <c:v>1981.2165594130099</c:v>
                </c:pt>
                <c:pt idx="1131">
                  <c:v>1989.3538947638999</c:v>
                </c:pt>
                <c:pt idx="1132">
                  <c:v>1999.99906825228</c:v>
                </c:pt>
                <c:pt idx="1133">
                  <c:v>1990.9574056526701</c:v>
                </c:pt>
                <c:pt idx="1134">
                  <c:v>1990.65292430211</c:v>
                </c:pt>
                <c:pt idx="1135">
                  <c:v>1993.1731819397901</c:v>
                </c:pt>
                <c:pt idx="1136">
                  <c:v>1988.30761705747</c:v>
                </c:pt>
                <c:pt idx="1137">
                  <c:v>1996.28279240452</c:v>
                </c:pt>
                <c:pt idx="1138">
                  <c:v>1999.62119971166</c:v>
                </c:pt>
                <c:pt idx="1139">
                  <c:v>1988.31711335927</c:v>
                </c:pt>
                <c:pt idx="1140">
                  <c:v>1990.2993769838199</c:v>
                </c:pt>
                <c:pt idx="1141">
                  <c:v>1990.55114015908</c:v>
                </c:pt>
                <c:pt idx="1142">
                  <c:v>1992.6672934282799</c:v>
                </c:pt>
                <c:pt idx="1143">
                  <c:v>2001.0404413178101</c:v>
                </c:pt>
                <c:pt idx="1144">
                  <c:v>1999.46482155133</c:v>
                </c:pt>
                <c:pt idx="1145">
                  <c:v>1991.38532259154</c:v>
                </c:pt>
                <c:pt idx="1146">
                  <c:v>1999.52923259726</c:v>
                </c:pt>
                <c:pt idx="1147">
                  <c:v>1997.1282886347301</c:v>
                </c:pt>
                <c:pt idx="1148">
                  <c:v>1996.54520408489</c:v>
                </c:pt>
                <c:pt idx="1149">
                  <c:v>2003.15355768412</c:v>
                </c:pt>
                <c:pt idx="1150">
                  <c:v>1999.0905815246499</c:v>
                </c:pt>
                <c:pt idx="1151">
                  <c:v>1994.9234705272499</c:v>
                </c:pt>
                <c:pt idx="1152">
                  <c:v>2000.4558219462101</c:v>
                </c:pt>
                <c:pt idx="1153">
                  <c:v>1996.4883159685501</c:v>
                </c:pt>
                <c:pt idx="1154">
                  <c:v>2007.18801968752</c:v>
                </c:pt>
                <c:pt idx="1155">
                  <c:v>2012.73635289194</c:v>
                </c:pt>
                <c:pt idx="1156">
                  <c:v>2007.5357217568901</c:v>
                </c:pt>
                <c:pt idx="1157">
                  <c:v>2010.3273961204</c:v>
                </c:pt>
                <c:pt idx="1158">
                  <c:v>2015.1873578357699</c:v>
                </c:pt>
                <c:pt idx="1159">
                  <c:v>2008.2114625787799</c:v>
                </c:pt>
                <c:pt idx="1160">
                  <c:v>2014.58347175325</c:v>
                </c:pt>
                <c:pt idx="1161">
                  <c:v>2009.3024357886</c:v>
                </c:pt>
                <c:pt idx="1162">
                  <c:v>2001.53549528181</c:v>
                </c:pt>
                <c:pt idx="1163">
                  <c:v>1999.95918242215</c:v>
                </c:pt>
                <c:pt idx="1164">
                  <c:v>1994.9950201546401</c:v>
                </c:pt>
                <c:pt idx="1165">
                  <c:v>1996.0477784504999</c:v>
                </c:pt>
                <c:pt idx="1166">
                  <c:v>2005.08272964208</c:v>
                </c:pt>
                <c:pt idx="1167">
                  <c:v>1998.3904204164701</c:v>
                </c:pt>
                <c:pt idx="1168">
                  <c:v>1990.8479515090301</c:v>
                </c:pt>
                <c:pt idx="1169">
                  <c:v>1991.5795142413999</c:v>
                </c:pt>
                <c:pt idx="1170">
                  <c:v>1985.28633720828</c:v>
                </c:pt>
                <c:pt idx="1171">
                  <c:v>1993.2660780783899</c:v>
                </c:pt>
                <c:pt idx="1172">
                  <c:v>1996.55180477267</c:v>
                </c:pt>
                <c:pt idx="1173">
                  <c:v>1986.6218142437799</c:v>
                </c:pt>
                <c:pt idx="1174">
                  <c:v>1985.4838358780901</c:v>
                </c:pt>
                <c:pt idx="1175">
                  <c:v>1989.9931653221299</c:v>
                </c:pt>
                <c:pt idx="1176">
                  <c:v>1988.00707313517</c:v>
                </c:pt>
                <c:pt idx="1177">
                  <c:v>1999.67181457425</c:v>
                </c:pt>
                <c:pt idx="1178">
                  <c:v>1996.3661766641001</c:v>
                </c:pt>
                <c:pt idx="1179">
                  <c:v>1985.6652279089601</c:v>
                </c:pt>
                <c:pt idx="1180">
                  <c:v>1986.46302595626</c:v>
                </c:pt>
                <c:pt idx="1181">
                  <c:v>1983.4646502283199</c:v>
                </c:pt>
                <c:pt idx="1182">
                  <c:v>1984.4599444951</c:v>
                </c:pt>
                <c:pt idx="1183">
                  <c:v>1997.1381311585999</c:v>
                </c:pt>
                <c:pt idx="1184">
                  <c:v>1991.4786891061699</c:v>
                </c:pt>
                <c:pt idx="1185">
                  <c:v>1988.85798083901</c:v>
                </c:pt>
                <c:pt idx="1186">
                  <c:v>1994.7951594031199</c:v>
                </c:pt>
                <c:pt idx="1187">
                  <c:v>1991.1220267435399</c:v>
                </c:pt>
                <c:pt idx="1188">
                  <c:v>2003.32276390418</c:v>
                </c:pt>
                <c:pt idx="1189">
                  <c:v>2006.49086700415</c:v>
                </c:pt>
                <c:pt idx="1190">
                  <c:v>1993.8530940139899</c:v>
                </c:pt>
                <c:pt idx="1191">
                  <c:v>1994.6308011556901</c:v>
                </c:pt>
                <c:pt idx="1192">
                  <c:v>1992.7863256604601</c:v>
                </c:pt>
                <c:pt idx="1193">
                  <c:v>1989.4923956083701</c:v>
                </c:pt>
                <c:pt idx="1194">
                  <c:v>2001.6591548568099</c:v>
                </c:pt>
                <c:pt idx="1195">
                  <c:v>2000.2148960421</c:v>
                </c:pt>
                <c:pt idx="1196">
                  <c:v>1993.38394332746</c:v>
                </c:pt>
                <c:pt idx="1197">
                  <c:v>1999.8243585315499</c:v>
                </c:pt>
                <c:pt idx="1198">
                  <c:v>1996.3213307517201</c:v>
                </c:pt>
                <c:pt idx="1199">
                  <c:v>1998.0511352548599</c:v>
                </c:pt>
                <c:pt idx="1200">
                  <c:v>2002.86535897315</c:v>
                </c:pt>
                <c:pt idx="1201">
                  <c:v>1996.10818511056</c:v>
                </c:pt>
                <c:pt idx="1202">
                  <c:v>1989.8042802094801</c:v>
                </c:pt>
                <c:pt idx="1203">
                  <c:v>1994.79964889587</c:v>
                </c:pt>
                <c:pt idx="1204">
                  <c:v>1990.25810899627</c:v>
                </c:pt>
                <c:pt idx="1205">
                  <c:v>1998.5631631157801</c:v>
                </c:pt>
                <c:pt idx="1206">
                  <c:v>2005.7558106425199</c:v>
                </c:pt>
                <c:pt idx="1207">
                  <c:v>1998.2892001596899</c:v>
                </c:pt>
                <c:pt idx="1208">
                  <c:v>1999.9784645540899</c:v>
                </c:pt>
                <c:pt idx="1209">
                  <c:v>2002.17313633048</c:v>
                </c:pt>
                <c:pt idx="1210">
                  <c:v>1996.35927541815</c:v>
                </c:pt>
                <c:pt idx="1211">
                  <c:v>2005.5824386507099</c:v>
                </c:pt>
                <c:pt idx="1212">
                  <c:v>2003.70937812227</c:v>
                </c:pt>
                <c:pt idx="1213">
                  <c:v>1994.9959453913</c:v>
                </c:pt>
                <c:pt idx="1214">
                  <c:v>2004.7774729247101</c:v>
                </c:pt>
                <c:pt idx="1215">
                  <c:v>2003.72680305227</c:v>
                </c:pt>
                <c:pt idx="1216">
                  <c:v>2000.66604869399</c:v>
                </c:pt>
                <c:pt idx="1217">
                  <c:v>2011.5783317012099</c:v>
                </c:pt>
                <c:pt idx="1218">
                  <c:v>2005.0371563561</c:v>
                </c:pt>
                <c:pt idx="1219">
                  <c:v>2001.3761143889601</c:v>
                </c:pt>
                <c:pt idx="1220">
                  <c:v>2007.17247626822</c:v>
                </c:pt>
                <c:pt idx="1221">
                  <c:v>1999.3340927387701</c:v>
                </c:pt>
                <c:pt idx="1222">
                  <c:v>2008.0084562289201</c:v>
                </c:pt>
                <c:pt idx="1223">
                  <c:v>2018.1731469730501</c:v>
                </c:pt>
                <c:pt idx="1224">
                  <c:v>2011.34130612423</c:v>
                </c:pt>
                <c:pt idx="1225">
                  <c:v>2013.63930396111</c:v>
                </c:pt>
                <c:pt idx="1226">
                  <c:v>2016.50760698469</c:v>
                </c:pt>
                <c:pt idx="1227">
                  <c:v>2011.83319330927</c:v>
                </c:pt>
                <c:pt idx="1228">
                  <c:v>2024.7121996508899</c:v>
                </c:pt>
                <c:pt idx="1229">
                  <c:v>2020.93849860555</c:v>
                </c:pt>
                <c:pt idx="1230">
                  <c:v>2012.4922056769601</c:v>
                </c:pt>
                <c:pt idx="1231">
                  <c:v>2007.3960476924999</c:v>
                </c:pt>
                <c:pt idx="1232">
                  <c:v>2004.6564121149599</c:v>
                </c:pt>
                <c:pt idx="1233">
                  <c:v>2002.3425994070201</c:v>
                </c:pt>
                <c:pt idx="1234">
                  <c:v>2016.35774315909</c:v>
                </c:pt>
                <c:pt idx="1235">
                  <c:v>2005.0636175437601</c:v>
                </c:pt>
                <c:pt idx="1236">
                  <c:v>2002.3995213645101</c:v>
                </c:pt>
                <c:pt idx="1237">
                  <c:v>2007.21296373826</c:v>
                </c:pt>
                <c:pt idx="1238">
                  <c:v>2007.3831669656599</c:v>
                </c:pt>
                <c:pt idx="1239">
                  <c:v>2014.25963741185</c:v>
                </c:pt>
                <c:pt idx="1240">
                  <c:v>2023.70494048607</c:v>
                </c:pt>
                <c:pt idx="1241">
                  <c:v>2010.8641064651799</c:v>
                </c:pt>
                <c:pt idx="1242">
                  <c:v>2012.82849484964</c:v>
                </c:pt>
                <c:pt idx="1243">
                  <c:v>2013.67390940721</c:v>
                </c:pt>
                <c:pt idx="1244">
                  <c:v>2008.32686188343</c:v>
                </c:pt>
                <c:pt idx="1245">
                  <c:v>2020.03590579716</c:v>
                </c:pt>
                <c:pt idx="1246">
                  <c:v>2015.60586931487</c:v>
                </c:pt>
                <c:pt idx="1247">
                  <c:v>2005.68369634484</c:v>
                </c:pt>
                <c:pt idx="1248">
                  <c:v>2006.13161708235</c:v>
                </c:pt>
                <c:pt idx="1249">
                  <c:v>2006.82884819168</c:v>
                </c:pt>
                <c:pt idx="1250">
                  <c:v>2004.64735842393</c:v>
                </c:pt>
                <c:pt idx="1251">
                  <c:v>2012.62700621925</c:v>
                </c:pt>
                <c:pt idx="1252">
                  <c:v>2009.0441091832699</c:v>
                </c:pt>
                <c:pt idx="1253">
                  <c:v>2006.3224973093099</c:v>
                </c:pt>
                <c:pt idx="1254">
                  <c:v>2006.89251720177</c:v>
                </c:pt>
                <c:pt idx="1255">
                  <c:v>2002.23191061027</c:v>
                </c:pt>
                <c:pt idx="1256">
                  <c:v>2004.8111736498099</c:v>
                </c:pt>
                <c:pt idx="1257">
                  <c:v>2009.83272667854</c:v>
                </c:pt>
                <c:pt idx="1258">
                  <c:v>2004.6015033030501</c:v>
                </c:pt>
                <c:pt idx="1259">
                  <c:v>2006.8023033817201</c:v>
                </c:pt>
                <c:pt idx="1260">
                  <c:v>2007.76227778831</c:v>
                </c:pt>
                <c:pt idx="1261">
                  <c:v>2010.1212111351001</c:v>
                </c:pt>
                <c:pt idx="1262">
                  <c:v>2023.8698135766599</c:v>
                </c:pt>
                <c:pt idx="1263">
                  <c:v>2024.2760998523199</c:v>
                </c:pt>
                <c:pt idx="1264">
                  <c:v>2018.5705834918199</c:v>
                </c:pt>
                <c:pt idx="1265">
                  <c:v>2016.9794641088699</c:v>
                </c:pt>
                <c:pt idx="1266">
                  <c:v>2010.4937875599401</c:v>
                </c:pt>
                <c:pt idx="1267">
                  <c:v>2012.0930066005101</c:v>
                </c:pt>
                <c:pt idx="1268">
                  <c:v>2017.6830901518899</c:v>
                </c:pt>
                <c:pt idx="1269">
                  <c:v>2007.0642176753499</c:v>
                </c:pt>
                <c:pt idx="1270">
                  <c:v>2003.0819560053301</c:v>
                </c:pt>
                <c:pt idx="1271">
                  <c:v>2006.51482546481</c:v>
                </c:pt>
                <c:pt idx="1272">
                  <c:v>2004.1586562944501</c:v>
                </c:pt>
                <c:pt idx="1273">
                  <c:v>2011.80560408216</c:v>
                </c:pt>
                <c:pt idx="1274">
                  <c:v>2018.4788807595301</c:v>
                </c:pt>
                <c:pt idx="1275">
                  <c:v>2010.15319069529</c:v>
                </c:pt>
                <c:pt idx="1276">
                  <c:v>2017.8971918423799</c:v>
                </c:pt>
                <c:pt idx="1277">
                  <c:v>2019.87091995778</c:v>
                </c:pt>
                <c:pt idx="1278">
                  <c:v>2015.45651279259</c:v>
                </c:pt>
                <c:pt idx="1279">
                  <c:v>2028.2079228796199</c:v>
                </c:pt>
                <c:pt idx="1280">
                  <c:v>2026.1659087988401</c:v>
                </c:pt>
                <c:pt idx="1281">
                  <c:v>2018.22908229771</c:v>
                </c:pt>
                <c:pt idx="1282">
                  <c:v>2021.20283172935</c:v>
                </c:pt>
                <c:pt idx="1283">
                  <c:v>2017.5143681710099</c:v>
                </c:pt>
                <c:pt idx="1284">
                  <c:v>2018.26523247267</c:v>
                </c:pt>
                <c:pt idx="1285">
                  <c:v>2032.1287885278</c:v>
                </c:pt>
                <c:pt idx="1286">
                  <c:v>2022.90780081495</c:v>
                </c:pt>
                <c:pt idx="1287">
                  <c:v>2021.2881054807301</c:v>
                </c:pt>
                <c:pt idx="1288">
                  <c:v>2026.19033370597</c:v>
                </c:pt>
                <c:pt idx="1289">
                  <c:v>2023.2884752357199</c:v>
                </c:pt>
                <c:pt idx="1290">
                  <c:v>2026.70727044675</c:v>
                </c:pt>
                <c:pt idx="1291">
                  <c:v>2033.4815983268199</c:v>
                </c:pt>
                <c:pt idx="1292">
                  <c:v>2023.2803642113099</c:v>
                </c:pt>
                <c:pt idx="1293">
                  <c:v>2025.2299873813099</c:v>
                </c:pt>
                <c:pt idx="1294">
                  <c:v>2026.4372872577601</c:v>
                </c:pt>
                <c:pt idx="1295">
                  <c:v>2022.06046724416</c:v>
                </c:pt>
                <c:pt idx="1296">
                  <c:v>2033.46845862025</c:v>
                </c:pt>
                <c:pt idx="1297">
                  <c:v>2036.0874267383899</c:v>
                </c:pt>
                <c:pt idx="1298">
                  <c:v>2024.56793413842</c:v>
                </c:pt>
                <c:pt idx="1299">
                  <c:v>2025.0173567427901</c:v>
                </c:pt>
                <c:pt idx="1300">
                  <c:v>2022.2279574204399</c:v>
                </c:pt>
                <c:pt idx="1301">
                  <c:v>2022.07662086755</c:v>
                </c:pt>
                <c:pt idx="1302">
                  <c:v>2034.04822570291</c:v>
                </c:pt>
                <c:pt idx="1303">
                  <c:v>2020.94989324775</c:v>
                </c:pt>
                <c:pt idx="1304">
                  <c:v>2017.1561912746499</c:v>
                </c:pt>
                <c:pt idx="1305">
                  <c:v>2016.0535362620899</c:v>
                </c:pt>
                <c:pt idx="1306">
                  <c:v>2009.76195928485</c:v>
                </c:pt>
                <c:pt idx="1307">
                  <c:v>2016.17327052677</c:v>
                </c:pt>
                <c:pt idx="1308">
                  <c:v>2022.1448694216499</c:v>
                </c:pt>
                <c:pt idx="1309">
                  <c:v>2008.7357058284399</c:v>
                </c:pt>
                <c:pt idx="1310">
                  <c:v>2009.0797166892701</c:v>
                </c:pt>
                <c:pt idx="1311">
                  <c:v>2003.6476287670801</c:v>
                </c:pt>
                <c:pt idx="1312">
                  <c:v>2002.19536096412</c:v>
                </c:pt>
                <c:pt idx="1313">
                  <c:v>2013.4704393598799</c:v>
                </c:pt>
                <c:pt idx="1314">
                  <c:v>2013.40807790077</c:v>
                </c:pt>
                <c:pt idx="1315">
                  <c:v>2001.1038325954601</c:v>
                </c:pt>
                <c:pt idx="1316">
                  <c:v>2003.6191524660801</c:v>
                </c:pt>
                <c:pt idx="1317">
                  <c:v>2005.8290824092001</c:v>
                </c:pt>
                <c:pt idx="1318">
                  <c:v>2010.09322088712</c:v>
                </c:pt>
                <c:pt idx="1319">
                  <c:v>2027.0579997807499</c:v>
                </c:pt>
                <c:pt idx="1320">
                  <c:v>2019.7094340684</c:v>
                </c:pt>
                <c:pt idx="1321">
                  <c:v>2015.9005522801001</c:v>
                </c:pt>
                <c:pt idx="1322">
                  <c:v>2019.84316397876</c:v>
                </c:pt>
                <c:pt idx="1323">
                  <c:v>2012.3965199412601</c:v>
                </c:pt>
                <c:pt idx="1324">
                  <c:v>2018.3671540938201</c:v>
                </c:pt>
                <c:pt idx="1325">
                  <c:v>2022.8296971576799</c:v>
                </c:pt>
                <c:pt idx="1326">
                  <c:v>2007.96727347965</c:v>
                </c:pt>
                <c:pt idx="1327">
                  <c:v>2010.0000927722101</c:v>
                </c:pt>
                <c:pt idx="1328">
                  <c:v>2007.4334968225101</c:v>
                </c:pt>
                <c:pt idx="1329">
                  <c:v>2003.8874772029701</c:v>
                </c:pt>
                <c:pt idx="1330">
                  <c:v>2017.6542978259799</c:v>
                </c:pt>
                <c:pt idx="1331">
                  <c:v>2015.47826789235</c:v>
                </c:pt>
                <c:pt idx="1332">
                  <c:v>2003.16765685019</c:v>
                </c:pt>
                <c:pt idx="1333">
                  <c:v>2005.6367106799</c:v>
                </c:pt>
                <c:pt idx="1334">
                  <c:v>2000.34043259435</c:v>
                </c:pt>
                <c:pt idx="1335">
                  <c:v>2001.39945290076</c:v>
                </c:pt>
                <c:pt idx="1336">
                  <c:v>2013.5316036161</c:v>
                </c:pt>
                <c:pt idx="1337">
                  <c:v>2003.4547034500499</c:v>
                </c:pt>
                <c:pt idx="1338">
                  <c:v>1998.8128134590399</c:v>
                </c:pt>
                <c:pt idx="1339">
                  <c:v>2005.3210622526999</c:v>
                </c:pt>
                <c:pt idx="1340">
                  <c:v>2000.7709353932401</c:v>
                </c:pt>
                <c:pt idx="1341">
                  <c:v>2008.4678465880099</c:v>
                </c:pt>
                <c:pt idx="1342">
                  <c:v>2014.2798563423401</c:v>
                </c:pt>
                <c:pt idx="1343">
                  <c:v>2002.4966910349499</c:v>
                </c:pt>
                <c:pt idx="1344">
                  <c:v>2005.2547812145799</c:v>
                </c:pt>
                <c:pt idx="1345">
                  <c:v>2007.20394171317</c:v>
                </c:pt>
                <c:pt idx="1346">
                  <c:v>2005.0778005433999</c:v>
                </c:pt>
                <c:pt idx="1347">
                  <c:v>2017.0135069604</c:v>
                </c:pt>
                <c:pt idx="1348">
                  <c:v>2018.09291171052</c:v>
                </c:pt>
                <c:pt idx="1349">
                  <c:v>2010.2546403496899</c:v>
                </c:pt>
                <c:pt idx="1350">
                  <c:v>2015.64262562103</c:v>
                </c:pt>
                <c:pt idx="1351">
                  <c:v>2016.4787649524801</c:v>
                </c:pt>
                <c:pt idx="1352">
                  <c:v>2018.55111509218</c:v>
                </c:pt>
                <c:pt idx="1353">
                  <c:v>2029.5113242802699</c:v>
                </c:pt>
                <c:pt idx="1354">
                  <c:v>2023.88663854112</c:v>
                </c:pt>
                <c:pt idx="1355">
                  <c:v>2020.2384233129801</c:v>
                </c:pt>
                <c:pt idx="1356">
                  <c:v>2024.8108693066899</c:v>
                </c:pt>
                <c:pt idx="1357">
                  <c:v>2022.3747123855501</c:v>
                </c:pt>
                <c:pt idx="1358">
                  <c:v>2030.2172918737599</c:v>
                </c:pt>
                <c:pt idx="1359">
                  <c:v>2036.0761270626599</c:v>
                </c:pt>
                <c:pt idx="1360">
                  <c:v>2024.7541945687601</c:v>
                </c:pt>
                <c:pt idx="1361">
                  <c:v>2029.03002751696</c:v>
                </c:pt>
                <c:pt idx="1362">
                  <c:v>2032.4437432223201</c:v>
                </c:pt>
                <c:pt idx="1363">
                  <c:v>2027.6862538553801</c:v>
                </c:pt>
                <c:pt idx="1364">
                  <c:v>2035.4944763419301</c:v>
                </c:pt>
                <c:pt idx="1365">
                  <c:v>2034.97627103998</c:v>
                </c:pt>
                <c:pt idx="1366">
                  <c:v>2026.23165192035</c:v>
                </c:pt>
                <c:pt idx="1367">
                  <c:v>2029.55384569737</c:v>
                </c:pt>
                <c:pt idx="1368">
                  <c:v>2026.60171117295</c:v>
                </c:pt>
                <c:pt idx="1369">
                  <c:v>2025.3344575680001</c:v>
                </c:pt>
                <c:pt idx="1370">
                  <c:v>2039.0302882364299</c:v>
                </c:pt>
                <c:pt idx="1371">
                  <c:v>2034.45281877246</c:v>
                </c:pt>
                <c:pt idx="1372">
                  <c:v>2028.9404701093299</c:v>
                </c:pt>
                <c:pt idx="1373">
                  <c:v>2035.5012997507399</c:v>
                </c:pt>
                <c:pt idx="1374">
                  <c:v>2032.8675724956599</c:v>
                </c:pt>
                <c:pt idx="1375">
                  <c:v>2036.9477262636201</c:v>
                </c:pt>
                <c:pt idx="1376">
                  <c:v>2044.2091347867799</c:v>
                </c:pt>
                <c:pt idx="1377">
                  <c:v>2033.61795686391</c:v>
                </c:pt>
                <c:pt idx="1378">
                  <c:v>2033.74043986068</c:v>
                </c:pt>
                <c:pt idx="1379">
                  <c:v>2035.84099449532</c:v>
                </c:pt>
                <c:pt idx="1380">
                  <c:v>2031.63568217535</c:v>
                </c:pt>
                <c:pt idx="1381">
                  <c:v>2041.3250439828701</c:v>
                </c:pt>
                <c:pt idx="1382">
                  <c:v>2041.97366029407</c:v>
                </c:pt>
                <c:pt idx="1383">
                  <c:v>2033.2998124047399</c:v>
                </c:pt>
                <c:pt idx="1384">
                  <c:v>2035.29234763454</c:v>
                </c:pt>
                <c:pt idx="1385">
                  <c:v>2031.98925801314</c:v>
                </c:pt>
                <c:pt idx="1386">
                  <c:v>2030.81086929353</c:v>
                </c:pt>
                <c:pt idx="1387">
                  <c:v>2039.8958125756201</c:v>
                </c:pt>
                <c:pt idx="1388">
                  <c:v>2032.9366053687299</c:v>
                </c:pt>
                <c:pt idx="1389">
                  <c:v>2028.18544380203</c:v>
                </c:pt>
                <c:pt idx="1390">
                  <c:v>2031.20557369639</c:v>
                </c:pt>
                <c:pt idx="1391">
                  <c:v>2028.94981160113</c:v>
                </c:pt>
                <c:pt idx="1392">
                  <c:v>2035.3606796761201</c:v>
                </c:pt>
                <c:pt idx="1393">
                  <c:v>2043.1890260441401</c:v>
                </c:pt>
                <c:pt idx="1394">
                  <c:v>2031.6349843984101</c:v>
                </c:pt>
                <c:pt idx="1395">
                  <c:v>2034.0720726530001</c:v>
                </c:pt>
                <c:pt idx="1396">
                  <c:v>2035.97905565989</c:v>
                </c:pt>
                <c:pt idx="1397">
                  <c:v>2031.37666705319</c:v>
                </c:pt>
                <c:pt idx="1398">
                  <c:v>2041.52393212006</c:v>
                </c:pt>
                <c:pt idx="1399">
                  <c:v>2041.51478720365</c:v>
                </c:pt>
                <c:pt idx="1400">
                  <c:v>2031.34578012925</c:v>
                </c:pt>
                <c:pt idx="1401">
                  <c:v>2034.91473327268</c:v>
                </c:pt>
                <c:pt idx="1402">
                  <c:v>2031.5557396424699</c:v>
                </c:pt>
                <c:pt idx="1403">
                  <c:v>2031.4304829547</c:v>
                </c:pt>
                <c:pt idx="1404">
                  <c:v>2041.8040587801499</c:v>
                </c:pt>
                <c:pt idx="1405">
                  <c:v>2032.3000567931999</c:v>
                </c:pt>
                <c:pt idx="1406">
                  <c:v>2027.34182022145</c:v>
                </c:pt>
                <c:pt idx="1407">
                  <c:v>2029.72758742823</c:v>
                </c:pt>
                <c:pt idx="1408">
                  <c:v>2025.7750320012101</c:v>
                </c:pt>
                <c:pt idx="1409">
                  <c:v>2031.71774315026</c:v>
                </c:pt>
                <c:pt idx="1410">
                  <c:v>2038.2090629331501</c:v>
                </c:pt>
                <c:pt idx="1411">
                  <c:v>2028.5114665384799</c:v>
                </c:pt>
                <c:pt idx="1412">
                  <c:v>2028.2755144084299</c:v>
                </c:pt>
                <c:pt idx="1413">
                  <c:v>2030.15635104887</c:v>
                </c:pt>
                <c:pt idx="1414">
                  <c:v>2026.0318218217999</c:v>
                </c:pt>
                <c:pt idx="1415">
                  <c:v>2036.5091439180701</c:v>
                </c:pt>
                <c:pt idx="1416">
                  <c:v>2034.00836646517</c:v>
                </c:pt>
                <c:pt idx="1417">
                  <c:v>2021.6648717619</c:v>
                </c:pt>
                <c:pt idx="1418">
                  <c:v>2022.39578105749</c:v>
                </c:pt>
                <c:pt idx="1419">
                  <c:v>2021.17992529452</c:v>
                </c:pt>
                <c:pt idx="1420">
                  <c:v>2020.10130448584</c:v>
                </c:pt>
                <c:pt idx="1421">
                  <c:v>2032.8352102635599</c:v>
                </c:pt>
                <c:pt idx="1422">
                  <c:v>2026.62076092487</c:v>
                </c:pt>
                <c:pt idx="1423">
                  <c:v>2023.7058392174899</c:v>
                </c:pt>
                <c:pt idx="1424">
                  <c:v>2027.4725148811899</c:v>
                </c:pt>
                <c:pt idx="1425">
                  <c:v>2025.7759746285001</c:v>
                </c:pt>
                <c:pt idx="1426">
                  <c:v>2029.3326621758499</c:v>
                </c:pt>
                <c:pt idx="1427">
                  <c:v>2035.75350509195</c:v>
                </c:pt>
                <c:pt idx="1428">
                  <c:v>2024.1903724925301</c:v>
                </c:pt>
                <c:pt idx="1429">
                  <c:v>2022.6679491933101</c:v>
                </c:pt>
                <c:pt idx="1430">
                  <c:v>2021.79432505299</c:v>
                </c:pt>
                <c:pt idx="1431">
                  <c:v>2014.0905304410401</c:v>
                </c:pt>
                <c:pt idx="1432">
                  <c:v>2023.63398657996</c:v>
                </c:pt>
                <c:pt idx="1433">
                  <c:v>2025.7855036722101</c:v>
                </c:pt>
                <c:pt idx="1434">
                  <c:v>2013.4825359102899</c:v>
                </c:pt>
                <c:pt idx="1435">
                  <c:v>2017.00518955287</c:v>
                </c:pt>
                <c:pt idx="1436">
                  <c:v>2010.71576303249</c:v>
                </c:pt>
                <c:pt idx="1437">
                  <c:v>2005.8079470345899</c:v>
                </c:pt>
                <c:pt idx="1438">
                  <c:v>2009.46698921699</c:v>
                </c:pt>
                <c:pt idx="1439">
                  <c:v>1996.37401168934</c:v>
                </c:pt>
                <c:pt idx="1440">
                  <c:v>1992.88512333885</c:v>
                </c:pt>
                <c:pt idx="1441">
                  <c:v>1996.16608231891</c:v>
                </c:pt>
                <c:pt idx="1442">
                  <c:v>1984.0637236233599</c:v>
                </c:pt>
                <c:pt idx="1443">
                  <c:v>1989.6243162779199</c:v>
                </c:pt>
                <c:pt idx="1444">
                  <c:v>1998.9925204876899</c:v>
                </c:pt>
                <c:pt idx="1445">
                  <c:v>1996.7555871324</c:v>
                </c:pt>
                <c:pt idx="1446">
                  <c:v>2005.11188653267</c:v>
                </c:pt>
                <c:pt idx="1447">
                  <c:v>2008.9038642466201</c:v>
                </c:pt>
                <c:pt idx="1448">
                  <c:v>2005.6415064099999</c:v>
                </c:pt>
                <c:pt idx="1449">
                  <c:v>2013.1925550962101</c:v>
                </c:pt>
                <c:pt idx="1450">
                  <c:v>2013.42627190504</c:v>
                </c:pt>
                <c:pt idx="1451">
                  <c:v>2000.5129765955901</c:v>
                </c:pt>
                <c:pt idx="1452">
                  <c:v>1999.1427952961501</c:v>
                </c:pt>
                <c:pt idx="1453">
                  <c:v>1986.2264369117299</c:v>
                </c:pt>
                <c:pt idx="1454">
                  <c:v>1975.59340222418</c:v>
                </c:pt>
                <c:pt idx="1455">
                  <c:v>1976.15941561109</c:v>
                </c:pt>
                <c:pt idx="1456">
                  <c:v>1969.0518659366401</c:v>
                </c:pt>
                <c:pt idx="1457">
                  <c:v>1962.0139095756299</c:v>
                </c:pt>
                <c:pt idx="1458">
                  <c:v>1969.07561630853</c:v>
                </c:pt>
                <c:pt idx="1459">
                  <c:v>1961.54960272365</c:v>
                </c:pt>
                <c:pt idx="1460">
                  <c:v>1964.9268421429899</c:v>
                </c:pt>
                <c:pt idx="1461">
                  <c:v>1974.51309170429</c:v>
                </c:pt>
                <c:pt idx="1462">
                  <c:v>1971.89730847739</c:v>
                </c:pt>
                <c:pt idx="1463">
                  <c:v>1980.5146938509499</c:v>
                </c:pt>
                <c:pt idx="1464">
                  <c:v>1989.8408028777701</c:v>
                </c:pt>
                <c:pt idx="1465">
                  <c:v>1982.0825206725401</c:v>
                </c:pt>
                <c:pt idx="1466">
                  <c:v>1996.36557313303</c:v>
                </c:pt>
                <c:pt idx="1467">
                  <c:v>2000.42546732659</c:v>
                </c:pt>
                <c:pt idx="1468">
                  <c:v>1989.9384669722599</c:v>
                </c:pt>
                <c:pt idx="1469">
                  <c:v>1995.1357418483001</c:v>
                </c:pt>
                <c:pt idx="1470">
                  <c:v>1985.00335265988</c:v>
                </c:pt>
                <c:pt idx="1471">
                  <c:v>1975.1205212335001</c:v>
                </c:pt>
                <c:pt idx="1472">
                  <c:v>1980.2752731442099</c:v>
                </c:pt>
                <c:pt idx="1473">
                  <c:v>1968.3595702085299</c:v>
                </c:pt>
                <c:pt idx="1474">
                  <c:v>1961.8327947664</c:v>
                </c:pt>
                <c:pt idx="1475">
                  <c:v>1965.8235146080799</c:v>
                </c:pt>
                <c:pt idx="1476">
                  <c:v>1954.4472401902599</c:v>
                </c:pt>
                <c:pt idx="1477">
                  <c:v>1960.3543540974799</c:v>
                </c:pt>
                <c:pt idx="1478">
                  <c:v>1973.72726826653</c:v>
                </c:pt>
                <c:pt idx="1479">
                  <c:v>1968.8421422817701</c:v>
                </c:pt>
                <c:pt idx="1480">
                  <c:v>1978.9830279387299</c:v>
                </c:pt>
                <c:pt idx="1481">
                  <c:v>1985.5112825096101</c:v>
                </c:pt>
                <c:pt idx="1482">
                  <c:v>1978.25244740622</c:v>
                </c:pt>
                <c:pt idx="1483">
                  <c:v>1992.3634397042099</c:v>
                </c:pt>
                <c:pt idx="1484">
                  <c:v>1993.20719490485</c:v>
                </c:pt>
                <c:pt idx="1485">
                  <c:v>1978.5177584194901</c:v>
                </c:pt>
                <c:pt idx="1486">
                  <c:v>1984.2503688828899</c:v>
                </c:pt>
                <c:pt idx="1487">
                  <c:v>1976.0712170864399</c:v>
                </c:pt>
                <c:pt idx="1488">
                  <c:v>1972.3300587103199</c:v>
                </c:pt>
                <c:pt idx="1489">
                  <c:v>1978.04241975997</c:v>
                </c:pt>
                <c:pt idx="1490">
                  <c:v>1967.2529142850301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283-FE48-BD7A-585F01F5C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3'!$E$2:$E$1492</c:f>
              <c:numCache>
                <c:formatCode>General</c:formatCode>
                <c:ptCount val="1491"/>
                <c:pt idx="0">
                  <c:v>1.6809523809523812</c:v>
                </c:pt>
                <c:pt idx="1">
                  <c:v>2.6333333333333337</c:v>
                </c:pt>
                <c:pt idx="2">
                  <c:v>3.5857142857142859</c:v>
                </c:pt>
                <c:pt idx="3">
                  <c:v>5.4904761904761914</c:v>
                </c:pt>
                <c:pt idx="4">
                  <c:v>6.4428571428571431</c:v>
                </c:pt>
                <c:pt idx="5">
                  <c:v>7.8714285714285719</c:v>
                </c:pt>
                <c:pt idx="6">
                  <c:v>8.8238095238095244</c:v>
                </c:pt>
                <c:pt idx="7">
                  <c:v>9.776190476190477</c:v>
                </c:pt>
                <c:pt idx="8">
                  <c:v>10.72857142857143</c:v>
                </c:pt>
                <c:pt idx="9">
                  <c:v>11.680952380952382</c:v>
                </c:pt>
                <c:pt idx="10">
                  <c:v>12.633333333333335</c:v>
                </c:pt>
                <c:pt idx="11">
                  <c:v>13.585714285714287</c:v>
                </c:pt>
                <c:pt idx="12">
                  <c:v>14.53809523809524</c:v>
                </c:pt>
                <c:pt idx="13">
                  <c:v>15.966666666666669</c:v>
                </c:pt>
                <c:pt idx="14">
                  <c:v>16.919047619047621</c:v>
                </c:pt>
                <c:pt idx="15">
                  <c:v>17.871428571428574</c:v>
                </c:pt>
                <c:pt idx="16">
                  <c:v>18.823809523809526</c:v>
                </c:pt>
                <c:pt idx="17">
                  <c:v>20.252380952380953</c:v>
                </c:pt>
                <c:pt idx="18">
                  <c:v>21.680952380952384</c:v>
                </c:pt>
                <c:pt idx="19">
                  <c:v>22.633333333333336</c:v>
                </c:pt>
                <c:pt idx="20">
                  <c:v>23.585714285714289</c:v>
                </c:pt>
                <c:pt idx="21">
                  <c:v>24.538095238095242</c:v>
                </c:pt>
                <c:pt idx="22">
                  <c:v>25.490476190476194</c:v>
                </c:pt>
                <c:pt idx="23">
                  <c:v>25.966666666666669</c:v>
                </c:pt>
                <c:pt idx="24">
                  <c:v>26.442857142857147</c:v>
                </c:pt>
                <c:pt idx="25">
                  <c:v>27.395238095238099</c:v>
                </c:pt>
                <c:pt idx="26">
                  <c:v>28.347619047619052</c:v>
                </c:pt>
                <c:pt idx="27">
                  <c:v>29.776190476190479</c:v>
                </c:pt>
                <c:pt idx="28">
                  <c:v>30.728571428571431</c:v>
                </c:pt>
                <c:pt idx="29">
                  <c:v>32.157142857142858</c:v>
                </c:pt>
                <c:pt idx="30">
                  <c:v>33.585714285714289</c:v>
                </c:pt>
                <c:pt idx="31">
                  <c:v>35.01428571428572</c:v>
                </c:pt>
                <c:pt idx="32">
                  <c:v>35.490476190476194</c:v>
                </c:pt>
                <c:pt idx="33">
                  <c:v>36.442857142857143</c:v>
                </c:pt>
                <c:pt idx="34">
                  <c:v>37.395238095238099</c:v>
                </c:pt>
                <c:pt idx="35">
                  <c:v>38.347619047619048</c:v>
                </c:pt>
                <c:pt idx="36">
                  <c:v>39.300000000000004</c:v>
                </c:pt>
                <c:pt idx="37">
                  <c:v>40.252380952380953</c:v>
                </c:pt>
                <c:pt idx="38">
                  <c:v>41.204761904761909</c:v>
                </c:pt>
                <c:pt idx="39">
                  <c:v>42.157142857142858</c:v>
                </c:pt>
                <c:pt idx="40">
                  <c:v>43.109523809523814</c:v>
                </c:pt>
                <c:pt idx="41">
                  <c:v>44.061904761904763</c:v>
                </c:pt>
                <c:pt idx="42">
                  <c:v>45.01428571428572</c:v>
                </c:pt>
              </c:numCache>
            </c:numRef>
          </c:xVal>
          <c:yVal>
            <c:numRef>
              <c:f>'Group 3'!$F$2:$F$1492</c:f>
              <c:numCache>
                <c:formatCode>General</c:formatCode>
                <c:ptCount val="1491"/>
                <c:pt idx="0">
                  <c:v>361</c:v>
                </c:pt>
                <c:pt idx="1">
                  <c:v>386</c:v>
                </c:pt>
                <c:pt idx="2">
                  <c:v>585</c:v>
                </c:pt>
                <c:pt idx="3">
                  <c:v>754</c:v>
                </c:pt>
                <c:pt idx="4">
                  <c:v>781</c:v>
                </c:pt>
                <c:pt idx="5">
                  <c:v>643</c:v>
                </c:pt>
                <c:pt idx="6">
                  <c:v>675</c:v>
                </c:pt>
                <c:pt idx="7">
                  <c:v>828</c:v>
                </c:pt>
                <c:pt idx="8">
                  <c:v>777</c:v>
                </c:pt>
                <c:pt idx="9">
                  <c:v>704</c:v>
                </c:pt>
                <c:pt idx="10">
                  <c:v>738</c:v>
                </c:pt>
                <c:pt idx="11">
                  <c:v>760</c:v>
                </c:pt>
                <c:pt idx="12">
                  <c:v>695</c:v>
                </c:pt>
                <c:pt idx="13">
                  <c:v>644</c:v>
                </c:pt>
                <c:pt idx="14">
                  <c:v>810</c:v>
                </c:pt>
                <c:pt idx="15">
                  <c:v>611</c:v>
                </c:pt>
                <c:pt idx="16">
                  <c:v>667</c:v>
                </c:pt>
                <c:pt idx="17">
                  <c:v>648</c:v>
                </c:pt>
                <c:pt idx="18">
                  <c:v>716</c:v>
                </c:pt>
                <c:pt idx="19">
                  <c:v>608</c:v>
                </c:pt>
                <c:pt idx="20">
                  <c:v>608</c:v>
                </c:pt>
                <c:pt idx="21">
                  <c:v>635</c:v>
                </c:pt>
                <c:pt idx="22">
                  <c:v>636</c:v>
                </c:pt>
                <c:pt idx="23">
                  <c:v>669</c:v>
                </c:pt>
                <c:pt idx="24">
                  <c:v>721</c:v>
                </c:pt>
                <c:pt idx="25">
                  <c:v>580</c:v>
                </c:pt>
                <c:pt idx="26">
                  <c:v>597</c:v>
                </c:pt>
                <c:pt idx="27">
                  <c:v>745</c:v>
                </c:pt>
                <c:pt idx="28">
                  <c:v>601</c:v>
                </c:pt>
                <c:pt idx="29">
                  <c:v>624</c:v>
                </c:pt>
                <c:pt idx="30">
                  <c:v>718</c:v>
                </c:pt>
                <c:pt idx="31">
                  <c:v>647</c:v>
                </c:pt>
                <c:pt idx="32">
                  <c:v>768</c:v>
                </c:pt>
                <c:pt idx="33">
                  <c:v>771</c:v>
                </c:pt>
                <c:pt idx="34">
                  <c:v>726</c:v>
                </c:pt>
                <c:pt idx="35">
                  <c:v>755</c:v>
                </c:pt>
                <c:pt idx="36">
                  <c:v>862</c:v>
                </c:pt>
                <c:pt idx="37">
                  <c:v>725</c:v>
                </c:pt>
                <c:pt idx="38">
                  <c:v>713</c:v>
                </c:pt>
                <c:pt idx="39">
                  <c:v>765</c:v>
                </c:pt>
                <c:pt idx="40">
                  <c:v>709</c:v>
                </c:pt>
                <c:pt idx="41">
                  <c:v>804</c:v>
                </c:pt>
                <c:pt idx="42">
                  <c:v>749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283-FE48-BD7A-585F01F5C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1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00"/>
          <c:min val="5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8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96660941550196"/>
          <c:y val="0.72066638500648106"/>
          <c:w val="0.53907738531916938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2-a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67667312457048601"/>
        </c:manualLayout>
      </c:layout>
      <c:scatterChart>
        <c:scatterStyle val="smoothMarker"/>
        <c:varyColors val="0"/>
        <c:ser>
          <c:idx val="1"/>
          <c:order val="1"/>
          <c:tx>
            <c:v>Experiment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2'!$G$2:$G$1492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2'!$H$2:$H$1492</c:f>
              <c:numCache>
                <c:formatCode>General</c:formatCode>
                <c:ptCount val="1491"/>
                <c:pt idx="0">
                  <c:v>1508.65504640669</c:v>
                </c:pt>
                <c:pt idx="1">
                  <c:v>1539.7174834533701</c:v>
                </c:pt>
                <c:pt idx="2">
                  <c:v>1563.7881223398599</c:v>
                </c:pt>
                <c:pt idx="3">
                  <c:v>1584.5754168810599</c:v>
                </c:pt>
                <c:pt idx="4">
                  <c:v>1603.6839223309801</c:v>
                </c:pt>
                <c:pt idx="5">
                  <c:v>1654.0306360873401</c:v>
                </c:pt>
                <c:pt idx="6">
                  <c:v>1685.5429338075</c:v>
                </c:pt>
                <c:pt idx="7">
                  <c:v>1704.13944381333</c:v>
                </c:pt>
                <c:pt idx="8">
                  <c:v>1722.84766150564</c:v>
                </c:pt>
                <c:pt idx="9">
                  <c:v>1739.1983599277801</c:v>
                </c:pt>
                <c:pt idx="10">
                  <c:v>1752.2018403223301</c:v>
                </c:pt>
                <c:pt idx="11">
                  <c:v>1760.68536770315</c:v>
                </c:pt>
                <c:pt idx="12">
                  <c:v>1762.64141074554</c:v>
                </c:pt>
                <c:pt idx="13">
                  <c:v>1766.6462275374699</c:v>
                </c:pt>
                <c:pt idx="14">
                  <c:v>1771.9704852497</c:v>
                </c:pt>
                <c:pt idx="15">
                  <c:v>1777.0662534554001</c:v>
                </c:pt>
                <c:pt idx="16">
                  <c:v>1779.8120976517901</c:v>
                </c:pt>
                <c:pt idx="17">
                  <c:v>1779.9781587948701</c:v>
                </c:pt>
                <c:pt idx="18">
                  <c:v>1780.4945648064199</c:v>
                </c:pt>
                <c:pt idx="19">
                  <c:v>1786.35541462982</c:v>
                </c:pt>
                <c:pt idx="20">
                  <c:v>1789.849383688</c:v>
                </c:pt>
                <c:pt idx="21">
                  <c:v>1797.4421909279899</c:v>
                </c:pt>
                <c:pt idx="22">
                  <c:v>1800.34222101562</c:v>
                </c:pt>
                <c:pt idx="23">
                  <c:v>1803.2983854952499</c:v>
                </c:pt>
                <c:pt idx="24">
                  <c:v>1805.2098172184601</c:v>
                </c:pt>
                <c:pt idx="25">
                  <c:v>1811.7253750699199</c:v>
                </c:pt>
                <c:pt idx="26">
                  <c:v>1815.0922751652499</c:v>
                </c:pt>
                <c:pt idx="27">
                  <c:v>1820.0614301476301</c:v>
                </c:pt>
                <c:pt idx="28">
                  <c:v>1818.46819666121</c:v>
                </c:pt>
                <c:pt idx="29">
                  <c:v>1817.4327529182001</c:v>
                </c:pt>
                <c:pt idx="30">
                  <c:v>1817.9869074821299</c:v>
                </c:pt>
                <c:pt idx="31">
                  <c:v>1820.5865584631899</c:v>
                </c:pt>
                <c:pt idx="32">
                  <c:v>1820.0849345629999</c:v>
                </c:pt>
                <c:pt idx="33">
                  <c:v>1817.56202155608</c:v>
                </c:pt>
                <c:pt idx="34">
                  <c:v>1813.41371048573</c:v>
                </c:pt>
                <c:pt idx="35">
                  <c:v>1811.48730535919</c:v>
                </c:pt>
                <c:pt idx="36">
                  <c:v>1811.3631475861</c:v>
                </c:pt>
                <c:pt idx="37">
                  <c:v>1810.9890020569001</c:v>
                </c:pt>
                <c:pt idx="38">
                  <c:v>1814.08213371273</c:v>
                </c:pt>
                <c:pt idx="39">
                  <c:v>1814.6291452446101</c:v>
                </c:pt>
                <c:pt idx="40">
                  <c:v>1815.15017877523</c:v>
                </c:pt>
                <c:pt idx="41">
                  <c:v>1815.99759656932</c:v>
                </c:pt>
                <c:pt idx="42">
                  <c:v>1815.8128831155</c:v>
                </c:pt>
                <c:pt idx="43">
                  <c:v>1816.3821245075101</c:v>
                </c:pt>
                <c:pt idx="44">
                  <c:v>1818.0953378178399</c:v>
                </c:pt>
                <c:pt idx="45">
                  <c:v>1815.2458774700301</c:v>
                </c:pt>
                <c:pt idx="46">
                  <c:v>1813.3179397435999</c:v>
                </c:pt>
                <c:pt idx="47">
                  <c:v>1811.6987047651201</c:v>
                </c:pt>
                <c:pt idx="48">
                  <c:v>1811.32203767237</c:v>
                </c:pt>
                <c:pt idx="49">
                  <c:v>1815.9495105542801</c:v>
                </c:pt>
                <c:pt idx="50">
                  <c:v>1816.0115164946301</c:v>
                </c:pt>
                <c:pt idx="51">
                  <c:v>1814.79890406304</c:v>
                </c:pt>
                <c:pt idx="52">
                  <c:v>1814.35722342534</c:v>
                </c:pt>
                <c:pt idx="53">
                  <c:v>1814.58944498501</c:v>
                </c:pt>
                <c:pt idx="54">
                  <c:v>1816.54718605072</c:v>
                </c:pt>
                <c:pt idx="55">
                  <c:v>1822.05861595343</c:v>
                </c:pt>
                <c:pt idx="56">
                  <c:v>1821.04131554169</c:v>
                </c:pt>
                <c:pt idx="57">
                  <c:v>1821.1045412431499</c:v>
                </c:pt>
                <c:pt idx="58">
                  <c:v>1820.8926080528399</c:v>
                </c:pt>
                <c:pt idx="59">
                  <c:v>1819.8074161248401</c:v>
                </c:pt>
                <c:pt idx="60">
                  <c:v>1819.0495345143099</c:v>
                </c:pt>
                <c:pt idx="61">
                  <c:v>1821.6990096309901</c:v>
                </c:pt>
                <c:pt idx="62">
                  <c:v>1818.0843230360699</c:v>
                </c:pt>
                <c:pt idx="63">
                  <c:v>1813.6546225696</c:v>
                </c:pt>
                <c:pt idx="64">
                  <c:v>1813.79099046585</c:v>
                </c:pt>
                <c:pt idx="65">
                  <c:v>1814.0204684744999</c:v>
                </c:pt>
                <c:pt idx="66">
                  <c:v>1819.08207838668</c:v>
                </c:pt>
                <c:pt idx="67">
                  <c:v>1820.99244246137</c:v>
                </c:pt>
                <c:pt idx="68">
                  <c:v>1820.03386336316</c:v>
                </c:pt>
                <c:pt idx="69">
                  <c:v>1820.4918785647999</c:v>
                </c:pt>
                <c:pt idx="70">
                  <c:v>1824.3884192409901</c:v>
                </c:pt>
                <c:pt idx="71">
                  <c:v>1825.9838713658</c:v>
                </c:pt>
                <c:pt idx="72">
                  <c:v>1828.6266365930401</c:v>
                </c:pt>
                <c:pt idx="73">
                  <c:v>1827.46394114196</c:v>
                </c:pt>
                <c:pt idx="74">
                  <c:v>1825.2682802705699</c:v>
                </c:pt>
                <c:pt idx="75">
                  <c:v>1822.77657414957</c:v>
                </c:pt>
                <c:pt idx="76">
                  <c:v>1825.04857584816</c:v>
                </c:pt>
                <c:pt idx="77">
                  <c:v>1827.3910055485701</c:v>
                </c:pt>
                <c:pt idx="78">
                  <c:v>1827.8380023723701</c:v>
                </c:pt>
                <c:pt idx="79">
                  <c:v>1825.4792864425201</c:v>
                </c:pt>
                <c:pt idx="80">
                  <c:v>1822.86304462524</c:v>
                </c:pt>
                <c:pt idx="81">
                  <c:v>1821.97541397636</c:v>
                </c:pt>
                <c:pt idx="82">
                  <c:v>1821.13575010667</c:v>
                </c:pt>
                <c:pt idx="83">
                  <c:v>1819.88622972851</c:v>
                </c:pt>
                <c:pt idx="84">
                  <c:v>1815.8709133674599</c:v>
                </c:pt>
                <c:pt idx="85">
                  <c:v>1812.06441373844</c:v>
                </c:pt>
                <c:pt idx="86">
                  <c:v>1810.3193266201099</c:v>
                </c:pt>
                <c:pt idx="87">
                  <c:v>1809.6081782948099</c:v>
                </c:pt>
                <c:pt idx="88">
                  <c:v>1810.9127899360101</c:v>
                </c:pt>
                <c:pt idx="89">
                  <c:v>1815.4710289444999</c:v>
                </c:pt>
                <c:pt idx="90">
                  <c:v>1815.5884704468699</c:v>
                </c:pt>
                <c:pt idx="91">
                  <c:v>1815.77002878952</c:v>
                </c:pt>
                <c:pt idx="92">
                  <c:v>1815.7221503652199</c:v>
                </c:pt>
                <c:pt idx="93">
                  <c:v>1818.1910455759701</c:v>
                </c:pt>
                <c:pt idx="94">
                  <c:v>1821.11925796939</c:v>
                </c:pt>
                <c:pt idx="95">
                  <c:v>1823.22231213026</c:v>
                </c:pt>
                <c:pt idx="96">
                  <c:v>1820.3597567454101</c:v>
                </c:pt>
                <c:pt idx="97">
                  <c:v>1816.6350443584599</c:v>
                </c:pt>
                <c:pt idx="98">
                  <c:v>1825.10156543838</c:v>
                </c:pt>
                <c:pt idx="99">
                  <c:v>1831.50406834363</c:v>
                </c:pt>
                <c:pt idx="100">
                  <c:v>1845.5961402637399</c:v>
                </c:pt>
                <c:pt idx="101">
                  <c:v>1853.8312216687</c:v>
                </c:pt>
                <c:pt idx="102">
                  <c:v>1861.29976465959</c:v>
                </c:pt>
                <c:pt idx="103">
                  <c:v>1872.7708146323</c:v>
                </c:pt>
                <c:pt idx="104">
                  <c:v>1884.02725088804</c:v>
                </c:pt>
                <c:pt idx="105">
                  <c:v>1884.57300660192</c:v>
                </c:pt>
                <c:pt idx="106">
                  <c:v>1897.27651168478</c:v>
                </c:pt>
                <c:pt idx="107">
                  <c:v>1888.22501535677</c:v>
                </c:pt>
                <c:pt idx="108">
                  <c:v>1889.34284918657</c:v>
                </c:pt>
                <c:pt idx="109">
                  <c:v>1892.42861239014</c:v>
                </c:pt>
                <c:pt idx="110">
                  <c:v>1886.80841546844</c:v>
                </c:pt>
                <c:pt idx="111">
                  <c:v>1890.7075044913199</c:v>
                </c:pt>
                <c:pt idx="112">
                  <c:v>1897.4036076126899</c:v>
                </c:pt>
                <c:pt idx="113">
                  <c:v>1888.5096577146601</c:v>
                </c:pt>
                <c:pt idx="114">
                  <c:v>1895.2907129677401</c:v>
                </c:pt>
                <c:pt idx="115">
                  <c:v>1898.68505928428</c:v>
                </c:pt>
                <c:pt idx="116">
                  <c:v>1894.0014060246999</c:v>
                </c:pt>
                <c:pt idx="117">
                  <c:v>1904.6012907540801</c:v>
                </c:pt>
                <c:pt idx="118">
                  <c:v>1902.3115142065701</c:v>
                </c:pt>
                <c:pt idx="119">
                  <c:v>1895.80231516452</c:v>
                </c:pt>
                <c:pt idx="120">
                  <c:v>1900.52541793862</c:v>
                </c:pt>
                <c:pt idx="121">
                  <c:v>1896.27558657394</c:v>
                </c:pt>
                <c:pt idx="122">
                  <c:v>1892.9682821696599</c:v>
                </c:pt>
                <c:pt idx="123">
                  <c:v>1904.64188693765</c:v>
                </c:pt>
                <c:pt idx="124">
                  <c:v>1895.9311202694801</c:v>
                </c:pt>
                <c:pt idx="125">
                  <c:v>1898.40860498248</c:v>
                </c:pt>
                <c:pt idx="126">
                  <c:v>1904.05189584559</c:v>
                </c:pt>
                <c:pt idx="127">
                  <c:v>1899.67013160342</c:v>
                </c:pt>
                <c:pt idx="128">
                  <c:v>1904.3784031504399</c:v>
                </c:pt>
                <c:pt idx="129">
                  <c:v>1909.3294264219801</c:v>
                </c:pt>
                <c:pt idx="130">
                  <c:v>1901.5447613755</c:v>
                </c:pt>
                <c:pt idx="131">
                  <c:v>1908.84405574987</c:v>
                </c:pt>
                <c:pt idx="132">
                  <c:v>1907.7624943907299</c:v>
                </c:pt>
                <c:pt idx="133">
                  <c:v>1903.5086202719301</c:v>
                </c:pt>
                <c:pt idx="134">
                  <c:v>1911.1365945535099</c:v>
                </c:pt>
                <c:pt idx="135">
                  <c:v>1911.0144008467</c:v>
                </c:pt>
                <c:pt idx="136">
                  <c:v>1904.6508763117499</c:v>
                </c:pt>
                <c:pt idx="137">
                  <c:v>1907.1361404496399</c:v>
                </c:pt>
                <c:pt idx="138">
                  <c:v>1902.5958952396199</c:v>
                </c:pt>
                <c:pt idx="139">
                  <c:v>1903.1633560602399</c:v>
                </c:pt>
                <c:pt idx="140">
                  <c:v>1911.77984868213</c:v>
                </c:pt>
                <c:pt idx="141">
                  <c:v>1905.9754345686599</c:v>
                </c:pt>
                <c:pt idx="142">
                  <c:v>1903.3396618368499</c:v>
                </c:pt>
                <c:pt idx="143">
                  <c:v>1907.42145561497</c:v>
                </c:pt>
                <c:pt idx="144">
                  <c:v>1903.7356938370399</c:v>
                </c:pt>
                <c:pt idx="145">
                  <c:v>1910.2579977728501</c:v>
                </c:pt>
                <c:pt idx="146">
                  <c:v>1915.1725904939101</c:v>
                </c:pt>
                <c:pt idx="147">
                  <c:v>1904.8274196938801</c:v>
                </c:pt>
                <c:pt idx="148">
                  <c:v>1909.4559780975401</c:v>
                </c:pt>
                <c:pt idx="149">
                  <c:v>1913.6133145333599</c:v>
                </c:pt>
                <c:pt idx="150">
                  <c:v>1910.056082175</c:v>
                </c:pt>
                <c:pt idx="151">
                  <c:v>1919.2072920451999</c:v>
                </c:pt>
                <c:pt idx="152">
                  <c:v>1917.2739435010999</c:v>
                </c:pt>
                <c:pt idx="153">
                  <c:v>1911.37250114724</c:v>
                </c:pt>
                <c:pt idx="154">
                  <c:v>1916.20039545849</c:v>
                </c:pt>
                <c:pt idx="155">
                  <c:v>1910.01269382277</c:v>
                </c:pt>
                <c:pt idx="156">
                  <c:v>1907.7420643942601</c:v>
                </c:pt>
                <c:pt idx="157">
                  <c:v>1918.8617035780101</c:v>
                </c:pt>
                <c:pt idx="158">
                  <c:v>1911.6812755184801</c:v>
                </c:pt>
                <c:pt idx="159">
                  <c:v>1910.53495959673</c:v>
                </c:pt>
                <c:pt idx="160">
                  <c:v>1915.13400820431</c:v>
                </c:pt>
                <c:pt idx="161">
                  <c:v>1911.1674435167699</c:v>
                </c:pt>
                <c:pt idx="162">
                  <c:v>1916.9328259798001</c:v>
                </c:pt>
                <c:pt idx="163">
                  <c:v>1921.14460637247</c:v>
                </c:pt>
                <c:pt idx="164">
                  <c:v>1908.59314792592</c:v>
                </c:pt>
                <c:pt idx="165">
                  <c:v>1911.7622345279599</c:v>
                </c:pt>
                <c:pt idx="166">
                  <c:v>1912.5502790399901</c:v>
                </c:pt>
                <c:pt idx="167">
                  <c:v>1906.2478363154701</c:v>
                </c:pt>
                <c:pt idx="168">
                  <c:v>1914.1111553529199</c:v>
                </c:pt>
                <c:pt idx="169">
                  <c:v>1913.0139195969</c:v>
                </c:pt>
                <c:pt idx="170">
                  <c:v>1907.37108685208</c:v>
                </c:pt>
                <c:pt idx="171">
                  <c:v>1913.76633129671</c:v>
                </c:pt>
                <c:pt idx="172">
                  <c:v>1910.0917824486501</c:v>
                </c:pt>
                <c:pt idx="173">
                  <c:v>1907.2199824035799</c:v>
                </c:pt>
                <c:pt idx="174">
                  <c:v>1915.6074493476201</c:v>
                </c:pt>
                <c:pt idx="175">
                  <c:v>1909.1800006993201</c:v>
                </c:pt>
                <c:pt idx="176">
                  <c:v>1907.9730193651001</c:v>
                </c:pt>
                <c:pt idx="177">
                  <c:v>1912.3707253175201</c:v>
                </c:pt>
                <c:pt idx="178">
                  <c:v>1906.6153362422101</c:v>
                </c:pt>
                <c:pt idx="179">
                  <c:v>1909.6425595221699</c:v>
                </c:pt>
                <c:pt idx="180">
                  <c:v>1913.70299886821</c:v>
                </c:pt>
                <c:pt idx="181">
                  <c:v>1905.9551991440001</c:v>
                </c:pt>
                <c:pt idx="182">
                  <c:v>1907.6009090028699</c:v>
                </c:pt>
                <c:pt idx="183">
                  <c:v>1906.08728809536</c:v>
                </c:pt>
                <c:pt idx="184">
                  <c:v>1899.6553413464701</c:v>
                </c:pt>
                <c:pt idx="185">
                  <c:v>1908.0021444587901</c:v>
                </c:pt>
                <c:pt idx="186">
                  <c:v>1909.3203463607999</c:v>
                </c:pt>
                <c:pt idx="187">
                  <c:v>1904.5819977538199</c:v>
                </c:pt>
                <c:pt idx="188">
                  <c:v>1910.29897269189</c:v>
                </c:pt>
                <c:pt idx="189">
                  <c:v>1907.53967768844</c:v>
                </c:pt>
                <c:pt idx="190">
                  <c:v>1907.69388248208</c:v>
                </c:pt>
                <c:pt idx="191">
                  <c:v>1917.33800679094</c:v>
                </c:pt>
                <c:pt idx="192">
                  <c:v>1908.57779587442</c:v>
                </c:pt>
                <c:pt idx="193">
                  <c:v>1905.4877787657799</c:v>
                </c:pt>
                <c:pt idx="194">
                  <c:v>1908.95354577184</c:v>
                </c:pt>
                <c:pt idx="195">
                  <c:v>1902.8135928797501</c:v>
                </c:pt>
                <c:pt idx="196">
                  <c:v>1907.16768887905</c:v>
                </c:pt>
                <c:pt idx="197">
                  <c:v>1911.8892079183699</c:v>
                </c:pt>
                <c:pt idx="198">
                  <c:v>1901.54648176257</c:v>
                </c:pt>
                <c:pt idx="199">
                  <c:v>1908.52628243607</c:v>
                </c:pt>
                <c:pt idx="200">
                  <c:v>1911.1639238818</c:v>
                </c:pt>
                <c:pt idx="201">
                  <c:v>1904.9494375530201</c:v>
                </c:pt>
                <c:pt idx="202">
                  <c:v>1911.17735182366</c:v>
                </c:pt>
                <c:pt idx="203">
                  <c:v>1909.65642960587</c:v>
                </c:pt>
                <c:pt idx="204">
                  <c:v>1905.5630020234501</c:v>
                </c:pt>
                <c:pt idx="205">
                  <c:v>1915.07073001855</c:v>
                </c:pt>
                <c:pt idx="206">
                  <c:v>1909.4558695252099</c:v>
                </c:pt>
                <c:pt idx="207">
                  <c:v>1905.6464924946899</c:v>
                </c:pt>
                <c:pt idx="208">
                  <c:v>1916.1811960426</c:v>
                </c:pt>
                <c:pt idx="209">
                  <c:v>1908.3865878398301</c:v>
                </c:pt>
                <c:pt idx="210">
                  <c:v>1908.1766226945999</c:v>
                </c:pt>
                <c:pt idx="211">
                  <c:v>1910.9109223400401</c:v>
                </c:pt>
                <c:pt idx="212">
                  <c:v>1901.7526907336</c:v>
                </c:pt>
                <c:pt idx="213">
                  <c:v>1905.86698891524</c:v>
                </c:pt>
                <c:pt idx="214">
                  <c:v>1912.0955690460701</c:v>
                </c:pt>
                <c:pt idx="215">
                  <c:v>1902.1353986884401</c:v>
                </c:pt>
                <c:pt idx="216">
                  <c:v>1906.5848497873401</c:v>
                </c:pt>
                <c:pt idx="217">
                  <c:v>1909.52418343107</c:v>
                </c:pt>
                <c:pt idx="218">
                  <c:v>1907.10274239971</c:v>
                </c:pt>
                <c:pt idx="219">
                  <c:v>1916.51405577934</c:v>
                </c:pt>
                <c:pt idx="220">
                  <c:v>1916.3871531656</c:v>
                </c:pt>
                <c:pt idx="221">
                  <c:v>1909.3461038787</c:v>
                </c:pt>
                <c:pt idx="222">
                  <c:v>1915.92075151872</c:v>
                </c:pt>
                <c:pt idx="223">
                  <c:v>1910.0185249000399</c:v>
                </c:pt>
                <c:pt idx="224">
                  <c:v>1907.8059359424001</c:v>
                </c:pt>
                <c:pt idx="225">
                  <c:v>1912.91939351163</c:v>
                </c:pt>
                <c:pt idx="226">
                  <c:v>1902.98262229736</c:v>
                </c:pt>
                <c:pt idx="227">
                  <c:v>1900.5829920292001</c:v>
                </c:pt>
                <c:pt idx="228">
                  <c:v>1905.5448840107699</c:v>
                </c:pt>
                <c:pt idx="229">
                  <c:v>1899.57926611535</c:v>
                </c:pt>
                <c:pt idx="230">
                  <c:v>1909.4078466425799</c:v>
                </c:pt>
                <c:pt idx="231">
                  <c:v>1916.5124258809701</c:v>
                </c:pt>
                <c:pt idx="232">
                  <c:v>1909.1333479421301</c:v>
                </c:pt>
                <c:pt idx="233">
                  <c:v>1913.8721873181801</c:v>
                </c:pt>
                <c:pt idx="234">
                  <c:v>1914.3732753556501</c:v>
                </c:pt>
                <c:pt idx="235">
                  <c:v>1909.45044874671</c:v>
                </c:pt>
                <c:pt idx="236">
                  <c:v>1915.38238498546</c:v>
                </c:pt>
                <c:pt idx="237">
                  <c:v>1913.3995889319799</c:v>
                </c:pt>
                <c:pt idx="238">
                  <c:v>1903.5186266651001</c:v>
                </c:pt>
                <c:pt idx="239">
                  <c:v>1907.0718068551701</c:v>
                </c:pt>
                <c:pt idx="240">
                  <c:v>1902.38018712542</c:v>
                </c:pt>
                <c:pt idx="241">
                  <c:v>1903.07399546069</c:v>
                </c:pt>
                <c:pt idx="242">
                  <c:v>1910.7081056613499</c:v>
                </c:pt>
                <c:pt idx="243">
                  <c:v>1907.0839706495799</c:v>
                </c:pt>
                <c:pt idx="244">
                  <c:v>1906.92031011738</c:v>
                </c:pt>
                <c:pt idx="245">
                  <c:v>1911.6805224105101</c:v>
                </c:pt>
                <c:pt idx="246">
                  <c:v>1906.5032455875501</c:v>
                </c:pt>
                <c:pt idx="247">
                  <c:v>1913.4919583615499</c:v>
                </c:pt>
                <c:pt idx="248">
                  <c:v>1918.24677915147</c:v>
                </c:pt>
                <c:pt idx="249">
                  <c:v>1909.1010640366601</c:v>
                </c:pt>
                <c:pt idx="250">
                  <c:v>1912.1542451385201</c:v>
                </c:pt>
                <c:pt idx="251">
                  <c:v>1910.4052188092701</c:v>
                </c:pt>
                <c:pt idx="252">
                  <c:v>1907.9719439543001</c:v>
                </c:pt>
                <c:pt idx="253">
                  <c:v>1918.0569804782201</c:v>
                </c:pt>
                <c:pt idx="254">
                  <c:v>1917.00694183423</c:v>
                </c:pt>
                <c:pt idx="255">
                  <c:v>1909.5824775700901</c:v>
                </c:pt>
                <c:pt idx="256">
                  <c:v>1915.8579438537499</c:v>
                </c:pt>
                <c:pt idx="257">
                  <c:v>1912.9675931173001</c:v>
                </c:pt>
                <c:pt idx="258">
                  <c:v>1912.2364633356301</c:v>
                </c:pt>
                <c:pt idx="259">
                  <c:v>1919.8824236318001</c:v>
                </c:pt>
                <c:pt idx="260">
                  <c:v>1912.0543571073499</c:v>
                </c:pt>
                <c:pt idx="261">
                  <c:v>1906.8459362369299</c:v>
                </c:pt>
                <c:pt idx="262">
                  <c:v>1912.5709423298799</c:v>
                </c:pt>
                <c:pt idx="263">
                  <c:v>1907.1087074151999</c:v>
                </c:pt>
                <c:pt idx="264">
                  <c:v>1914.5086420289599</c:v>
                </c:pt>
                <c:pt idx="265">
                  <c:v>1919.74962472005</c:v>
                </c:pt>
                <c:pt idx="266">
                  <c:v>1907.6042379462599</c:v>
                </c:pt>
                <c:pt idx="267">
                  <c:v>1909.0194006709501</c:v>
                </c:pt>
                <c:pt idx="268">
                  <c:v>1912.0653471794801</c:v>
                </c:pt>
                <c:pt idx="269">
                  <c:v>1904.9924228638999</c:v>
                </c:pt>
                <c:pt idx="270">
                  <c:v>1913.0850598561101</c:v>
                </c:pt>
                <c:pt idx="271">
                  <c:v>1908.4835944875699</c:v>
                </c:pt>
                <c:pt idx="272">
                  <c:v>1900.16409360183</c:v>
                </c:pt>
                <c:pt idx="273">
                  <c:v>1905.14153419884</c:v>
                </c:pt>
                <c:pt idx="274">
                  <c:v>1903.8900444222099</c:v>
                </c:pt>
                <c:pt idx="275">
                  <c:v>1902.1471526914499</c:v>
                </c:pt>
                <c:pt idx="276">
                  <c:v>1913.27653991681</c:v>
                </c:pt>
                <c:pt idx="277">
                  <c:v>1905.20778279153</c:v>
                </c:pt>
                <c:pt idx="278">
                  <c:v>1903.06713289706</c:v>
                </c:pt>
                <c:pt idx="279">
                  <c:v>1909.7132572753301</c:v>
                </c:pt>
                <c:pt idx="280">
                  <c:v>1907.03511763652</c:v>
                </c:pt>
                <c:pt idx="281">
                  <c:v>1914.7010662934999</c:v>
                </c:pt>
                <c:pt idx="282">
                  <c:v>1919.1990811165899</c:v>
                </c:pt>
                <c:pt idx="283">
                  <c:v>1908.7858780678901</c:v>
                </c:pt>
                <c:pt idx="284">
                  <c:v>1910.9926468275801</c:v>
                </c:pt>
                <c:pt idx="285">
                  <c:v>1912.3342915195999</c:v>
                </c:pt>
                <c:pt idx="286">
                  <c:v>1905.5311894439001</c:v>
                </c:pt>
                <c:pt idx="287">
                  <c:v>1912.52993053356</c:v>
                </c:pt>
                <c:pt idx="288">
                  <c:v>1909.2967757577101</c:v>
                </c:pt>
                <c:pt idx="289">
                  <c:v>1903.8178083452201</c:v>
                </c:pt>
                <c:pt idx="290">
                  <c:v>1906.6450543056101</c:v>
                </c:pt>
                <c:pt idx="291">
                  <c:v>1905.3982812552299</c:v>
                </c:pt>
                <c:pt idx="292">
                  <c:v>1903.09396388136</c:v>
                </c:pt>
                <c:pt idx="293">
                  <c:v>1916.84246509697</c:v>
                </c:pt>
                <c:pt idx="294">
                  <c:v>1908.60197113256</c:v>
                </c:pt>
                <c:pt idx="295">
                  <c:v>1904.47845361547</c:v>
                </c:pt>
                <c:pt idx="296">
                  <c:v>1910.4854455370901</c:v>
                </c:pt>
                <c:pt idx="297">
                  <c:v>1903.5135277443901</c:v>
                </c:pt>
                <c:pt idx="298">
                  <c:v>1907.4710190230501</c:v>
                </c:pt>
                <c:pt idx="299">
                  <c:v>1914.18357428175</c:v>
                </c:pt>
                <c:pt idx="300">
                  <c:v>1903.51339427476</c:v>
                </c:pt>
                <c:pt idx="301">
                  <c:v>1910.3216871374</c:v>
                </c:pt>
                <c:pt idx="302">
                  <c:v>1913.7696424092201</c:v>
                </c:pt>
                <c:pt idx="303">
                  <c:v>1906.90645678075</c:v>
                </c:pt>
                <c:pt idx="304">
                  <c:v>1919.7692333355001</c:v>
                </c:pt>
                <c:pt idx="305">
                  <c:v>1921.5647856036401</c:v>
                </c:pt>
                <c:pt idx="306">
                  <c:v>1916.12350681004</c:v>
                </c:pt>
                <c:pt idx="307">
                  <c:v>1922.53894714285</c:v>
                </c:pt>
                <c:pt idx="308">
                  <c:v>1917.9998216592601</c:v>
                </c:pt>
                <c:pt idx="309">
                  <c:v>1915.8738618689899</c:v>
                </c:pt>
                <c:pt idx="310">
                  <c:v>1926.2690798403301</c:v>
                </c:pt>
                <c:pt idx="311">
                  <c:v>1919.9873017325101</c:v>
                </c:pt>
                <c:pt idx="312">
                  <c:v>1918.44310504187</c:v>
                </c:pt>
                <c:pt idx="313">
                  <c:v>1921.4516691588699</c:v>
                </c:pt>
                <c:pt idx="314">
                  <c:v>1910.8689356094401</c:v>
                </c:pt>
                <c:pt idx="315">
                  <c:v>1917.43402538328</c:v>
                </c:pt>
                <c:pt idx="316">
                  <c:v>1924.8864308546399</c:v>
                </c:pt>
                <c:pt idx="317">
                  <c:v>1916.98182359926</c:v>
                </c:pt>
                <c:pt idx="318">
                  <c:v>1917.8958706035401</c:v>
                </c:pt>
                <c:pt idx="319">
                  <c:v>1917.0840039862201</c:v>
                </c:pt>
                <c:pt idx="320">
                  <c:v>1911.3438261209501</c:v>
                </c:pt>
                <c:pt idx="321">
                  <c:v>1923.9242341905001</c:v>
                </c:pt>
                <c:pt idx="322">
                  <c:v>1919.07697596034</c:v>
                </c:pt>
                <c:pt idx="323">
                  <c:v>1912.20394828592</c:v>
                </c:pt>
                <c:pt idx="324">
                  <c:v>1915.03527698631</c:v>
                </c:pt>
                <c:pt idx="325">
                  <c:v>1914.10086032301</c:v>
                </c:pt>
                <c:pt idx="326">
                  <c:v>1913.08114874838</c:v>
                </c:pt>
                <c:pt idx="327">
                  <c:v>1923.9801635966901</c:v>
                </c:pt>
                <c:pt idx="328">
                  <c:v>1912.7684988200799</c:v>
                </c:pt>
                <c:pt idx="329">
                  <c:v>1912.24158837083</c:v>
                </c:pt>
                <c:pt idx="330">
                  <c:v>1914.241741396</c:v>
                </c:pt>
                <c:pt idx="331">
                  <c:v>1907.8144176137801</c:v>
                </c:pt>
                <c:pt idx="332">
                  <c:v>1909.5164530644199</c:v>
                </c:pt>
                <c:pt idx="333">
                  <c:v>1913.3219894660201</c:v>
                </c:pt>
                <c:pt idx="334">
                  <c:v>1901.4171198520701</c:v>
                </c:pt>
                <c:pt idx="335">
                  <c:v>1905.31743621945</c:v>
                </c:pt>
                <c:pt idx="336">
                  <c:v>1905.2087190550899</c:v>
                </c:pt>
                <c:pt idx="337">
                  <c:v>1902.5082044703599</c:v>
                </c:pt>
                <c:pt idx="338">
                  <c:v>1914.36971422435</c:v>
                </c:pt>
                <c:pt idx="339">
                  <c:v>1920.7718055539999</c:v>
                </c:pt>
                <c:pt idx="340">
                  <c:v>1919.4518607719001</c:v>
                </c:pt>
                <c:pt idx="341">
                  <c:v>1928.7137195911901</c:v>
                </c:pt>
                <c:pt idx="342">
                  <c:v>1928.29526639549</c:v>
                </c:pt>
                <c:pt idx="343">
                  <c:v>1930.7401560978301</c:v>
                </c:pt>
                <c:pt idx="344">
                  <c:v>1941.1967280931899</c:v>
                </c:pt>
                <c:pt idx="345">
                  <c:v>1934.9905054686101</c:v>
                </c:pt>
                <c:pt idx="346">
                  <c:v>1924.57362775041</c:v>
                </c:pt>
                <c:pt idx="347">
                  <c:v>1926.0673810094299</c:v>
                </c:pt>
                <c:pt idx="348">
                  <c:v>1917.60530902403</c:v>
                </c:pt>
                <c:pt idx="349">
                  <c:v>1920.32788070431</c:v>
                </c:pt>
                <c:pt idx="350">
                  <c:v>1925.7492996429901</c:v>
                </c:pt>
                <c:pt idx="351">
                  <c:v>1911.6830673587399</c:v>
                </c:pt>
                <c:pt idx="352">
                  <c:v>1910.5236743927501</c:v>
                </c:pt>
                <c:pt idx="353">
                  <c:v>1911.8403639505</c:v>
                </c:pt>
                <c:pt idx="354">
                  <c:v>1904.04794053982</c:v>
                </c:pt>
                <c:pt idx="355">
                  <c:v>1913.54903569164</c:v>
                </c:pt>
                <c:pt idx="356">
                  <c:v>1912.8171622804</c:v>
                </c:pt>
                <c:pt idx="357">
                  <c:v>1901.1066626796901</c:v>
                </c:pt>
                <c:pt idx="358">
                  <c:v>1909.6995795427799</c:v>
                </c:pt>
                <c:pt idx="359">
                  <c:v>1908.10498307991</c:v>
                </c:pt>
                <c:pt idx="360">
                  <c:v>1908.78009730029</c:v>
                </c:pt>
                <c:pt idx="361">
                  <c:v>1915.62666587064</c:v>
                </c:pt>
                <c:pt idx="362">
                  <c:v>1908.20930671631</c:v>
                </c:pt>
                <c:pt idx="363">
                  <c:v>1906.4074348751601</c:v>
                </c:pt>
                <c:pt idx="364">
                  <c:v>1911.20529323704</c:v>
                </c:pt>
                <c:pt idx="365">
                  <c:v>1905.96332244526</c:v>
                </c:pt>
                <c:pt idx="366">
                  <c:v>1912.4637081484</c:v>
                </c:pt>
                <c:pt idx="367">
                  <c:v>1922.9248460174399</c:v>
                </c:pt>
                <c:pt idx="368">
                  <c:v>1916.3809271514699</c:v>
                </c:pt>
                <c:pt idx="369">
                  <c:v>1919.99019368478</c:v>
                </c:pt>
                <c:pt idx="370">
                  <c:v>1924.5103275803699</c:v>
                </c:pt>
                <c:pt idx="371">
                  <c:v>1920.59794360468</c:v>
                </c:pt>
                <c:pt idx="372">
                  <c:v>1928.5333338446401</c:v>
                </c:pt>
                <c:pt idx="373">
                  <c:v>1929.32596802232</c:v>
                </c:pt>
                <c:pt idx="374">
                  <c:v>1921.68430618771</c:v>
                </c:pt>
                <c:pt idx="375">
                  <c:v>1929.2570576892099</c:v>
                </c:pt>
                <c:pt idx="376">
                  <c:v>1925.62463545114</c:v>
                </c:pt>
                <c:pt idx="377">
                  <c:v>1922.3351029421401</c:v>
                </c:pt>
                <c:pt idx="378">
                  <c:v>1928.50778503114</c:v>
                </c:pt>
                <c:pt idx="379">
                  <c:v>1916.0641607907501</c:v>
                </c:pt>
                <c:pt idx="380">
                  <c:v>1909.18226112758</c:v>
                </c:pt>
                <c:pt idx="381">
                  <c:v>1913.9729016879301</c:v>
                </c:pt>
                <c:pt idx="382">
                  <c:v>1907.7196490240201</c:v>
                </c:pt>
                <c:pt idx="383">
                  <c:v>1910.2158326481001</c:v>
                </c:pt>
                <c:pt idx="384">
                  <c:v>1914.99159697858</c:v>
                </c:pt>
                <c:pt idx="385">
                  <c:v>1906.7933788784401</c:v>
                </c:pt>
                <c:pt idx="386">
                  <c:v>1914.1163434473799</c:v>
                </c:pt>
                <c:pt idx="387">
                  <c:v>1918.96544403341</c:v>
                </c:pt>
                <c:pt idx="388">
                  <c:v>1906.56381106662</c:v>
                </c:pt>
                <c:pt idx="389">
                  <c:v>1912.0173390746199</c:v>
                </c:pt>
                <c:pt idx="390">
                  <c:v>1909.4727200478901</c:v>
                </c:pt>
                <c:pt idx="391">
                  <c:v>1901.09746088623</c:v>
                </c:pt>
                <c:pt idx="392">
                  <c:v>1912.0215737646199</c:v>
                </c:pt>
                <c:pt idx="393">
                  <c:v>1905.9431124028099</c:v>
                </c:pt>
                <c:pt idx="394">
                  <c:v>1902.44016032784</c:v>
                </c:pt>
                <c:pt idx="395">
                  <c:v>1914.21667313848</c:v>
                </c:pt>
                <c:pt idx="396">
                  <c:v>1912.3237281578499</c:v>
                </c:pt>
                <c:pt idx="397">
                  <c:v>1912.0072880150501</c:v>
                </c:pt>
                <c:pt idx="398">
                  <c:v>1915.1764955203701</c:v>
                </c:pt>
                <c:pt idx="399">
                  <c:v>1905.4460262140799</c:v>
                </c:pt>
                <c:pt idx="400">
                  <c:v>1912.6815387199199</c:v>
                </c:pt>
                <c:pt idx="401">
                  <c:v>1919.02822167965</c:v>
                </c:pt>
                <c:pt idx="402">
                  <c:v>1909.86992971924</c:v>
                </c:pt>
                <c:pt idx="403">
                  <c:v>1910.1670102134599</c:v>
                </c:pt>
                <c:pt idx="404">
                  <c:v>1909.60355411316</c:v>
                </c:pt>
                <c:pt idx="405">
                  <c:v>1903.88850846014</c:v>
                </c:pt>
                <c:pt idx="406">
                  <c:v>1912.2456289060301</c:v>
                </c:pt>
                <c:pt idx="407">
                  <c:v>1907.6660568785301</c:v>
                </c:pt>
                <c:pt idx="408">
                  <c:v>1897.5554695016799</c:v>
                </c:pt>
                <c:pt idx="409">
                  <c:v>1902.9790199845199</c:v>
                </c:pt>
                <c:pt idx="410">
                  <c:v>1898.24718918654</c:v>
                </c:pt>
                <c:pt idx="411">
                  <c:v>1897.1741616953</c:v>
                </c:pt>
                <c:pt idx="412">
                  <c:v>1907.71957477042</c:v>
                </c:pt>
                <c:pt idx="413">
                  <c:v>1901.54663242827</c:v>
                </c:pt>
                <c:pt idx="414">
                  <c:v>1905.18274404525</c:v>
                </c:pt>
                <c:pt idx="415">
                  <c:v>1911.3264235085001</c:v>
                </c:pt>
                <c:pt idx="416">
                  <c:v>1901.4603670736401</c:v>
                </c:pt>
                <c:pt idx="417">
                  <c:v>1907.0955310059701</c:v>
                </c:pt>
                <c:pt idx="418">
                  <c:v>1914.4473879828499</c:v>
                </c:pt>
                <c:pt idx="419">
                  <c:v>1905.58915339852</c:v>
                </c:pt>
                <c:pt idx="420">
                  <c:v>1910.8000355331801</c:v>
                </c:pt>
                <c:pt idx="421">
                  <c:v>1910.7232116790699</c:v>
                </c:pt>
                <c:pt idx="422">
                  <c:v>1903.31964161875</c:v>
                </c:pt>
                <c:pt idx="423">
                  <c:v>1912.5493804149601</c:v>
                </c:pt>
                <c:pt idx="424">
                  <c:v>1912.5577527616099</c:v>
                </c:pt>
                <c:pt idx="425">
                  <c:v>1906.1971879635701</c:v>
                </c:pt>
                <c:pt idx="426">
                  <c:v>1915.2180073381201</c:v>
                </c:pt>
                <c:pt idx="427">
                  <c:v>1911.8228740613099</c:v>
                </c:pt>
                <c:pt idx="428">
                  <c:v>1909.59985905446</c:v>
                </c:pt>
                <c:pt idx="429">
                  <c:v>1920.37442345246</c:v>
                </c:pt>
                <c:pt idx="430">
                  <c:v>1919.95732781169</c:v>
                </c:pt>
                <c:pt idx="431">
                  <c:v>1916.7387367528199</c:v>
                </c:pt>
                <c:pt idx="432">
                  <c:v>1922.38325349774</c:v>
                </c:pt>
                <c:pt idx="433">
                  <c:v>1914.79481993421</c:v>
                </c:pt>
                <c:pt idx="434">
                  <c:v>1921.10731893609</c:v>
                </c:pt>
                <c:pt idx="435">
                  <c:v>1929.8321709859599</c:v>
                </c:pt>
                <c:pt idx="436">
                  <c:v>1922.8670140159199</c:v>
                </c:pt>
                <c:pt idx="437">
                  <c:v>1926.99545621425</c:v>
                </c:pt>
                <c:pt idx="438">
                  <c:v>1931.21268993492</c:v>
                </c:pt>
                <c:pt idx="439">
                  <c:v>1925.5072881292399</c:v>
                </c:pt>
                <c:pt idx="440">
                  <c:v>1933.8103289660401</c:v>
                </c:pt>
                <c:pt idx="441">
                  <c:v>1933.4011513187199</c:v>
                </c:pt>
                <c:pt idx="442">
                  <c:v>1922.9381502210299</c:v>
                </c:pt>
                <c:pt idx="443">
                  <c:v>1929.50926863121</c:v>
                </c:pt>
                <c:pt idx="444">
                  <c:v>1928.03263593731</c:v>
                </c:pt>
                <c:pt idx="445">
                  <c:v>1923.7711852549801</c:v>
                </c:pt>
                <c:pt idx="446">
                  <c:v>1933.82279256785</c:v>
                </c:pt>
                <c:pt idx="447">
                  <c:v>1932.56911756822</c:v>
                </c:pt>
                <c:pt idx="448">
                  <c:v>1926.7093315279001</c:v>
                </c:pt>
                <c:pt idx="449">
                  <c:v>1936.30823715517</c:v>
                </c:pt>
                <c:pt idx="450">
                  <c:v>1928.9164985170801</c:v>
                </c:pt>
                <c:pt idx="451">
                  <c:v>1930.6362912833399</c:v>
                </c:pt>
                <c:pt idx="452">
                  <c:v>1938.7535988582099</c:v>
                </c:pt>
                <c:pt idx="453">
                  <c:v>1931.8020659648</c:v>
                </c:pt>
                <c:pt idx="454">
                  <c:v>1929.7876641416799</c:v>
                </c:pt>
                <c:pt idx="455">
                  <c:v>1932.8384173666</c:v>
                </c:pt>
                <c:pt idx="456">
                  <c:v>1924.46566649752</c:v>
                </c:pt>
                <c:pt idx="457">
                  <c:v>1937.1129860624701</c:v>
                </c:pt>
                <c:pt idx="458">
                  <c:v>1937.2200866128001</c:v>
                </c:pt>
                <c:pt idx="459">
                  <c:v>1928.42545229661</c:v>
                </c:pt>
                <c:pt idx="460">
                  <c:v>1935.67220626688</c:v>
                </c:pt>
                <c:pt idx="461">
                  <c:v>1932.4274674170099</c:v>
                </c:pt>
                <c:pt idx="462">
                  <c:v>1930.79962551636</c:v>
                </c:pt>
                <c:pt idx="463">
                  <c:v>1942.30716157506</c:v>
                </c:pt>
                <c:pt idx="464">
                  <c:v>1933.3191293236</c:v>
                </c:pt>
                <c:pt idx="465">
                  <c:v>1929.9933265936099</c:v>
                </c:pt>
                <c:pt idx="466">
                  <c:v>1932.8034028346201</c:v>
                </c:pt>
                <c:pt idx="467">
                  <c:v>1921.37375528661</c:v>
                </c:pt>
                <c:pt idx="468">
                  <c:v>1923.9787283640701</c:v>
                </c:pt>
                <c:pt idx="469">
                  <c:v>1934.93317941849</c:v>
                </c:pt>
                <c:pt idx="470">
                  <c:v>1925.6363763992399</c:v>
                </c:pt>
                <c:pt idx="471">
                  <c:v>1927.9579108129799</c:v>
                </c:pt>
                <c:pt idx="472">
                  <c:v>1928.18053666579</c:v>
                </c:pt>
                <c:pt idx="473">
                  <c:v>1926.7202330069199</c:v>
                </c:pt>
                <c:pt idx="474">
                  <c:v>1940.2115157189701</c:v>
                </c:pt>
                <c:pt idx="475">
                  <c:v>1942.9268193200601</c:v>
                </c:pt>
                <c:pt idx="476">
                  <c:v>1925.80034036285</c:v>
                </c:pt>
                <c:pt idx="477">
                  <c:v>1926.0394299147999</c:v>
                </c:pt>
                <c:pt idx="478">
                  <c:v>1924.9948032401901</c:v>
                </c:pt>
                <c:pt idx="479">
                  <c:v>1924.2855662397701</c:v>
                </c:pt>
                <c:pt idx="480">
                  <c:v>1932.8063131187</c:v>
                </c:pt>
                <c:pt idx="481">
                  <c:v>1924.8199713813699</c:v>
                </c:pt>
                <c:pt idx="482">
                  <c:v>1920.8639668890601</c:v>
                </c:pt>
                <c:pt idx="483">
                  <c:v>1930.46771676925</c:v>
                </c:pt>
                <c:pt idx="484">
                  <c:v>1924.5860814397299</c:v>
                </c:pt>
                <c:pt idx="485">
                  <c:v>1924.87336320085</c:v>
                </c:pt>
                <c:pt idx="486">
                  <c:v>1931.0076223425301</c:v>
                </c:pt>
                <c:pt idx="487">
                  <c:v>1919.30848265144</c:v>
                </c:pt>
                <c:pt idx="488">
                  <c:v>1920.6763170419699</c:v>
                </c:pt>
                <c:pt idx="489">
                  <c:v>1920.5490184718701</c:v>
                </c:pt>
                <c:pt idx="490">
                  <c:v>1913.474696713</c:v>
                </c:pt>
                <c:pt idx="491">
                  <c:v>1925.0416670759901</c:v>
                </c:pt>
                <c:pt idx="492">
                  <c:v>1930.2061719317601</c:v>
                </c:pt>
                <c:pt idx="493">
                  <c:v>1920.8939660352601</c:v>
                </c:pt>
                <c:pt idx="494">
                  <c:v>1927.35995772978</c:v>
                </c:pt>
                <c:pt idx="495">
                  <c:v>1924.34762138831</c:v>
                </c:pt>
                <c:pt idx="496">
                  <c:v>1922.40686638124</c:v>
                </c:pt>
                <c:pt idx="497">
                  <c:v>1934.27164127585</c:v>
                </c:pt>
                <c:pt idx="498">
                  <c:v>1925.59381914595</c:v>
                </c:pt>
                <c:pt idx="499">
                  <c:v>1920.21079212364</c:v>
                </c:pt>
                <c:pt idx="500">
                  <c:v>1927.79714585079</c:v>
                </c:pt>
                <c:pt idx="501">
                  <c:v>1925.2872508334599</c:v>
                </c:pt>
                <c:pt idx="502">
                  <c:v>1931.9652773253199</c:v>
                </c:pt>
                <c:pt idx="503">
                  <c:v>1942.6973089412199</c:v>
                </c:pt>
                <c:pt idx="504">
                  <c:v>1932.52157935474</c:v>
                </c:pt>
                <c:pt idx="505">
                  <c:v>1937.5511703866</c:v>
                </c:pt>
                <c:pt idx="506">
                  <c:v>1938.09052624625</c:v>
                </c:pt>
                <c:pt idx="507">
                  <c:v>1934.66701732878</c:v>
                </c:pt>
                <c:pt idx="508">
                  <c:v>1942.6192320195</c:v>
                </c:pt>
                <c:pt idx="509">
                  <c:v>1941.0913322896899</c:v>
                </c:pt>
                <c:pt idx="510">
                  <c:v>1931.0337687860199</c:v>
                </c:pt>
                <c:pt idx="511">
                  <c:v>1936.6875669722299</c:v>
                </c:pt>
                <c:pt idx="512">
                  <c:v>1935.7463814533501</c:v>
                </c:pt>
                <c:pt idx="513">
                  <c:v>1932.78946601244</c:v>
                </c:pt>
                <c:pt idx="514">
                  <c:v>1943.22836084802</c:v>
                </c:pt>
                <c:pt idx="515">
                  <c:v>1935.27449768939</c:v>
                </c:pt>
                <c:pt idx="516">
                  <c:v>1931.14739002995</c:v>
                </c:pt>
                <c:pt idx="517">
                  <c:v>1936.8509595418</c:v>
                </c:pt>
                <c:pt idx="518">
                  <c:v>1932.6721548661999</c:v>
                </c:pt>
                <c:pt idx="519">
                  <c:v>1937.7131248713399</c:v>
                </c:pt>
                <c:pt idx="520">
                  <c:v>1946.54045037474</c:v>
                </c:pt>
                <c:pt idx="521">
                  <c:v>1933.42073849905</c:v>
                </c:pt>
                <c:pt idx="522">
                  <c:v>1936.37071766585</c:v>
                </c:pt>
                <c:pt idx="523">
                  <c:v>1936.7091461432001</c:v>
                </c:pt>
                <c:pt idx="524">
                  <c:v>1930.4913914804899</c:v>
                </c:pt>
                <c:pt idx="525">
                  <c:v>1932.66816437895</c:v>
                </c:pt>
                <c:pt idx="526">
                  <c:v>1928.8906091312899</c:v>
                </c:pt>
                <c:pt idx="527">
                  <c:v>1917.3650134859099</c:v>
                </c:pt>
                <c:pt idx="528">
                  <c:v>1923.3551930568501</c:v>
                </c:pt>
                <c:pt idx="529">
                  <c:v>1921.2135187442</c:v>
                </c:pt>
                <c:pt idx="530">
                  <c:v>1919.27562829413</c:v>
                </c:pt>
                <c:pt idx="531">
                  <c:v>1929.0869692211299</c:v>
                </c:pt>
                <c:pt idx="532">
                  <c:v>1927.7325156848101</c:v>
                </c:pt>
                <c:pt idx="533">
                  <c:v>1924.53773608183</c:v>
                </c:pt>
                <c:pt idx="534">
                  <c:v>1931.0460429100001</c:v>
                </c:pt>
                <c:pt idx="535">
                  <c:v>1923.8598268053299</c:v>
                </c:pt>
                <c:pt idx="536">
                  <c:v>1922.17898924573</c:v>
                </c:pt>
                <c:pt idx="537">
                  <c:v>1928.2461022730299</c:v>
                </c:pt>
                <c:pt idx="538">
                  <c:v>1919.2435485009501</c:v>
                </c:pt>
                <c:pt idx="539">
                  <c:v>1921.02686581845</c:v>
                </c:pt>
                <c:pt idx="540">
                  <c:v>1921.94804761511</c:v>
                </c:pt>
                <c:pt idx="541">
                  <c:v>1914.1503338996699</c:v>
                </c:pt>
                <c:pt idx="542">
                  <c:v>1923.3974382149199</c:v>
                </c:pt>
                <c:pt idx="543">
                  <c:v>1928.5606185563299</c:v>
                </c:pt>
                <c:pt idx="544">
                  <c:v>1921.40066443261</c:v>
                </c:pt>
                <c:pt idx="545">
                  <c:v>1923.9762935183701</c:v>
                </c:pt>
                <c:pt idx="546">
                  <c:v>1920.1942400058999</c:v>
                </c:pt>
                <c:pt idx="547">
                  <c:v>1916.4929125715901</c:v>
                </c:pt>
                <c:pt idx="548">
                  <c:v>1929.11081431148</c:v>
                </c:pt>
                <c:pt idx="549">
                  <c:v>1920.57427432952</c:v>
                </c:pt>
                <c:pt idx="550">
                  <c:v>1916.01412118248</c:v>
                </c:pt>
                <c:pt idx="551">
                  <c:v>1919.8780463268499</c:v>
                </c:pt>
                <c:pt idx="552">
                  <c:v>1914.4815099175501</c:v>
                </c:pt>
                <c:pt idx="553">
                  <c:v>1916.47768109766</c:v>
                </c:pt>
                <c:pt idx="554">
                  <c:v>1924.6875420056799</c:v>
                </c:pt>
                <c:pt idx="555">
                  <c:v>1914.9478163659101</c:v>
                </c:pt>
                <c:pt idx="556">
                  <c:v>1917.14051713752</c:v>
                </c:pt>
                <c:pt idx="557">
                  <c:v>1917.10172492214</c:v>
                </c:pt>
                <c:pt idx="558">
                  <c:v>1912.0026496671301</c:v>
                </c:pt>
                <c:pt idx="559">
                  <c:v>1920.67512027419</c:v>
                </c:pt>
                <c:pt idx="560">
                  <c:v>1923.8378368788001</c:v>
                </c:pt>
                <c:pt idx="561">
                  <c:v>1914.02233697663</c:v>
                </c:pt>
                <c:pt idx="562">
                  <c:v>1918.7261843444701</c:v>
                </c:pt>
                <c:pt idx="563">
                  <c:v>1916.8040557197701</c:v>
                </c:pt>
                <c:pt idx="564">
                  <c:v>1913.99707382731</c:v>
                </c:pt>
                <c:pt idx="565">
                  <c:v>1924.7823961895999</c:v>
                </c:pt>
                <c:pt idx="566">
                  <c:v>1922.63714725969</c:v>
                </c:pt>
                <c:pt idx="567">
                  <c:v>1916.1819831785799</c:v>
                </c:pt>
                <c:pt idx="568">
                  <c:v>1924.02647603539</c:v>
                </c:pt>
                <c:pt idx="569">
                  <c:v>1919.49132874011</c:v>
                </c:pt>
                <c:pt idx="570">
                  <c:v>1922.0748814097401</c:v>
                </c:pt>
                <c:pt idx="571">
                  <c:v>1930.08722341306</c:v>
                </c:pt>
                <c:pt idx="572">
                  <c:v>1921.5561988432601</c:v>
                </c:pt>
                <c:pt idx="573">
                  <c:v>1918.91531117714</c:v>
                </c:pt>
                <c:pt idx="574">
                  <c:v>1924.1297867368301</c:v>
                </c:pt>
                <c:pt idx="575">
                  <c:v>1918.84945680185</c:v>
                </c:pt>
                <c:pt idx="576">
                  <c:v>1926.6768971821</c:v>
                </c:pt>
                <c:pt idx="577">
                  <c:v>1933.14506399738</c:v>
                </c:pt>
                <c:pt idx="578">
                  <c:v>1928.26442896203</c:v>
                </c:pt>
                <c:pt idx="579">
                  <c:v>1933.9310189678099</c:v>
                </c:pt>
                <c:pt idx="580">
                  <c:v>1933.9199374257</c:v>
                </c:pt>
                <c:pt idx="581">
                  <c:v>1932.3912853936599</c:v>
                </c:pt>
                <c:pt idx="582">
                  <c:v>1943.6836210973599</c:v>
                </c:pt>
                <c:pt idx="583">
                  <c:v>1937.7436607453201</c:v>
                </c:pt>
                <c:pt idx="584">
                  <c:v>1930.62444845558</c:v>
                </c:pt>
                <c:pt idx="585">
                  <c:v>1931.6110129957401</c:v>
                </c:pt>
                <c:pt idx="586">
                  <c:v>1923.1287649467799</c:v>
                </c:pt>
                <c:pt idx="587">
                  <c:v>1926.52786966229</c:v>
                </c:pt>
                <c:pt idx="588">
                  <c:v>1931.9582640598101</c:v>
                </c:pt>
                <c:pt idx="589">
                  <c:v>1922.7888345087499</c:v>
                </c:pt>
                <c:pt idx="590">
                  <c:v>1922.8902030868301</c:v>
                </c:pt>
                <c:pt idx="591">
                  <c:v>1923.3251572036099</c:v>
                </c:pt>
                <c:pt idx="592">
                  <c:v>1920.77982247509</c:v>
                </c:pt>
                <c:pt idx="593">
                  <c:v>1927.68860289545</c:v>
                </c:pt>
                <c:pt idx="594">
                  <c:v>1925.6676927240901</c:v>
                </c:pt>
                <c:pt idx="595">
                  <c:v>1912.33564765909</c:v>
                </c:pt>
                <c:pt idx="596">
                  <c:v>1912.24304216466</c:v>
                </c:pt>
                <c:pt idx="597">
                  <c:v>1909.91889254135</c:v>
                </c:pt>
                <c:pt idx="598">
                  <c:v>1906.41320899007</c:v>
                </c:pt>
                <c:pt idx="599">
                  <c:v>1912.5252778824899</c:v>
                </c:pt>
                <c:pt idx="600">
                  <c:v>1906.42685974083</c:v>
                </c:pt>
                <c:pt idx="601">
                  <c:v>1901.190668445</c:v>
                </c:pt>
                <c:pt idx="602">
                  <c:v>1906.8612608967301</c:v>
                </c:pt>
                <c:pt idx="603">
                  <c:v>1901.27359020162</c:v>
                </c:pt>
                <c:pt idx="604">
                  <c:v>1904.4002324015901</c:v>
                </c:pt>
                <c:pt idx="605">
                  <c:v>1909.4898115992701</c:v>
                </c:pt>
                <c:pt idx="606">
                  <c:v>1900.1195830507099</c:v>
                </c:pt>
                <c:pt idx="607">
                  <c:v>1902.4889473836299</c:v>
                </c:pt>
                <c:pt idx="608">
                  <c:v>1905.9871931341199</c:v>
                </c:pt>
                <c:pt idx="609">
                  <c:v>1903.4765476116199</c:v>
                </c:pt>
                <c:pt idx="610">
                  <c:v>1911.2454278432599</c:v>
                </c:pt>
                <c:pt idx="611">
                  <c:v>1912.60634320139</c:v>
                </c:pt>
                <c:pt idx="612">
                  <c:v>1907.1365291996599</c:v>
                </c:pt>
                <c:pt idx="613">
                  <c:v>1913.3141219507399</c:v>
                </c:pt>
                <c:pt idx="614">
                  <c:v>1912.1537239157301</c:v>
                </c:pt>
                <c:pt idx="615">
                  <c:v>1908.3917398502199</c:v>
                </c:pt>
                <c:pt idx="616">
                  <c:v>1915.3470922201</c:v>
                </c:pt>
                <c:pt idx="617">
                  <c:v>1910.4724497530101</c:v>
                </c:pt>
                <c:pt idx="618">
                  <c:v>1902.74630720542</c:v>
                </c:pt>
                <c:pt idx="619">
                  <c:v>1907.5900217134099</c:v>
                </c:pt>
                <c:pt idx="620">
                  <c:v>1900.7725020964101</c:v>
                </c:pt>
                <c:pt idx="621">
                  <c:v>1901.21023595107</c:v>
                </c:pt>
                <c:pt idx="622">
                  <c:v>1908.54067245279</c:v>
                </c:pt>
                <c:pt idx="623">
                  <c:v>1901.0328106976999</c:v>
                </c:pt>
                <c:pt idx="624">
                  <c:v>1902.4607394714001</c:v>
                </c:pt>
                <c:pt idx="625">
                  <c:v>1906.40926269652</c:v>
                </c:pt>
                <c:pt idx="626">
                  <c:v>1897.6552878769801</c:v>
                </c:pt>
                <c:pt idx="627">
                  <c:v>1904.8341788011901</c:v>
                </c:pt>
                <c:pt idx="628">
                  <c:v>1907.81887563297</c:v>
                </c:pt>
                <c:pt idx="629">
                  <c:v>1898.7981474456799</c:v>
                </c:pt>
                <c:pt idx="630">
                  <c:v>1900.9508229364201</c:v>
                </c:pt>
                <c:pt idx="631">
                  <c:v>1898.8371213472101</c:v>
                </c:pt>
                <c:pt idx="632">
                  <c:v>1895.60543572028</c:v>
                </c:pt>
                <c:pt idx="633">
                  <c:v>1904.9360425863799</c:v>
                </c:pt>
                <c:pt idx="634">
                  <c:v>1900.1241771720199</c:v>
                </c:pt>
                <c:pt idx="635">
                  <c:v>1895.5716604101999</c:v>
                </c:pt>
                <c:pt idx="636">
                  <c:v>1901.1142730551001</c:v>
                </c:pt>
                <c:pt idx="637">
                  <c:v>1895.35962700965</c:v>
                </c:pt>
                <c:pt idx="638">
                  <c:v>1898.9359321183899</c:v>
                </c:pt>
                <c:pt idx="639">
                  <c:v>1907.1994087420701</c:v>
                </c:pt>
                <c:pt idx="640">
                  <c:v>1899.97992296846</c:v>
                </c:pt>
                <c:pt idx="641">
                  <c:v>1902.8477216415499</c:v>
                </c:pt>
                <c:pt idx="642">
                  <c:v>1904.9369702126601</c:v>
                </c:pt>
                <c:pt idx="643">
                  <c:v>1900.9211999952399</c:v>
                </c:pt>
                <c:pt idx="644">
                  <c:v>1910.1394101718399</c:v>
                </c:pt>
                <c:pt idx="645">
                  <c:v>1912.5244119772599</c:v>
                </c:pt>
                <c:pt idx="646">
                  <c:v>1904.9681772773999</c:v>
                </c:pt>
                <c:pt idx="647">
                  <c:v>1909.6248317361401</c:v>
                </c:pt>
                <c:pt idx="648">
                  <c:v>1906.7563096571801</c:v>
                </c:pt>
                <c:pt idx="649">
                  <c:v>1902.65943526773</c:v>
                </c:pt>
                <c:pt idx="650">
                  <c:v>1909.5901798375901</c:v>
                </c:pt>
                <c:pt idx="651">
                  <c:v>1908.2708785565401</c:v>
                </c:pt>
                <c:pt idx="652">
                  <c:v>1902.2202907528399</c:v>
                </c:pt>
                <c:pt idx="653">
                  <c:v>1906.4309828402299</c:v>
                </c:pt>
                <c:pt idx="654">
                  <c:v>1902.8043058056001</c:v>
                </c:pt>
                <c:pt idx="655">
                  <c:v>1905.18960484792</c:v>
                </c:pt>
                <c:pt idx="656">
                  <c:v>1913.07631757178</c:v>
                </c:pt>
                <c:pt idx="657">
                  <c:v>1905.3221510901001</c:v>
                </c:pt>
                <c:pt idx="658">
                  <c:v>1904.33897005221</c:v>
                </c:pt>
                <c:pt idx="659">
                  <c:v>1905.9732848081701</c:v>
                </c:pt>
                <c:pt idx="660">
                  <c:v>1900.57394839989</c:v>
                </c:pt>
                <c:pt idx="661">
                  <c:v>1904.8925528432801</c:v>
                </c:pt>
                <c:pt idx="662">
                  <c:v>1907.42705184799</c:v>
                </c:pt>
                <c:pt idx="663">
                  <c:v>1900.0664390557799</c:v>
                </c:pt>
                <c:pt idx="664">
                  <c:v>1907.3406979618301</c:v>
                </c:pt>
                <c:pt idx="665">
                  <c:v>1904.7453493391899</c:v>
                </c:pt>
                <c:pt idx="666">
                  <c:v>1900.93316912409</c:v>
                </c:pt>
                <c:pt idx="667">
                  <c:v>1909.40755173756</c:v>
                </c:pt>
                <c:pt idx="668">
                  <c:v>1906.27665837773</c:v>
                </c:pt>
                <c:pt idx="669">
                  <c:v>1900.41226221532</c:v>
                </c:pt>
                <c:pt idx="670">
                  <c:v>1903.5915248895899</c:v>
                </c:pt>
                <c:pt idx="671">
                  <c:v>1897.31903629202</c:v>
                </c:pt>
                <c:pt idx="672">
                  <c:v>1898.8589007826499</c:v>
                </c:pt>
                <c:pt idx="673">
                  <c:v>1908.1412213940901</c:v>
                </c:pt>
                <c:pt idx="674">
                  <c:v>1900.4234867354801</c:v>
                </c:pt>
                <c:pt idx="675">
                  <c:v>1900.20564304351</c:v>
                </c:pt>
                <c:pt idx="676">
                  <c:v>1902.11755959181</c:v>
                </c:pt>
                <c:pt idx="677">
                  <c:v>1898.3251515545901</c:v>
                </c:pt>
                <c:pt idx="678">
                  <c:v>1903.2667202888699</c:v>
                </c:pt>
                <c:pt idx="679">
                  <c:v>1905.5188224762101</c:v>
                </c:pt>
                <c:pt idx="680">
                  <c:v>1897.6242617176899</c:v>
                </c:pt>
                <c:pt idx="681">
                  <c:v>1900.3445609549101</c:v>
                </c:pt>
                <c:pt idx="682">
                  <c:v>1899.56389931985</c:v>
                </c:pt>
                <c:pt idx="683">
                  <c:v>1895.1964862187101</c:v>
                </c:pt>
                <c:pt idx="684">
                  <c:v>1902.6575137597599</c:v>
                </c:pt>
                <c:pt idx="685">
                  <c:v>1897.0141144300801</c:v>
                </c:pt>
                <c:pt idx="686">
                  <c:v>1891.5641582973899</c:v>
                </c:pt>
                <c:pt idx="687">
                  <c:v>1894.5940131694499</c:v>
                </c:pt>
                <c:pt idx="688">
                  <c:v>1892.8903434102899</c:v>
                </c:pt>
                <c:pt idx="689">
                  <c:v>1893.15963224657</c:v>
                </c:pt>
                <c:pt idx="690">
                  <c:v>1902.02609292484</c:v>
                </c:pt>
                <c:pt idx="691">
                  <c:v>1893.9184852173501</c:v>
                </c:pt>
                <c:pt idx="692">
                  <c:v>1897.63061576533</c:v>
                </c:pt>
                <c:pt idx="693">
                  <c:v>1900.3842364048101</c:v>
                </c:pt>
                <c:pt idx="694">
                  <c:v>1896.2391507675</c:v>
                </c:pt>
                <c:pt idx="695">
                  <c:v>1898.76589755737</c:v>
                </c:pt>
                <c:pt idx="696">
                  <c:v>1900.72846644787</c:v>
                </c:pt>
                <c:pt idx="697">
                  <c:v>1892.98741016907</c:v>
                </c:pt>
                <c:pt idx="698">
                  <c:v>1897.6393840016001</c:v>
                </c:pt>
                <c:pt idx="699">
                  <c:v>1893.0514228033801</c:v>
                </c:pt>
                <c:pt idx="700">
                  <c:v>1890.53894005594</c:v>
                </c:pt>
                <c:pt idx="701">
                  <c:v>1899.34784475782</c:v>
                </c:pt>
                <c:pt idx="702">
                  <c:v>1895.90157474852</c:v>
                </c:pt>
                <c:pt idx="703">
                  <c:v>1892.4379261752099</c:v>
                </c:pt>
                <c:pt idx="704">
                  <c:v>1897.0249556620299</c:v>
                </c:pt>
                <c:pt idx="705">
                  <c:v>1891.54020275931</c:v>
                </c:pt>
                <c:pt idx="706">
                  <c:v>1894.8069155603901</c:v>
                </c:pt>
                <c:pt idx="707">
                  <c:v>1902.72352508675</c:v>
                </c:pt>
                <c:pt idx="708">
                  <c:v>1893.68255427959</c:v>
                </c:pt>
                <c:pt idx="709">
                  <c:v>1893.7169233854599</c:v>
                </c:pt>
                <c:pt idx="710">
                  <c:v>1895.39229421305</c:v>
                </c:pt>
                <c:pt idx="711">
                  <c:v>1889.1682764857301</c:v>
                </c:pt>
                <c:pt idx="712">
                  <c:v>1893.89678972858</c:v>
                </c:pt>
                <c:pt idx="713">
                  <c:v>1893.8658323291399</c:v>
                </c:pt>
                <c:pt idx="714">
                  <c:v>1883.4215697781301</c:v>
                </c:pt>
                <c:pt idx="715">
                  <c:v>1887.3001694276099</c:v>
                </c:pt>
                <c:pt idx="716">
                  <c:v>1886.11932808758</c:v>
                </c:pt>
                <c:pt idx="717">
                  <c:v>1879.4850466620801</c:v>
                </c:pt>
                <c:pt idx="718">
                  <c:v>1885.7903761590001</c:v>
                </c:pt>
                <c:pt idx="719">
                  <c:v>1883.1247812183301</c:v>
                </c:pt>
                <c:pt idx="720">
                  <c:v>1879.45946352497</c:v>
                </c:pt>
                <c:pt idx="721">
                  <c:v>1885.08182000789</c:v>
                </c:pt>
                <c:pt idx="722">
                  <c:v>1879.0294538073499</c:v>
                </c:pt>
                <c:pt idx="723">
                  <c:v>1878.6429877487201</c:v>
                </c:pt>
                <c:pt idx="724">
                  <c:v>1888.67631240422</c:v>
                </c:pt>
                <c:pt idx="725">
                  <c:v>1882.7639182784801</c:v>
                </c:pt>
                <c:pt idx="726">
                  <c:v>1885.19120961821</c:v>
                </c:pt>
                <c:pt idx="727">
                  <c:v>1886.62353038386</c:v>
                </c:pt>
                <c:pt idx="728">
                  <c:v>1879.5729284486199</c:v>
                </c:pt>
                <c:pt idx="729">
                  <c:v>1885.9552965497701</c:v>
                </c:pt>
                <c:pt idx="730">
                  <c:v>1889.83651871555</c:v>
                </c:pt>
                <c:pt idx="731">
                  <c:v>1883.4399669363199</c:v>
                </c:pt>
                <c:pt idx="732">
                  <c:v>1888.6030340396901</c:v>
                </c:pt>
                <c:pt idx="733">
                  <c:v>1883.9509327175799</c:v>
                </c:pt>
                <c:pt idx="734">
                  <c:v>1880.2336433365299</c:v>
                </c:pt>
                <c:pt idx="735">
                  <c:v>1889.8751745664499</c:v>
                </c:pt>
                <c:pt idx="736">
                  <c:v>1884.7752657610399</c:v>
                </c:pt>
                <c:pt idx="737">
                  <c:v>1880.1934669458601</c:v>
                </c:pt>
                <c:pt idx="738">
                  <c:v>1881.5851907349199</c:v>
                </c:pt>
                <c:pt idx="739">
                  <c:v>1873.57146794867</c:v>
                </c:pt>
                <c:pt idx="740">
                  <c:v>1874.4125931532801</c:v>
                </c:pt>
                <c:pt idx="741">
                  <c:v>1882.90980293865</c:v>
                </c:pt>
                <c:pt idx="742">
                  <c:v>1875.0831466264799</c:v>
                </c:pt>
                <c:pt idx="743">
                  <c:v>1876.0154133993401</c:v>
                </c:pt>
                <c:pt idx="744">
                  <c:v>1881.5064847301901</c:v>
                </c:pt>
                <c:pt idx="745">
                  <c:v>1877.8321775854899</c:v>
                </c:pt>
                <c:pt idx="746">
                  <c:v>1886.48912539976</c:v>
                </c:pt>
                <c:pt idx="747">
                  <c:v>1892.52981995202</c:v>
                </c:pt>
                <c:pt idx="748">
                  <c:v>1884.4155776134901</c:v>
                </c:pt>
                <c:pt idx="749">
                  <c:v>1888.8279483630399</c:v>
                </c:pt>
                <c:pt idx="750">
                  <c:v>1890.33406871944</c:v>
                </c:pt>
                <c:pt idx="751">
                  <c:v>1883.93869420438</c:v>
                </c:pt>
                <c:pt idx="752">
                  <c:v>1893.55509125149</c:v>
                </c:pt>
                <c:pt idx="753">
                  <c:v>1892.17989500453</c:v>
                </c:pt>
                <c:pt idx="754">
                  <c:v>1885.6732923676</c:v>
                </c:pt>
                <c:pt idx="755">
                  <c:v>1892.4532353535401</c:v>
                </c:pt>
                <c:pt idx="756">
                  <c:v>1888.33873625712</c:v>
                </c:pt>
                <c:pt idx="757">
                  <c:v>1890.1319152900701</c:v>
                </c:pt>
                <c:pt idx="758">
                  <c:v>1898.27611346954</c:v>
                </c:pt>
                <c:pt idx="759">
                  <c:v>1890.6039613729299</c:v>
                </c:pt>
                <c:pt idx="760">
                  <c:v>1889.2230192137399</c:v>
                </c:pt>
                <c:pt idx="761">
                  <c:v>1891.98550043158</c:v>
                </c:pt>
                <c:pt idx="762">
                  <c:v>1883.6605204248301</c:v>
                </c:pt>
                <c:pt idx="763">
                  <c:v>1887.41625708573</c:v>
                </c:pt>
                <c:pt idx="764">
                  <c:v>1889.0735392516001</c:v>
                </c:pt>
                <c:pt idx="765">
                  <c:v>1883.8142994580901</c:v>
                </c:pt>
                <c:pt idx="766">
                  <c:v>1888.73074575946</c:v>
                </c:pt>
                <c:pt idx="767">
                  <c:v>1888.5155190057501</c:v>
                </c:pt>
                <c:pt idx="768">
                  <c:v>1884.6433238233501</c:v>
                </c:pt>
                <c:pt idx="769">
                  <c:v>1896.4649690572701</c:v>
                </c:pt>
                <c:pt idx="770">
                  <c:v>1895.4067743067401</c:v>
                </c:pt>
                <c:pt idx="771">
                  <c:v>1889.8852804799601</c:v>
                </c:pt>
                <c:pt idx="772">
                  <c:v>1891.93704199023</c:v>
                </c:pt>
                <c:pt idx="773">
                  <c:v>1888.7620717525299</c:v>
                </c:pt>
                <c:pt idx="774">
                  <c:v>1888.2852417126101</c:v>
                </c:pt>
                <c:pt idx="775">
                  <c:v>1896.2074906378</c:v>
                </c:pt>
                <c:pt idx="776">
                  <c:v>1885.7422233329</c:v>
                </c:pt>
                <c:pt idx="777">
                  <c:v>1881.8838778203799</c:v>
                </c:pt>
                <c:pt idx="778">
                  <c:v>1881.07734756778</c:v>
                </c:pt>
                <c:pt idx="779">
                  <c:v>1875.1455177353901</c:v>
                </c:pt>
                <c:pt idx="780">
                  <c:v>1879.14827511573</c:v>
                </c:pt>
                <c:pt idx="781">
                  <c:v>1881.3505663906899</c:v>
                </c:pt>
                <c:pt idx="782">
                  <c:v>1873.77024291923</c:v>
                </c:pt>
                <c:pt idx="783">
                  <c:v>1877.8863224987299</c:v>
                </c:pt>
                <c:pt idx="784">
                  <c:v>1880.0381100254201</c:v>
                </c:pt>
                <c:pt idx="785">
                  <c:v>1877.70959388658</c:v>
                </c:pt>
                <c:pt idx="786">
                  <c:v>1889.4339486915501</c:v>
                </c:pt>
                <c:pt idx="787">
                  <c:v>1884.30642946733</c:v>
                </c:pt>
                <c:pt idx="788">
                  <c:v>1880.5458889082499</c:v>
                </c:pt>
                <c:pt idx="789">
                  <c:v>1883.4974268552901</c:v>
                </c:pt>
                <c:pt idx="790">
                  <c:v>1879.6970038452901</c:v>
                </c:pt>
                <c:pt idx="791">
                  <c:v>1880.2670577138999</c:v>
                </c:pt>
                <c:pt idx="792">
                  <c:v>1888.85105225852</c:v>
                </c:pt>
                <c:pt idx="793">
                  <c:v>1879.3838445517899</c:v>
                </c:pt>
                <c:pt idx="794">
                  <c:v>1879.3578332811601</c:v>
                </c:pt>
                <c:pt idx="795">
                  <c:v>1879.916400884</c:v>
                </c:pt>
                <c:pt idx="796">
                  <c:v>1874.81933452928</c:v>
                </c:pt>
                <c:pt idx="797">
                  <c:v>1880.1557808979601</c:v>
                </c:pt>
                <c:pt idx="798">
                  <c:v>1885.5783888538499</c:v>
                </c:pt>
                <c:pt idx="799">
                  <c:v>1878.1851461204999</c:v>
                </c:pt>
                <c:pt idx="800">
                  <c:v>1879.4688169450001</c:v>
                </c:pt>
                <c:pt idx="801">
                  <c:v>1878.3785016142899</c:v>
                </c:pt>
                <c:pt idx="802">
                  <c:v>1875.4349697734201</c:v>
                </c:pt>
                <c:pt idx="803">
                  <c:v>1883.88602219975</c:v>
                </c:pt>
                <c:pt idx="804">
                  <c:v>1882.08852212631</c:v>
                </c:pt>
                <c:pt idx="805">
                  <c:v>1874.22893349436</c:v>
                </c:pt>
                <c:pt idx="806">
                  <c:v>1877.92125670576</c:v>
                </c:pt>
                <c:pt idx="807">
                  <c:v>1876.4342776334199</c:v>
                </c:pt>
                <c:pt idx="808">
                  <c:v>1879.3083929701199</c:v>
                </c:pt>
                <c:pt idx="809">
                  <c:v>1888.83986212901</c:v>
                </c:pt>
                <c:pt idx="810">
                  <c:v>1879.07830275483</c:v>
                </c:pt>
                <c:pt idx="811">
                  <c:v>1877.71583960678</c:v>
                </c:pt>
                <c:pt idx="812">
                  <c:v>1880.13024513355</c:v>
                </c:pt>
                <c:pt idx="813">
                  <c:v>1877.29062153466</c:v>
                </c:pt>
                <c:pt idx="814">
                  <c:v>1882.2418136312999</c:v>
                </c:pt>
                <c:pt idx="815">
                  <c:v>1885.0566979288701</c:v>
                </c:pt>
                <c:pt idx="816">
                  <c:v>1873.6148410667099</c:v>
                </c:pt>
                <c:pt idx="817">
                  <c:v>1882.6809275042799</c:v>
                </c:pt>
                <c:pt idx="818">
                  <c:v>1884.25203339222</c:v>
                </c:pt>
                <c:pt idx="819">
                  <c:v>1881.5416706787601</c:v>
                </c:pt>
                <c:pt idx="820">
                  <c:v>1887.7646664162401</c:v>
                </c:pt>
                <c:pt idx="821">
                  <c:v>1885.57085106969</c:v>
                </c:pt>
                <c:pt idx="822">
                  <c:v>1879.9647151208501</c:v>
                </c:pt>
                <c:pt idx="823">
                  <c:v>1885.2048573090599</c:v>
                </c:pt>
                <c:pt idx="824">
                  <c:v>1879.06269434927</c:v>
                </c:pt>
                <c:pt idx="825">
                  <c:v>1881.21483242817</c:v>
                </c:pt>
                <c:pt idx="826">
                  <c:v>1891.4693015928599</c:v>
                </c:pt>
                <c:pt idx="827">
                  <c:v>1887.5209645017301</c:v>
                </c:pt>
                <c:pt idx="828">
                  <c:v>1887.9344284397901</c:v>
                </c:pt>
                <c:pt idx="829">
                  <c:v>1890.8410133898201</c:v>
                </c:pt>
                <c:pt idx="830">
                  <c:v>1883.5310690295501</c:v>
                </c:pt>
                <c:pt idx="831">
                  <c:v>1889.6182523826701</c:v>
                </c:pt>
                <c:pt idx="832">
                  <c:v>1889.6533611452601</c:v>
                </c:pt>
                <c:pt idx="833">
                  <c:v>1879.59647220789</c:v>
                </c:pt>
                <c:pt idx="834">
                  <c:v>1877.98563369312</c:v>
                </c:pt>
                <c:pt idx="835">
                  <c:v>1876.8435430869399</c:v>
                </c:pt>
                <c:pt idx="836">
                  <c:v>1873.73389951379</c:v>
                </c:pt>
                <c:pt idx="837">
                  <c:v>1885.83316408828</c:v>
                </c:pt>
                <c:pt idx="838">
                  <c:v>1880.8241795491899</c:v>
                </c:pt>
                <c:pt idx="839">
                  <c:v>1875.7588691702999</c:v>
                </c:pt>
                <c:pt idx="840">
                  <c:v>1879.17987150874</c:v>
                </c:pt>
                <c:pt idx="841">
                  <c:v>1877.73451522354</c:v>
                </c:pt>
                <c:pt idx="842">
                  <c:v>1876.60855032731</c:v>
                </c:pt>
                <c:pt idx="843">
                  <c:v>1884.4342502811301</c:v>
                </c:pt>
                <c:pt idx="844">
                  <c:v>1876.3948807367999</c:v>
                </c:pt>
                <c:pt idx="845">
                  <c:v>1876.44924527899</c:v>
                </c:pt>
                <c:pt idx="846">
                  <c:v>1879.2668058320501</c:v>
                </c:pt>
                <c:pt idx="847">
                  <c:v>1873.9807542456199</c:v>
                </c:pt>
                <c:pt idx="848">
                  <c:v>1881.5063511311801</c:v>
                </c:pt>
                <c:pt idx="849">
                  <c:v>1887.3266430399699</c:v>
                </c:pt>
                <c:pt idx="850">
                  <c:v>1878.47372124087</c:v>
                </c:pt>
                <c:pt idx="851">
                  <c:v>1881.7791584546301</c:v>
                </c:pt>
                <c:pt idx="852">
                  <c:v>1882.74462335304</c:v>
                </c:pt>
                <c:pt idx="853">
                  <c:v>1878.0583114552301</c:v>
                </c:pt>
                <c:pt idx="854">
                  <c:v>1888.2545498193599</c:v>
                </c:pt>
                <c:pt idx="855">
                  <c:v>1883.51286914714</c:v>
                </c:pt>
                <c:pt idx="856">
                  <c:v>1874.9994665414999</c:v>
                </c:pt>
                <c:pt idx="857">
                  <c:v>1876.63578770605</c:v>
                </c:pt>
                <c:pt idx="858">
                  <c:v>1873.6219850751399</c:v>
                </c:pt>
                <c:pt idx="859">
                  <c:v>1871.90490780504</c:v>
                </c:pt>
                <c:pt idx="860">
                  <c:v>1882.4471514372501</c:v>
                </c:pt>
                <c:pt idx="861">
                  <c:v>1872.3737831977401</c:v>
                </c:pt>
                <c:pt idx="862">
                  <c:v>1871.2387301727399</c:v>
                </c:pt>
                <c:pt idx="863">
                  <c:v>1876.15987787674</c:v>
                </c:pt>
                <c:pt idx="864">
                  <c:v>1873.0125203165701</c:v>
                </c:pt>
                <c:pt idx="865">
                  <c:v>1875.55369168428</c:v>
                </c:pt>
                <c:pt idx="866">
                  <c:v>1880.3113350266999</c:v>
                </c:pt>
                <c:pt idx="867">
                  <c:v>1870.1044670016099</c:v>
                </c:pt>
                <c:pt idx="868">
                  <c:v>1873.3452391783901</c:v>
                </c:pt>
                <c:pt idx="869">
                  <c:v>1875.2634499313399</c:v>
                </c:pt>
                <c:pt idx="870">
                  <c:v>1869.93832164843</c:v>
                </c:pt>
                <c:pt idx="871">
                  <c:v>1877.4378376239599</c:v>
                </c:pt>
                <c:pt idx="872">
                  <c:v>1876.57280286019</c:v>
                </c:pt>
                <c:pt idx="873">
                  <c:v>1872.2545128899999</c:v>
                </c:pt>
                <c:pt idx="874">
                  <c:v>1877.49545005753</c:v>
                </c:pt>
                <c:pt idx="875">
                  <c:v>1875.3482632553801</c:v>
                </c:pt>
                <c:pt idx="876">
                  <c:v>1874.0377957733399</c:v>
                </c:pt>
                <c:pt idx="877">
                  <c:v>1883.30839361329</c:v>
                </c:pt>
                <c:pt idx="878">
                  <c:v>1876.77590002126</c:v>
                </c:pt>
                <c:pt idx="879">
                  <c:v>1876.60084187756</c:v>
                </c:pt>
                <c:pt idx="880">
                  <c:v>1877.9980870817201</c:v>
                </c:pt>
                <c:pt idx="881">
                  <c:v>1872.1749168793001</c:v>
                </c:pt>
                <c:pt idx="882">
                  <c:v>1877.11284178548</c:v>
                </c:pt>
                <c:pt idx="883">
                  <c:v>1878.45984430563</c:v>
                </c:pt>
                <c:pt idx="884">
                  <c:v>1873.73944118343</c:v>
                </c:pt>
                <c:pt idx="885">
                  <c:v>1882.80673488258</c:v>
                </c:pt>
                <c:pt idx="886">
                  <c:v>1885.9213205018</c:v>
                </c:pt>
                <c:pt idx="887">
                  <c:v>1884.8941879009001</c:v>
                </c:pt>
                <c:pt idx="888">
                  <c:v>1896.33012759437</c:v>
                </c:pt>
                <c:pt idx="889">
                  <c:v>1895.3346923305901</c:v>
                </c:pt>
                <c:pt idx="890">
                  <c:v>1895.61294132015</c:v>
                </c:pt>
                <c:pt idx="891">
                  <c:v>1896.73670964958</c:v>
                </c:pt>
                <c:pt idx="892">
                  <c:v>1888.6755819862601</c:v>
                </c:pt>
                <c:pt idx="893">
                  <c:v>1887.74948534451</c:v>
                </c:pt>
                <c:pt idx="894">
                  <c:v>1896.6302027569</c:v>
                </c:pt>
                <c:pt idx="895">
                  <c:v>1886.63779667722</c:v>
                </c:pt>
                <c:pt idx="896">
                  <c:v>1888.52173949951</c:v>
                </c:pt>
                <c:pt idx="897">
                  <c:v>1889.18235038903</c:v>
                </c:pt>
                <c:pt idx="898">
                  <c:v>1883.0382651198499</c:v>
                </c:pt>
                <c:pt idx="899">
                  <c:v>1890.48791312752</c:v>
                </c:pt>
                <c:pt idx="900">
                  <c:v>1895.49653890269</c:v>
                </c:pt>
                <c:pt idx="901">
                  <c:v>1885.01294690277</c:v>
                </c:pt>
                <c:pt idx="902">
                  <c:v>1885.87600198773</c:v>
                </c:pt>
                <c:pt idx="903">
                  <c:v>1882.47435254625</c:v>
                </c:pt>
                <c:pt idx="904">
                  <c:v>1878.8718760710699</c:v>
                </c:pt>
                <c:pt idx="905">
                  <c:v>1886.4470223404201</c:v>
                </c:pt>
                <c:pt idx="906">
                  <c:v>1879.49947798371</c:v>
                </c:pt>
                <c:pt idx="907">
                  <c:v>1870.98357085058</c:v>
                </c:pt>
                <c:pt idx="908">
                  <c:v>1874.35537052225</c:v>
                </c:pt>
                <c:pt idx="909">
                  <c:v>1871.30243910435</c:v>
                </c:pt>
                <c:pt idx="910">
                  <c:v>1868.0701972250399</c:v>
                </c:pt>
                <c:pt idx="911">
                  <c:v>1882.06129435138</c:v>
                </c:pt>
                <c:pt idx="912">
                  <c:v>1873.72090819603</c:v>
                </c:pt>
                <c:pt idx="913">
                  <c:v>1878.7804359322299</c:v>
                </c:pt>
                <c:pt idx="914">
                  <c:v>1884.5577715977799</c:v>
                </c:pt>
                <c:pt idx="915">
                  <c:v>1880.00429867973</c:v>
                </c:pt>
                <c:pt idx="916">
                  <c:v>1885.2080375184701</c:v>
                </c:pt>
                <c:pt idx="917">
                  <c:v>1890.1333983485899</c:v>
                </c:pt>
                <c:pt idx="918">
                  <c:v>1876.67385780169</c:v>
                </c:pt>
                <c:pt idx="919">
                  <c:v>1881.23030422288</c:v>
                </c:pt>
                <c:pt idx="920">
                  <c:v>1876.8334916179299</c:v>
                </c:pt>
                <c:pt idx="921">
                  <c:v>1869.70565200082</c:v>
                </c:pt>
                <c:pt idx="922">
                  <c:v>1878.9354229534099</c:v>
                </c:pt>
                <c:pt idx="923">
                  <c:v>1881.0052408245001</c:v>
                </c:pt>
                <c:pt idx="924">
                  <c:v>1877.7345586186</c:v>
                </c:pt>
                <c:pt idx="925">
                  <c:v>1881.8347920215399</c:v>
                </c:pt>
                <c:pt idx="926">
                  <c:v>1880.4140925936799</c:v>
                </c:pt>
                <c:pt idx="927">
                  <c:v>1882.0325659222899</c:v>
                </c:pt>
                <c:pt idx="928">
                  <c:v>1893.9668061263201</c:v>
                </c:pt>
                <c:pt idx="929">
                  <c:v>1882.62876308561</c:v>
                </c:pt>
                <c:pt idx="930">
                  <c:v>1879.6967107019</c:v>
                </c:pt>
                <c:pt idx="931">
                  <c:v>1882.1694541858501</c:v>
                </c:pt>
                <c:pt idx="932">
                  <c:v>1870.88813765601</c:v>
                </c:pt>
                <c:pt idx="933">
                  <c:v>1877.88475217886</c:v>
                </c:pt>
                <c:pt idx="934">
                  <c:v>1878.2622285866601</c:v>
                </c:pt>
                <c:pt idx="935">
                  <c:v>1866.47969749648</c:v>
                </c:pt>
                <c:pt idx="936">
                  <c:v>1872.24074167298</c:v>
                </c:pt>
                <c:pt idx="937">
                  <c:v>1866.9695576572101</c:v>
                </c:pt>
                <c:pt idx="938">
                  <c:v>1860.14324587902</c:v>
                </c:pt>
                <c:pt idx="939">
                  <c:v>1873.2634324678399</c:v>
                </c:pt>
                <c:pt idx="940">
                  <c:v>1863.09897617143</c:v>
                </c:pt>
                <c:pt idx="941">
                  <c:v>1857.9789728982801</c:v>
                </c:pt>
                <c:pt idx="942">
                  <c:v>1860.9291658733</c:v>
                </c:pt>
                <c:pt idx="943">
                  <c:v>1855.08133164729</c:v>
                </c:pt>
                <c:pt idx="944">
                  <c:v>1856.17336021399</c:v>
                </c:pt>
                <c:pt idx="945">
                  <c:v>1868.34503169965</c:v>
                </c:pt>
                <c:pt idx="946">
                  <c:v>1861.8969506209601</c:v>
                </c:pt>
                <c:pt idx="947">
                  <c:v>1865.8741706471301</c:v>
                </c:pt>
                <c:pt idx="948">
                  <c:v>1870.5348630685</c:v>
                </c:pt>
                <c:pt idx="949">
                  <c:v>1866.2805099022301</c:v>
                </c:pt>
                <c:pt idx="950">
                  <c:v>1872.3854712964301</c:v>
                </c:pt>
                <c:pt idx="951">
                  <c:v>1880.13000593225</c:v>
                </c:pt>
                <c:pt idx="952">
                  <c:v>1869.1184610971</c:v>
                </c:pt>
                <c:pt idx="953">
                  <c:v>1869.17033942957</c:v>
                </c:pt>
                <c:pt idx="954">
                  <c:v>1869.39383908271</c:v>
                </c:pt>
                <c:pt idx="955">
                  <c:v>1860.64928266163</c:v>
                </c:pt>
                <c:pt idx="956">
                  <c:v>1869.6110713550399</c:v>
                </c:pt>
                <c:pt idx="957">
                  <c:v>1867.30214795489</c:v>
                </c:pt>
                <c:pt idx="958">
                  <c:v>1857.9334506978701</c:v>
                </c:pt>
                <c:pt idx="959">
                  <c:v>1868.3689271995199</c:v>
                </c:pt>
                <c:pt idx="960">
                  <c:v>1867.99611436241</c:v>
                </c:pt>
                <c:pt idx="961">
                  <c:v>1865.9454254166001</c:v>
                </c:pt>
                <c:pt idx="962">
                  <c:v>1881.7090272412099</c:v>
                </c:pt>
                <c:pt idx="963">
                  <c:v>1875.41340812409</c:v>
                </c:pt>
                <c:pt idx="964">
                  <c:v>1876.7898935732001</c:v>
                </c:pt>
                <c:pt idx="965">
                  <c:v>1883.20169527701</c:v>
                </c:pt>
                <c:pt idx="966">
                  <c:v>1876.1835652314301</c:v>
                </c:pt>
                <c:pt idx="967">
                  <c:v>1879.1336867631401</c:v>
                </c:pt>
                <c:pt idx="968">
                  <c:v>1887.61172629576</c:v>
                </c:pt>
                <c:pt idx="969">
                  <c:v>1876.8269197892701</c:v>
                </c:pt>
                <c:pt idx="970">
                  <c:v>1879.24520930259</c:v>
                </c:pt>
                <c:pt idx="971">
                  <c:v>1879.7922513369499</c:v>
                </c:pt>
                <c:pt idx="972">
                  <c:v>1876.5140552696</c:v>
                </c:pt>
                <c:pt idx="973">
                  <c:v>1884.0265805639999</c:v>
                </c:pt>
                <c:pt idx="974">
                  <c:v>1885.8694756120501</c:v>
                </c:pt>
                <c:pt idx="975">
                  <c:v>1878.52073027283</c:v>
                </c:pt>
                <c:pt idx="976">
                  <c:v>1884.13642562826</c:v>
                </c:pt>
                <c:pt idx="977">
                  <c:v>1878.77555103602</c:v>
                </c:pt>
                <c:pt idx="978">
                  <c:v>1880.02162907037</c:v>
                </c:pt>
                <c:pt idx="979">
                  <c:v>1887.6028120866099</c:v>
                </c:pt>
                <c:pt idx="980">
                  <c:v>1880.5602957478</c:v>
                </c:pt>
                <c:pt idx="981">
                  <c:v>1878.0707953912199</c:v>
                </c:pt>
                <c:pt idx="982">
                  <c:v>1878.81518596972</c:v>
                </c:pt>
                <c:pt idx="983">
                  <c:v>1871.9940202713799</c:v>
                </c:pt>
                <c:pt idx="984">
                  <c:v>1880.1429427738999</c:v>
                </c:pt>
                <c:pt idx="985">
                  <c:v>1886.3995042311201</c:v>
                </c:pt>
                <c:pt idx="986">
                  <c:v>1879.6477654410201</c:v>
                </c:pt>
                <c:pt idx="987">
                  <c:v>1883.90100294884</c:v>
                </c:pt>
                <c:pt idx="988">
                  <c:v>1888.8207933114099</c:v>
                </c:pt>
                <c:pt idx="989">
                  <c:v>1887.01875328244</c:v>
                </c:pt>
                <c:pt idx="990">
                  <c:v>1897.38628838553</c:v>
                </c:pt>
                <c:pt idx="991">
                  <c:v>1894.17561573068</c:v>
                </c:pt>
                <c:pt idx="992">
                  <c:v>1886.1478778097701</c:v>
                </c:pt>
                <c:pt idx="993">
                  <c:v>1890.30590369379</c:v>
                </c:pt>
                <c:pt idx="994">
                  <c:v>1883.64542649241</c:v>
                </c:pt>
                <c:pt idx="995">
                  <c:v>1877.3821780799699</c:v>
                </c:pt>
                <c:pt idx="996">
                  <c:v>1888.41523936874</c:v>
                </c:pt>
                <c:pt idx="997">
                  <c:v>1880.85005425245</c:v>
                </c:pt>
                <c:pt idx="998">
                  <c:v>1880.7489365727699</c:v>
                </c:pt>
                <c:pt idx="999">
                  <c:v>1884.31413801085</c:v>
                </c:pt>
                <c:pt idx="1000">
                  <c:v>1878.5074083529801</c:v>
                </c:pt>
                <c:pt idx="1001">
                  <c:v>1885.7173728898899</c:v>
                </c:pt>
                <c:pt idx="1002">
                  <c:v>1894.9032240853501</c:v>
                </c:pt>
                <c:pt idx="1003">
                  <c:v>1886.8817481117701</c:v>
                </c:pt>
                <c:pt idx="1004">
                  <c:v>1891.9441315035899</c:v>
                </c:pt>
                <c:pt idx="1005">
                  <c:v>1891.67895114664</c:v>
                </c:pt>
                <c:pt idx="1006">
                  <c:v>1887.7392218761399</c:v>
                </c:pt>
                <c:pt idx="1007">
                  <c:v>1895.71494496018</c:v>
                </c:pt>
                <c:pt idx="1008">
                  <c:v>1894.60995400415</c:v>
                </c:pt>
                <c:pt idx="1009">
                  <c:v>1885.0682712590699</c:v>
                </c:pt>
                <c:pt idx="1010">
                  <c:v>1886.9459643564401</c:v>
                </c:pt>
                <c:pt idx="1011">
                  <c:v>1881.42897873383</c:v>
                </c:pt>
                <c:pt idx="1012">
                  <c:v>1886.1737417760301</c:v>
                </c:pt>
                <c:pt idx="1013">
                  <c:v>1890.98524854934</c:v>
                </c:pt>
                <c:pt idx="1014">
                  <c:v>1885.61251028731</c:v>
                </c:pt>
                <c:pt idx="1015">
                  <c:v>1884.7526718950401</c:v>
                </c:pt>
                <c:pt idx="1016">
                  <c:v>1889.4891094040399</c:v>
                </c:pt>
                <c:pt idx="1017">
                  <c:v>1880.9331688064799</c:v>
                </c:pt>
                <c:pt idx="1018">
                  <c:v>1885.5499053656099</c:v>
                </c:pt>
                <c:pt idx="1019">
                  <c:v>1884.4039946013199</c:v>
                </c:pt>
                <c:pt idx="1020">
                  <c:v>1880.2357739931899</c:v>
                </c:pt>
                <c:pt idx="1021">
                  <c:v>1884.6428097253399</c:v>
                </c:pt>
                <c:pt idx="1022">
                  <c:v>1882.4727849549299</c:v>
                </c:pt>
                <c:pt idx="1023">
                  <c:v>1876.24321524839</c:v>
                </c:pt>
                <c:pt idx="1024">
                  <c:v>1886.5560170128799</c:v>
                </c:pt>
                <c:pt idx="1025">
                  <c:v>1884.3025806550199</c:v>
                </c:pt>
                <c:pt idx="1026">
                  <c:v>1879.2749299136999</c:v>
                </c:pt>
                <c:pt idx="1027">
                  <c:v>1880.4104729631299</c:v>
                </c:pt>
                <c:pt idx="1028">
                  <c:v>1872.3362617324401</c:v>
                </c:pt>
                <c:pt idx="1029">
                  <c:v>1873.3669025868001</c:v>
                </c:pt>
                <c:pt idx="1030">
                  <c:v>1879.7117766269</c:v>
                </c:pt>
                <c:pt idx="1031">
                  <c:v>1873.2153902304401</c:v>
                </c:pt>
                <c:pt idx="1032">
                  <c:v>1871.4457262913199</c:v>
                </c:pt>
                <c:pt idx="1033">
                  <c:v>1873.4983528078701</c:v>
                </c:pt>
                <c:pt idx="1034">
                  <c:v>1868.1769520842599</c:v>
                </c:pt>
                <c:pt idx="1035">
                  <c:v>1875.2924092327801</c:v>
                </c:pt>
                <c:pt idx="1036">
                  <c:v>1881.3463653311201</c:v>
                </c:pt>
                <c:pt idx="1037">
                  <c:v>1875.6980926711401</c:v>
                </c:pt>
                <c:pt idx="1038">
                  <c:v>1878.7711311891601</c:v>
                </c:pt>
                <c:pt idx="1039">
                  <c:v>1881.46461816842</c:v>
                </c:pt>
                <c:pt idx="1040">
                  <c:v>1876.0315151023401</c:v>
                </c:pt>
                <c:pt idx="1041">
                  <c:v>1888.7240590087799</c:v>
                </c:pt>
                <c:pt idx="1042">
                  <c:v>1886.5973302519701</c:v>
                </c:pt>
                <c:pt idx="1043">
                  <c:v>1877.43164925664</c:v>
                </c:pt>
                <c:pt idx="1044">
                  <c:v>1879.4477552906401</c:v>
                </c:pt>
                <c:pt idx="1045">
                  <c:v>1874.2528918545299</c:v>
                </c:pt>
                <c:pt idx="1046">
                  <c:v>1871.67198720397</c:v>
                </c:pt>
                <c:pt idx="1047">
                  <c:v>1882.72525181587</c:v>
                </c:pt>
                <c:pt idx="1048">
                  <c:v>1875.7560263801199</c:v>
                </c:pt>
                <c:pt idx="1049">
                  <c:v>1873.08998899124</c:v>
                </c:pt>
                <c:pt idx="1050">
                  <c:v>1877.1714573787599</c:v>
                </c:pt>
                <c:pt idx="1051">
                  <c:v>1874.5388632014301</c:v>
                </c:pt>
                <c:pt idx="1052">
                  <c:v>1881.7551721742</c:v>
                </c:pt>
                <c:pt idx="1053">
                  <c:v>1887.55531672249</c:v>
                </c:pt>
                <c:pt idx="1054">
                  <c:v>1878.21913797967</c:v>
                </c:pt>
                <c:pt idx="1055">
                  <c:v>1878.07616244924</c:v>
                </c:pt>
                <c:pt idx="1056">
                  <c:v>1879.3717396095701</c:v>
                </c:pt>
                <c:pt idx="1057">
                  <c:v>1875.24647029269</c:v>
                </c:pt>
                <c:pt idx="1058">
                  <c:v>1883.5943223792499</c:v>
                </c:pt>
                <c:pt idx="1059">
                  <c:v>1883.26185314042</c:v>
                </c:pt>
                <c:pt idx="1060">
                  <c:v>1876.33820893181</c:v>
                </c:pt>
                <c:pt idx="1061">
                  <c:v>1881.7262374345801</c:v>
                </c:pt>
                <c:pt idx="1062">
                  <c:v>1881.9504856869401</c:v>
                </c:pt>
                <c:pt idx="1063">
                  <c:v>1882.8854650053099</c:v>
                </c:pt>
                <c:pt idx="1064">
                  <c:v>1891.66600971925</c:v>
                </c:pt>
                <c:pt idx="1065">
                  <c:v>1887.4856585406801</c:v>
                </c:pt>
                <c:pt idx="1066">
                  <c:v>1887.4504900134</c:v>
                </c:pt>
                <c:pt idx="1067">
                  <c:v>1893.8502896391799</c:v>
                </c:pt>
                <c:pt idx="1068">
                  <c:v>1888.7880599718501</c:v>
                </c:pt>
                <c:pt idx="1069">
                  <c:v>1890.8749098764299</c:v>
                </c:pt>
                <c:pt idx="1070">
                  <c:v>1896.4501240004799</c:v>
                </c:pt>
                <c:pt idx="1071">
                  <c:v>1890.2498510687301</c:v>
                </c:pt>
                <c:pt idx="1072">
                  <c:v>1891.2869342828201</c:v>
                </c:pt>
                <c:pt idx="1073">
                  <c:v>1886.6388935304201</c:v>
                </c:pt>
                <c:pt idx="1074">
                  <c:v>1879.4538624547399</c:v>
                </c:pt>
                <c:pt idx="1075">
                  <c:v>1886.0833703481901</c:v>
                </c:pt>
                <c:pt idx="1076">
                  <c:v>1885.66906955734</c:v>
                </c:pt>
                <c:pt idx="1077">
                  <c:v>1878.1924860763399</c:v>
                </c:pt>
                <c:pt idx="1078">
                  <c:v>1881.29659921743</c:v>
                </c:pt>
                <c:pt idx="1079">
                  <c:v>1879.8439928341199</c:v>
                </c:pt>
                <c:pt idx="1080">
                  <c:v>1881.9829177979</c:v>
                </c:pt>
                <c:pt idx="1081">
                  <c:v>1891.1190146711499</c:v>
                </c:pt>
                <c:pt idx="1082">
                  <c:v>1885.2328319263499</c:v>
                </c:pt>
                <c:pt idx="1083">
                  <c:v>1881.0899175356999</c:v>
                </c:pt>
                <c:pt idx="1084">
                  <c:v>1886.1771015518</c:v>
                </c:pt>
                <c:pt idx="1085">
                  <c:v>1878.9294485279599</c:v>
                </c:pt>
                <c:pt idx="1086">
                  <c:v>1882.0695678299601</c:v>
                </c:pt>
                <c:pt idx="1087">
                  <c:v>1888.0309064871301</c:v>
                </c:pt>
                <c:pt idx="1088">
                  <c:v>1880.44030155203</c:v>
                </c:pt>
                <c:pt idx="1089">
                  <c:v>1884.9210399103899</c:v>
                </c:pt>
                <c:pt idx="1090">
                  <c:v>1888.1304440226099</c:v>
                </c:pt>
                <c:pt idx="1091">
                  <c:v>1881.76742207138</c:v>
                </c:pt>
                <c:pt idx="1092">
                  <c:v>1892.4384649374499</c:v>
                </c:pt>
                <c:pt idx="1093">
                  <c:v>1888.94442379114</c:v>
                </c:pt>
                <c:pt idx="1094">
                  <c:v>1882.0313644805001</c:v>
                </c:pt>
                <c:pt idx="1095">
                  <c:v>1886.0148014608401</c:v>
                </c:pt>
                <c:pt idx="1096">
                  <c:v>1884.3016568641401</c:v>
                </c:pt>
                <c:pt idx="1097">
                  <c:v>1881.97260879705</c:v>
                </c:pt>
                <c:pt idx="1098">
                  <c:v>1890.63276361577</c:v>
                </c:pt>
                <c:pt idx="1099">
                  <c:v>1883.9251974614101</c:v>
                </c:pt>
                <c:pt idx="1100">
                  <c:v>1884.6660199053899</c:v>
                </c:pt>
                <c:pt idx="1101">
                  <c:v>1888.54827603628</c:v>
                </c:pt>
                <c:pt idx="1102">
                  <c:v>1883.1906811629001</c:v>
                </c:pt>
                <c:pt idx="1103">
                  <c:v>1885.28359635832</c:v>
                </c:pt>
                <c:pt idx="1104">
                  <c:v>1892.5957952270101</c:v>
                </c:pt>
                <c:pt idx="1105">
                  <c:v>1881.6916711480201</c:v>
                </c:pt>
                <c:pt idx="1106">
                  <c:v>1883.9153871158801</c:v>
                </c:pt>
                <c:pt idx="1107">
                  <c:v>1883.07048544135</c:v>
                </c:pt>
                <c:pt idx="1108">
                  <c:v>1875.9744383053701</c:v>
                </c:pt>
                <c:pt idx="1109">
                  <c:v>1885.68128302833</c:v>
                </c:pt>
                <c:pt idx="1110">
                  <c:v>1887.8429095756001</c:v>
                </c:pt>
                <c:pt idx="1111">
                  <c:v>1877.16066651543</c:v>
                </c:pt>
                <c:pt idx="1112">
                  <c:v>1886.1792358560999</c:v>
                </c:pt>
                <c:pt idx="1113">
                  <c:v>1882.8228350758</c:v>
                </c:pt>
                <c:pt idx="1114">
                  <c:v>1882.2886568275001</c:v>
                </c:pt>
                <c:pt idx="1115">
                  <c:v>1894.18501045484</c:v>
                </c:pt>
                <c:pt idx="1116">
                  <c:v>1886.1276871664099</c:v>
                </c:pt>
                <c:pt idx="1117">
                  <c:v>1883.16929711839</c:v>
                </c:pt>
                <c:pt idx="1118">
                  <c:v>1889.7760642374999</c:v>
                </c:pt>
                <c:pt idx="1119">
                  <c:v>1883.7774077211</c:v>
                </c:pt>
                <c:pt idx="1120">
                  <c:v>1888.48791785051</c:v>
                </c:pt>
                <c:pt idx="1121">
                  <c:v>1894.77979133182</c:v>
                </c:pt>
                <c:pt idx="1122">
                  <c:v>1884.58536803634</c:v>
                </c:pt>
                <c:pt idx="1123">
                  <c:v>1888.05825350851</c:v>
                </c:pt>
                <c:pt idx="1124">
                  <c:v>1888.33758501851</c:v>
                </c:pt>
                <c:pt idx="1125">
                  <c:v>1884.3831359989999</c:v>
                </c:pt>
                <c:pt idx="1126">
                  <c:v>1893.7915501273001</c:v>
                </c:pt>
                <c:pt idx="1127">
                  <c:v>1896.8042713761099</c:v>
                </c:pt>
                <c:pt idx="1128">
                  <c:v>1888.7862192889299</c:v>
                </c:pt>
                <c:pt idx="1129">
                  <c:v>1894.9225644892399</c:v>
                </c:pt>
                <c:pt idx="1130">
                  <c:v>1894.70982473306</c:v>
                </c:pt>
                <c:pt idx="1131">
                  <c:v>1893.5851870458901</c:v>
                </c:pt>
                <c:pt idx="1132">
                  <c:v>1903.72921639538</c:v>
                </c:pt>
                <c:pt idx="1133">
                  <c:v>1897.9924241048</c:v>
                </c:pt>
                <c:pt idx="1134">
                  <c:v>1892.36784392918</c:v>
                </c:pt>
                <c:pt idx="1135">
                  <c:v>1898.9371795904599</c:v>
                </c:pt>
                <c:pt idx="1136">
                  <c:v>1895.01407565767</c:v>
                </c:pt>
                <c:pt idx="1137">
                  <c:v>1896.11305785849</c:v>
                </c:pt>
                <c:pt idx="1138">
                  <c:v>1902.6743489640401</c:v>
                </c:pt>
                <c:pt idx="1139">
                  <c:v>1895.6569937343199</c:v>
                </c:pt>
                <c:pt idx="1140">
                  <c:v>1899.06780175315</c:v>
                </c:pt>
                <c:pt idx="1141">
                  <c:v>1901.4547114882</c:v>
                </c:pt>
                <c:pt idx="1142">
                  <c:v>1896.25245183019</c:v>
                </c:pt>
                <c:pt idx="1143">
                  <c:v>1904.05997716041</c:v>
                </c:pt>
                <c:pt idx="1144">
                  <c:v>1907.27433650073</c:v>
                </c:pt>
                <c:pt idx="1145">
                  <c:v>1899.7216704095699</c:v>
                </c:pt>
                <c:pt idx="1146">
                  <c:v>1903.9418166293999</c:v>
                </c:pt>
                <c:pt idx="1147">
                  <c:v>1899.5950967904801</c:v>
                </c:pt>
                <c:pt idx="1148">
                  <c:v>1897.0123965353901</c:v>
                </c:pt>
                <c:pt idx="1149">
                  <c:v>1906.61410511488</c:v>
                </c:pt>
                <c:pt idx="1150">
                  <c:v>1901.9812406183901</c:v>
                </c:pt>
                <c:pt idx="1151">
                  <c:v>1897.6957481853899</c:v>
                </c:pt>
                <c:pt idx="1152">
                  <c:v>1902.6192293097499</c:v>
                </c:pt>
                <c:pt idx="1153">
                  <c:v>1894.58673495178</c:v>
                </c:pt>
                <c:pt idx="1154">
                  <c:v>1899.4857911228301</c:v>
                </c:pt>
                <c:pt idx="1155">
                  <c:v>1906.6484925931099</c:v>
                </c:pt>
                <c:pt idx="1156">
                  <c:v>1898.0971025763499</c:v>
                </c:pt>
                <c:pt idx="1157">
                  <c:v>1897.9308217217499</c:v>
                </c:pt>
                <c:pt idx="1158">
                  <c:v>1899.33480697199</c:v>
                </c:pt>
                <c:pt idx="1159">
                  <c:v>1892.6096045997299</c:v>
                </c:pt>
                <c:pt idx="1160">
                  <c:v>1900.97707381648</c:v>
                </c:pt>
                <c:pt idx="1161">
                  <c:v>1899.84635580749</c:v>
                </c:pt>
                <c:pt idx="1162">
                  <c:v>1891.71377134162</c:v>
                </c:pt>
                <c:pt idx="1163">
                  <c:v>1895.8680695933899</c:v>
                </c:pt>
                <c:pt idx="1164">
                  <c:v>1894.7645976106401</c:v>
                </c:pt>
                <c:pt idx="1165">
                  <c:v>1892.8756412324699</c:v>
                </c:pt>
                <c:pt idx="1166">
                  <c:v>1903.7652258201001</c:v>
                </c:pt>
                <c:pt idx="1167">
                  <c:v>1901.0531694323199</c:v>
                </c:pt>
                <c:pt idx="1168">
                  <c:v>1895.6561195977599</c:v>
                </c:pt>
                <c:pt idx="1169">
                  <c:v>1900.7407051963901</c:v>
                </c:pt>
                <c:pt idx="1170">
                  <c:v>1897.4159018975299</c:v>
                </c:pt>
                <c:pt idx="1171">
                  <c:v>1899.5236832022899</c:v>
                </c:pt>
                <c:pt idx="1172">
                  <c:v>1908.9584260090901</c:v>
                </c:pt>
                <c:pt idx="1173">
                  <c:v>1902.6236239082</c:v>
                </c:pt>
                <c:pt idx="1174">
                  <c:v>1903.2415464870201</c:v>
                </c:pt>
                <c:pt idx="1175">
                  <c:v>1910.6499066629401</c:v>
                </c:pt>
                <c:pt idx="1176">
                  <c:v>1908.4258409459501</c:v>
                </c:pt>
                <c:pt idx="1177">
                  <c:v>1915.5788622878699</c:v>
                </c:pt>
                <c:pt idx="1178">
                  <c:v>1918.09135409025</c:v>
                </c:pt>
                <c:pt idx="1179">
                  <c:v>1909.5026338443699</c:v>
                </c:pt>
                <c:pt idx="1180">
                  <c:v>1914.2765363727599</c:v>
                </c:pt>
                <c:pt idx="1181">
                  <c:v>1915.17254231686</c:v>
                </c:pt>
                <c:pt idx="1182">
                  <c:v>1914.54017810101</c:v>
                </c:pt>
                <c:pt idx="1183">
                  <c:v>1922.1527748251499</c:v>
                </c:pt>
                <c:pt idx="1184">
                  <c:v>1921.46550331502</c:v>
                </c:pt>
                <c:pt idx="1185">
                  <c:v>1921.5505442071701</c:v>
                </c:pt>
                <c:pt idx="1186">
                  <c:v>1928.9638080930199</c:v>
                </c:pt>
                <c:pt idx="1187">
                  <c:v>1922.2782480252699</c:v>
                </c:pt>
                <c:pt idx="1188">
                  <c:v>1921.7176608827399</c:v>
                </c:pt>
                <c:pt idx="1189">
                  <c:v>1928.31083304445</c:v>
                </c:pt>
                <c:pt idx="1190">
                  <c:v>1920.03525732139</c:v>
                </c:pt>
                <c:pt idx="1191">
                  <c:v>1919.28647526132</c:v>
                </c:pt>
                <c:pt idx="1192">
                  <c:v>1919.2275059222</c:v>
                </c:pt>
                <c:pt idx="1193">
                  <c:v>1910.8630661101199</c:v>
                </c:pt>
                <c:pt idx="1194">
                  <c:v>1918.4614894061301</c:v>
                </c:pt>
                <c:pt idx="1195">
                  <c:v>1923.23907149398</c:v>
                </c:pt>
                <c:pt idx="1196">
                  <c:v>1915.1626681396399</c:v>
                </c:pt>
                <c:pt idx="1197">
                  <c:v>1921.4899506434299</c:v>
                </c:pt>
                <c:pt idx="1198">
                  <c:v>1917.9512704139499</c:v>
                </c:pt>
                <c:pt idx="1199">
                  <c:v>1914.83261989841</c:v>
                </c:pt>
                <c:pt idx="1200">
                  <c:v>1923.4205020930499</c:v>
                </c:pt>
                <c:pt idx="1201">
                  <c:v>1920.5571490544901</c:v>
                </c:pt>
                <c:pt idx="1202">
                  <c:v>1915.5968107664701</c:v>
                </c:pt>
                <c:pt idx="1203">
                  <c:v>1919.2177715282401</c:v>
                </c:pt>
                <c:pt idx="1204">
                  <c:v>1913.6313828186101</c:v>
                </c:pt>
                <c:pt idx="1205">
                  <c:v>1916.93966529145</c:v>
                </c:pt>
                <c:pt idx="1206">
                  <c:v>1924.3729424901001</c:v>
                </c:pt>
                <c:pt idx="1207">
                  <c:v>1917.77992191116</c:v>
                </c:pt>
                <c:pt idx="1208">
                  <c:v>1920.5281256158501</c:v>
                </c:pt>
                <c:pt idx="1209">
                  <c:v>1924.3077437795801</c:v>
                </c:pt>
                <c:pt idx="1210">
                  <c:v>1919.8483224331601</c:v>
                </c:pt>
                <c:pt idx="1211">
                  <c:v>1927.92439833515</c:v>
                </c:pt>
                <c:pt idx="1212">
                  <c:v>1930.5603751704</c:v>
                </c:pt>
                <c:pt idx="1213">
                  <c:v>1924.7861003549799</c:v>
                </c:pt>
                <c:pt idx="1214">
                  <c:v>1928.6963778260799</c:v>
                </c:pt>
                <c:pt idx="1215">
                  <c:v>1924.2663135109799</c:v>
                </c:pt>
                <c:pt idx="1216">
                  <c:v>1919.2707081734</c:v>
                </c:pt>
                <c:pt idx="1217">
                  <c:v>1928.18600295238</c:v>
                </c:pt>
                <c:pt idx="1218">
                  <c:v>1922.19136552856</c:v>
                </c:pt>
                <c:pt idx="1219">
                  <c:v>1917.8170171873101</c:v>
                </c:pt>
                <c:pt idx="1220">
                  <c:v>1922.2517647904699</c:v>
                </c:pt>
                <c:pt idx="1221">
                  <c:v>1915.8105982560301</c:v>
                </c:pt>
                <c:pt idx="1222">
                  <c:v>1921.2125388966999</c:v>
                </c:pt>
                <c:pt idx="1223">
                  <c:v>1928.8849519699199</c:v>
                </c:pt>
                <c:pt idx="1224">
                  <c:v>1922.30541771444</c:v>
                </c:pt>
                <c:pt idx="1225">
                  <c:v>1926.0285933405</c:v>
                </c:pt>
                <c:pt idx="1226">
                  <c:v>1929.90685761957</c:v>
                </c:pt>
                <c:pt idx="1227">
                  <c:v>1923.57619059955</c:v>
                </c:pt>
                <c:pt idx="1228">
                  <c:v>1933.1251846585899</c:v>
                </c:pt>
                <c:pt idx="1229">
                  <c:v>1932.3171110988601</c:v>
                </c:pt>
                <c:pt idx="1230">
                  <c:v>1925.74080504169</c:v>
                </c:pt>
                <c:pt idx="1231">
                  <c:v>1927.1819544012901</c:v>
                </c:pt>
                <c:pt idx="1232">
                  <c:v>1927.66046237457</c:v>
                </c:pt>
                <c:pt idx="1233">
                  <c:v>1925.34730103119</c:v>
                </c:pt>
                <c:pt idx="1234">
                  <c:v>1934.37605667352</c:v>
                </c:pt>
                <c:pt idx="1235">
                  <c:v>1930.0354321663799</c:v>
                </c:pt>
                <c:pt idx="1236">
                  <c:v>1927.7099510405901</c:v>
                </c:pt>
                <c:pt idx="1237">
                  <c:v>1932.1426100199601</c:v>
                </c:pt>
                <c:pt idx="1238">
                  <c:v>1927.71009304976</c:v>
                </c:pt>
                <c:pt idx="1239">
                  <c:v>1926.7409473254399</c:v>
                </c:pt>
                <c:pt idx="1240">
                  <c:v>1934.59705041866</c:v>
                </c:pt>
                <c:pt idx="1241">
                  <c:v>1928.5614858742399</c:v>
                </c:pt>
                <c:pt idx="1242">
                  <c:v>1931.5974161971999</c:v>
                </c:pt>
                <c:pt idx="1243">
                  <c:v>1934.5574899709</c:v>
                </c:pt>
                <c:pt idx="1244">
                  <c:v>1928.2486525802001</c:v>
                </c:pt>
                <c:pt idx="1245">
                  <c:v>1936.9591335368</c:v>
                </c:pt>
                <c:pt idx="1246">
                  <c:v>1939.6388863852601</c:v>
                </c:pt>
                <c:pt idx="1247">
                  <c:v>1929.77893419456</c:v>
                </c:pt>
                <c:pt idx="1248">
                  <c:v>1932.6280179562</c:v>
                </c:pt>
                <c:pt idx="1249">
                  <c:v>1929.1205026951</c:v>
                </c:pt>
                <c:pt idx="1250">
                  <c:v>1926.5427739864899</c:v>
                </c:pt>
                <c:pt idx="1251">
                  <c:v>1939.1556589138299</c:v>
                </c:pt>
                <c:pt idx="1252">
                  <c:v>1932.6204339256601</c:v>
                </c:pt>
                <c:pt idx="1253">
                  <c:v>1928.9927546460699</c:v>
                </c:pt>
                <c:pt idx="1254">
                  <c:v>1932.28743876562</c:v>
                </c:pt>
                <c:pt idx="1255">
                  <c:v>1927.39214628697</c:v>
                </c:pt>
                <c:pt idx="1256">
                  <c:v>1930.7099379912399</c:v>
                </c:pt>
                <c:pt idx="1257">
                  <c:v>1937.15367572643</c:v>
                </c:pt>
                <c:pt idx="1258">
                  <c:v>1926.3317847890601</c:v>
                </c:pt>
                <c:pt idx="1259">
                  <c:v>1928.61387447893</c:v>
                </c:pt>
                <c:pt idx="1260">
                  <c:v>1931.2264370532801</c:v>
                </c:pt>
                <c:pt idx="1261">
                  <c:v>1926.1756669491001</c:v>
                </c:pt>
                <c:pt idx="1262">
                  <c:v>1931.19906913722</c:v>
                </c:pt>
                <c:pt idx="1263">
                  <c:v>1931.82254143149</c:v>
                </c:pt>
                <c:pt idx="1264">
                  <c:v>1923.49634669998</c:v>
                </c:pt>
                <c:pt idx="1265">
                  <c:v>1925.00293264782</c:v>
                </c:pt>
                <c:pt idx="1266">
                  <c:v>1923.4271059422099</c:v>
                </c:pt>
                <c:pt idx="1267">
                  <c:v>1919.2138996308699</c:v>
                </c:pt>
                <c:pt idx="1268">
                  <c:v>1925.1309656405699</c:v>
                </c:pt>
                <c:pt idx="1269">
                  <c:v>1920.7412363686501</c:v>
                </c:pt>
                <c:pt idx="1270">
                  <c:v>1915.69578492798</c:v>
                </c:pt>
                <c:pt idx="1271">
                  <c:v>1918.3067248887401</c:v>
                </c:pt>
                <c:pt idx="1272">
                  <c:v>1915.81830290172</c:v>
                </c:pt>
                <c:pt idx="1273">
                  <c:v>1917.7739789008101</c:v>
                </c:pt>
                <c:pt idx="1274">
                  <c:v>1921.4196016083899</c:v>
                </c:pt>
                <c:pt idx="1275">
                  <c:v>1918.30792302552</c:v>
                </c:pt>
                <c:pt idx="1276">
                  <c:v>1922.82572730935</c:v>
                </c:pt>
                <c:pt idx="1277">
                  <c:v>1925.0856678883799</c:v>
                </c:pt>
                <c:pt idx="1278">
                  <c:v>1917.51376796099</c:v>
                </c:pt>
                <c:pt idx="1279">
                  <c:v>1925.0226046271</c:v>
                </c:pt>
                <c:pt idx="1280">
                  <c:v>1926.3960947309399</c:v>
                </c:pt>
                <c:pt idx="1281">
                  <c:v>1920.47840089649</c:v>
                </c:pt>
                <c:pt idx="1282">
                  <c:v>1921.32601086005</c:v>
                </c:pt>
                <c:pt idx="1283">
                  <c:v>1919.27168963954</c:v>
                </c:pt>
                <c:pt idx="1284">
                  <c:v>1915.6383244634901</c:v>
                </c:pt>
                <c:pt idx="1285">
                  <c:v>1928.6791604626601</c:v>
                </c:pt>
                <c:pt idx="1286">
                  <c:v>1923.0484033228599</c:v>
                </c:pt>
                <c:pt idx="1287">
                  <c:v>1918.5184723437201</c:v>
                </c:pt>
                <c:pt idx="1288">
                  <c:v>1925.0541596846199</c:v>
                </c:pt>
                <c:pt idx="1289">
                  <c:v>1922.3500926746101</c:v>
                </c:pt>
                <c:pt idx="1290">
                  <c:v>1922.1619363723401</c:v>
                </c:pt>
                <c:pt idx="1291">
                  <c:v>1932.7198400500399</c:v>
                </c:pt>
                <c:pt idx="1292">
                  <c:v>1926.22545550927</c:v>
                </c:pt>
                <c:pt idx="1293">
                  <c:v>1928.7341375623901</c:v>
                </c:pt>
                <c:pt idx="1294">
                  <c:v>1932.15025466461</c:v>
                </c:pt>
                <c:pt idx="1295">
                  <c:v>1924.77692419701</c:v>
                </c:pt>
                <c:pt idx="1296">
                  <c:v>1932.2437722424099</c:v>
                </c:pt>
                <c:pt idx="1297">
                  <c:v>1935.1500755473201</c:v>
                </c:pt>
                <c:pt idx="1298">
                  <c:v>1926.7425758561801</c:v>
                </c:pt>
                <c:pt idx="1299">
                  <c:v>1931.9300159038301</c:v>
                </c:pt>
                <c:pt idx="1300">
                  <c:v>1930.3922911859399</c:v>
                </c:pt>
                <c:pt idx="1301">
                  <c:v>1931.44930686269</c:v>
                </c:pt>
                <c:pt idx="1302">
                  <c:v>1943.11590425132</c:v>
                </c:pt>
                <c:pt idx="1303">
                  <c:v>1941.46224189089</c:v>
                </c:pt>
                <c:pt idx="1304">
                  <c:v>1939.4250383092401</c:v>
                </c:pt>
                <c:pt idx="1305">
                  <c:v>1947.18972788667</c:v>
                </c:pt>
                <c:pt idx="1306">
                  <c:v>1941.9442511873399</c:v>
                </c:pt>
                <c:pt idx="1307">
                  <c:v>1945.34145904459</c:v>
                </c:pt>
                <c:pt idx="1308">
                  <c:v>1949.8619589751399</c:v>
                </c:pt>
                <c:pt idx="1309">
                  <c:v>1941.29305037066</c:v>
                </c:pt>
                <c:pt idx="1310">
                  <c:v>1942.00123365685</c:v>
                </c:pt>
                <c:pt idx="1311">
                  <c:v>1939.5201667676499</c:v>
                </c:pt>
                <c:pt idx="1312">
                  <c:v>1929.6414233958001</c:v>
                </c:pt>
                <c:pt idx="1313">
                  <c:v>1935.3231788496</c:v>
                </c:pt>
                <c:pt idx="1314">
                  <c:v>1937.1153769525599</c:v>
                </c:pt>
                <c:pt idx="1315">
                  <c:v>1927.99424448126</c:v>
                </c:pt>
                <c:pt idx="1316">
                  <c:v>1931.5147866249999</c:v>
                </c:pt>
                <c:pt idx="1317">
                  <c:v>1926.87664486221</c:v>
                </c:pt>
                <c:pt idx="1318">
                  <c:v>1926.9633810831201</c:v>
                </c:pt>
                <c:pt idx="1319">
                  <c:v>1937.40058728549</c:v>
                </c:pt>
                <c:pt idx="1320">
                  <c:v>1936.69510833804</c:v>
                </c:pt>
                <c:pt idx="1321">
                  <c:v>1931.5388631580799</c:v>
                </c:pt>
                <c:pt idx="1322">
                  <c:v>1939.44718404077</c:v>
                </c:pt>
                <c:pt idx="1323">
                  <c:v>1936.97756932467</c:v>
                </c:pt>
                <c:pt idx="1324">
                  <c:v>1942.1364798012301</c:v>
                </c:pt>
                <c:pt idx="1325">
                  <c:v>1952.3680116901101</c:v>
                </c:pt>
                <c:pt idx="1326">
                  <c:v>1944.84704745098</c:v>
                </c:pt>
                <c:pt idx="1327">
                  <c:v>1943.7476487410599</c:v>
                </c:pt>
                <c:pt idx="1328">
                  <c:v>1945.86470835058</c:v>
                </c:pt>
                <c:pt idx="1329">
                  <c:v>1936.6030643131701</c:v>
                </c:pt>
                <c:pt idx="1330">
                  <c:v>1943.0097619657699</c:v>
                </c:pt>
                <c:pt idx="1331">
                  <c:v>1941.6687463523399</c:v>
                </c:pt>
                <c:pt idx="1332">
                  <c:v>1930.7120261421701</c:v>
                </c:pt>
                <c:pt idx="1333">
                  <c:v>1931.09459914271</c:v>
                </c:pt>
                <c:pt idx="1334">
                  <c:v>1925.0788856659899</c:v>
                </c:pt>
                <c:pt idx="1335">
                  <c:v>1918.3066608864799</c:v>
                </c:pt>
                <c:pt idx="1336">
                  <c:v>1928.5768712424999</c:v>
                </c:pt>
                <c:pt idx="1337">
                  <c:v>1920.07686417487</c:v>
                </c:pt>
                <c:pt idx="1338">
                  <c:v>1916.7209338113501</c:v>
                </c:pt>
                <c:pt idx="1339">
                  <c:v>1922.7349649104599</c:v>
                </c:pt>
                <c:pt idx="1340">
                  <c:v>1921.8990517448101</c:v>
                </c:pt>
                <c:pt idx="1341">
                  <c:v>1927.40016208869</c:v>
                </c:pt>
                <c:pt idx="1342">
                  <c:v>1935.7979554225899</c:v>
                </c:pt>
                <c:pt idx="1343">
                  <c:v>1930.28594580044</c:v>
                </c:pt>
                <c:pt idx="1344">
                  <c:v>1933.81923338869</c:v>
                </c:pt>
                <c:pt idx="1345">
                  <c:v>1934.90829037362</c:v>
                </c:pt>
                <c:pt idx="1346">
                  <c:v>1929.2392076492599</c:v>
                </c:pt>
                <c:pt idx="1347">
                  <c:v>1932.5013002200701</c:v>
                </c:pt>
                <c:pt idx="1348">
                  <c:v>1933.70729525041</c:v>
                </c:pt>
                <c:pt idx="1349">
                  <c:v>1929.1946580267199</c:v>
                </c:pt>
                <c:pt idx="1350">
                  <c:v>1930.69068177076</c:v>
                </c:pt>
                <c:pt idx="1351">
                  <c:v>1928.3082190989101</c:v>
                </c:pt>
                <c:pt idx="1352">
                  <c:v>1927.6390467162</c:v>
                </c:pt>
                <c:pt idx="1353">
                  <c:v>1935.11670710869</c:v>
                </c:pt>
                <c:pt idx="1354">
                  <c:v>1935.3907892653899</c:v>
                </c:pt>
                <c:pt idx="1355">
                  <c:v>1932.32292911232</c:v>
                </c:pt>
                <c:pt idx="1356">
                  <c:v>1934.8624961671901</c:v>
                </c:pt>
                <c:pt idx="1357">
                  <c:v>1932.2795270271899</c:v>
                </c:pt>
                <c:pt idx="1358">
                  <c:v>1935.0839175782401</c:v>
                </c:pt>
                <c:pt idx="1359">
                  <c:v>1943.0074912415801</c:v>
                </c:pt>
                <c:pt idx="1360">
                  <c:v>1930.53916543181</c:v>
                </c:pt>
                <c:pt idx="1361">
                  <c:v>1928.97760948533</c:v>
                </c:pt>
                <c:pt idx="1362">
                  <c:v>1927.9279454321099</c:v>
                </c:pt>
                <c:pt idx="1363">
                  <c:v>1924.18155831177</c:v>
                </c:pt>
                <c:pt idx="1364">
                  <c:v>1927.4408486244499</c:v>
                </c:pt>
                <c:pt idx="1365">
                  <c:v>1932.2664676761599</c:v>
                </c:pt>
                <c:pt idx="1366">
                  <c:v>1921.21948774719</c:v>
                </c:pt>
                <c:pt idx="1367">
                  <c:v>1934.0779900446601</c:v>
                </c:pt>
                <c:pt idx="1368">
                  <c:v>1932.8372063710799</c:v>
                </c:pt>
                <c:pt idx="1369">
                  <c:v>1933.2106611397101</c:v>
                </c:pt>
                <c:pt idx="1370">
                  <c:v>1943.21529169574</c:v>
                </c:pt>
                <c:pt idx="1371">
                  <c:v>1941.56066388044</c:v>
                </c:pt>
                <c:pt idx="1372">
                  <c:v>1933.2117164280901</c:v>
                </c:pt>
                <c:pt idx="1373">
                  <c:v>1940.01083608419</c:v>
                </c:pt>
                <c:pt idx="1374">
                  <c:v>1930.40028593028</c:v>
                </c:pt>
                <c:pt idx="1375">
                  <c:v>1932.9198901453999</c:v>
                </c:pt>
                <c:pt idx="1376">
                  <c:v>1942.29798179668</c:v>
                </c:pt>
                <c:pt idx="1377">
                  <c:v>1930.2842906752401</c:v>
                </c:pt>
                <c:pt idx="1378">
                  <c:v>1930.37554034454</c:v>
                </c:pt>
                <c:pt idx="1379">
                  <c:v>1934.06406964094</c:v>
                </c:pt>
                <c:pt idx="1380">
                  <c:v>1924.3594587273201</c:v>
                </c:pt>
                <c:pt idx="1381">
                  <c:v>1931.5400827923199</c:v>
                </c:pt>
                <c:pt idx="1382">
                  <c:v>1933.2090424212099</c:v>
                </c:pt>
                <c:pt idx="1383">
                  <c:v>1921.9004981671901</c:v>
                </c:pt>
                <c:pt idx="1384">
                  <c:v>1927.9735358381499</c:v>
                </c:pt>
                <c:pt idx="1385">
                  <c:v>1928.3266731890401</c:v>
                </c:pt>
                <c:pt idx="1386">
                  <c:v>1924.56789166519</c:v>
                </c:pt>
                <c:pt idx="1387">
                  <c:v>1935.58735229582</c:v>
                </c:pt>
                <c:pt idx="1388">
                  <c:v>1933.5791069910399</c:v>
                </c:pt>
                <c:pt idx="1389">
                  <c:v>1925.9443352590599</c:v>
                </c:pt>
                <c:pt idx="1390">
                  <c:v>1927.30891154094</c:v>
                </c:pt>
                <c:pt idx="1391">
                  <c:v>1922.92300831888</c:v>
                </c:pt>
                <c:pt idx="1392">
                  <c:v>1920.69183204776</c:v>
                </c:pt>
                <c:pt idx="1393">
                  <c:v>1927.93079091563</c:v>
                </c:pt>
                <c:pt idx="1394">
                  <c:v>1919.8736945110199</c:v>
                </c:pt>
                <c:pt idx="1395">
                  <c:v>1920.0481716121801</c:v>
                </c:pt>
                <c:pt idx="1396">
                  <c:v>1926.6329905093501</c:v>
                </c:pt>
                <c:pt idx="1397">
                  <c:v>1920.5264519074401</c:v>
                </c:pt>
                <c:pt idx="1398">
                  <c:v>1926.63640444608</c:v>
                </c:pt>
                <c:pt idx="1399">
                  <c:v>1932.0715446914501</c:v>
                </c:pt>
                <c:pt idx="1400">
                  <c:v>1922.01589404845</c:v>
                </c:pt>
                <c:pt idx="1401">
                  <c:v>1926.9823614197701</c:v>
                </c:pt>
                <c:pt idx="1402">
                  <c:v>1922.58457053446</c:v>
                </c:pt>
                <c:pt idx="1403">
                  <c:v>1921.3853893253599</c:v>
                </c:pt>
                <c:pt idx="1404">
                  <c:v>1934.9140646885101</c:v>
                </c:pt>
                <c:pt idx="1405">
                  <c:v>1931.3018985041499</c:v>
                </c:pt>
                <c:pt idx="1406">
                  <c:v>1924.7181905308601</c:v>
                </c:pt>
                <c:pt idx="1407">
                  <c:v>1933.58268049409</c:v>
                </c:pt>
                <c:pt idx="1408">
                  <c:v>1931.1067770512</c:v>
                </c:pt>
                <c:pt idx="1409">
                  <c:v>1936.3482181688701</c:v>
                </c:pt>
                <c:pt idx="1410">
                  <c:v>1943.0756327164299</c:v>
                </c:pt>
                <c:pt idx="1411">
                  <c:v>1931.0038736876099</c:v>
                </c:pt>
                <c:pt idx="1412">
                  <c:v>1930.3284704171299</c:v>
                </c:pt>
                <c:pt idx="1413">
                  <c:v>1930.0749068970399</c:v>
                </c:pt>
                <c:pt idx="1414">
                  <c:v>1921.0303233475499</c:v>
                </c:pt>
                <c:pt idx="1415">
                  <c:v>1924.8281674457501</c:v>
                </c:pt>
                <c:pt idx="1416">
                  <c:v>1928.16129434923</c:v>
                </c:pt>
                <c:pt idx="1417">
                  <c:v>1915.7214219351399</c:v>
                </c:pt>
                <c:pt idx="1418">
                  <c:v>1920.7617577384001</c:v>
                </c:pt>
                <c:pt idx="1419">
                  <c:v>1919.4547388855999</c:v>
                </c:pt>
                <c:pt idx="1420">
                  <c:v>1919.05257452772</c:v>
                </c:pt>
                <c:pt idx="1421">
                  <c:v>1930.1536602583799</c:v>
                </c:pt>
                <c:pt idx="1422">
                  <c:v>1923.6952125955199</c:v>
                </c:pt>
                <c:pt idx="1423">
                  <c:v>1911.79538173128</c:v>
                </c:pt>
                <c:pt idx="1424">
                  <c:v>1915.59850231375</c:v>
                </c:pt>
                <c:pt idx="1425">
                  <c:v>1911.8857336165599</c:v>
                </c:pt>
                <c:pt idx="1426">
                  <c:v>1913.2179291038001</c:v>
                </c:pt>
                <c:pt idx="1427">
                  <c:v>1919.81238209513</c:v>
                </c:pt>
                <c:pt idx="1428">
                  <c:v>1913.18355475709</c:v>
                </c:pt>
                <c:pt idx="1429">
                  <c:v>1919.5560262357899</c:v>
                </c:pt>
                <c:pt idx="1430">
                  <c:v>1925.9615625849999</c:v>
                </c:pt>
                <c:pt idx="1431">
                  <c:v>1921.9390235416199</c:v>
                </c:pt>
                <c:pt idx="1432">
                  <c:v>1932.7836186605</c:v>
                </c:pt>
                <c:pt idx="1433">
                  <c:v>1936.6061941780799</c:v>
                </c:pt>
                <c:pt idx="1434">
                  <c:v>1928.4685673148899</c:v>
                </c:pt>
                <c:pt idx="1435">
                  <c:v>1932.04706662333</c:v>
                </c:pt>
                <c:pt idx="1436">
                  <c:v>1924.33992712182</c:v>
                </c:pt>
                <c:pt idx="1437">
                  <c:v>1921.55161703618</c:v>
                </c:pt>
                <c:pt idx="1438">
                  <c:v>1933.91475437382</c:v>
                </c:pt>
                <c:pt idx="1439">
                  <c:v>1925.2345915327601</c:v>
                </c:pt>
                <c:pt idx="1440">
                  <c:v>1926.12802090265</c:v>
                </c:pt>
                <c:pt idx="1441">
                  <c:v>1936.4860699788401</c:v>
                </c:pt>
                <c:pt idx="1442">
                  <c:v>1930.20600408065</c:v>
                </c:pt>
                <c:pt idx="1443">
                  <c:v>1938.65208533026</c:v>
                </c:pt>
                <c:pt idx="1444">
                  <c:v>1944.1943740291699</c:v>
                </c:pt>
                <c:pt idx="1445">
                  <c:v>1930.33138834191</c:v>
                </c:pt>
                <c:pt idx="1446">
                  <c:v>1928.1890604955299</c:v>
                </c:pt>
                <c:pt idx="1447">
                  <c:v>1926.5313241957799</c:v>
                </c:pt>
                <c:pt idx="1448">
                  <c:v>1912.5338511623399</c:v>
                </c:pt>
                <c:pt idx="1449">
                  <c:v>1923.2748823156101</c:v>
                </c:pt>
                <c:pt idx="1450">
                  <c:v>1921.7181556915</c:v>
                </c:pt>
                <c:pt idx="1451">
                  <c:v>1921.13013004708</c:v>
                </c:pt>
                <c:pt idx="1452">
                  <c:v>1924.6492104659801</c:v>
                </c:pt>
                <c:pt idx="1453">
                  <c:v>1929.22740617304</c:v>
                </c:pt>
                <c:pt idx="1454">
                  <c:v>1923.6112688764499</c:v>
                </c:pt>
                <c:pt idx="1455">
                  <c:v>1935.8542520552301</c:v>
                </c:pt>
                <c:pt idx="1456">
                  <c:v>1931.66057594477</c:v>
                </c:pt>
                <c:pt idx="1457">
                  <c:v>1928.8796257986</c:v>
                </c:pt>
                <c:pt idx="1458">
                  <c:v>1929.95040468308</c:v>
                </c:pt>
                <c:pt idx="1459">
                  <c:v>1925.2529440718199</c:v>
                </c:pt>
                <c:pt idx="1460">
                  <c:v>1927.6098479914699</c:v>
                </c:pt>
                <c:pt idx="1461">
                  <c:v>1938.3753095422401</c:v>
                </c:pt>
                <c:pt idx="1462">
                  <c:v>1927.8137101198799</c:v>
                </c:pt>
                <c:pt idx="1463">
                  <c:v>1919.2485412892099</c:v>
                </c:pt>
                <c:pt idx="1464">
                  <c:v>1918.1336992742299</c:v>
                </c:pt>
                <c:pt idx="1465">
                  <c:v>1910.82482902883</c:v>
                </c:pt>
                <c:pt idx="1466">
                  <c:v>1927.20450787511</c:v>
                </c:pt>
                <c:pt idx="1467">
                  <c:v>1931.5079503960701</c:v>
                </c:pt>
                <c:pt idx="1468">
                  <c:v>1919.1372420027601</c:v>
                </c:pt>
                <c:pt idx="1469">
                  <c:v>1926.75543339193</c:v>
                </c:pt>
                <c:pt idx="1470">
                  <c:v>1929.5315145377499</c:v>
                </c:pt>
                <c:pt idx="1471">
                  <c:v>1926.4145083712499</c:v>
                </c:pt>
                <c:pt idx="1472">
                  <c:v>1934.40323518882</c:v>
                </c:pt>
                <c:pt idx="1473">
                  <c:v>1921.1408336253501</c:v>
                </c:pt>
                <c:pt idx="1474">
                  <c:v>1914.18101839413</c:v>
                </c:pt>
                <c:pt idx="1475">
                  <c:v>1918.4358090527101</c:v>
                </c:pt>
                <c:pt idx="1476">
                  <c:v>1915.1004011504699</c:v>
                </c:pt>
                <c:pt idx="1477">
                  <c:v>1919.0252018783699</c:v>
                </c:pt>
                <c:pt idx="1478">
                  <c:v>1925.4676280690001</c:v>
                </c:pt>
                <c:pt idx="1479">
                  <c:v>1919.02370376356</c:v>
                </c:pt>
                <c:pt idx="1480">
                  <c:v>1919.6441810797901</c:v>
                </c:pt>
                <c:pt idx="1481">
                  <c:v>1922.3030502859301</c:v>
                </c:pt>
                <c:pt idx="1482">
                  <c:v>1916.0520800464001</c:v>
                </c:pt>
                <c:pt idx="1483">
                  <c:v>1917.98697212548</c:v>
                </c:pt>
                <c:pt idx="1484">
                  <c:v>1917.53956097335</c:v>
                </c:pt>
                <c:pt idx="1485">
                  <c:v>1906.31534954789</c:v>
                </c:pt>
                <c:pt idx="1486">
                  <c:v>1908.77493785059</c:v>
                </c:pt>
                <c:pt idx="1487">
                  <c:v>1914.2158306250999</c:v>
                </c:pt>
                <c:pt idx="1488">
                  <c:v>1908.8734840336001</c:v>
                </c:pt>
                <c:pt idx="1489">
                  <c:v>1915.7331492880201</c:v>
                </c:pt>
                <c:pt idx="1490">
                  <c:v>1912.8065264782699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5F-304F-B73C-CFC4C11E7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2'!$A$2:$A$1492</c:f>
              <c:numCache>
                <c:formatCode>General</c:formatCode>
                <c:ptCount val="1491"/>
                <c:pt idx="0">
                  <c:v>0.8035714285714286</c:v>
                </c:pt>
                <c:pt idx="1">
                  <c:v>1.6809523809523812</c:v>
                </c:pt>
                <c:pt idx="2">
                  <c:v>2.6333333333333337</c:v>
                </c:pt>
                <c:pt idx="3">
                  <c:v>3.5857142857142859</c:v>
                </c:pt>
                <c:pt idx="4">
                  <c:v>4.5380952380952388</c:v>
                </c:pt>
                <c:pt idx="5">
                  <c:v>5.4904761904761914</c:v>
                </c:pt>
                <c:pt idx="6">
                  <c:v>6.4428571428571431</c:v>
                </c:pt>
                <c:pt idx="7">
                  <c:v>7.8714285714285719</c:v>
                </c:pt>
                <c:pt idx="8">
                  <c:v>9.776190476190477</c:v>
                </c:pt>
                <c:pt idx="9">
                  <c:v>11.204761904761906</c:v>
                </c:pt>
                <c:pt idx="10">
                  <c:v>12.157142857142858</c:v>
                </c:pt>
                <c:pt idx="11">
                  <c:v>13.109523809523811</c:v>
                </c:pt>
                <c:pt idx="12">
                  <c:v>14.061904761904763</c:v>
                </c:pt>
                <c:pt idx="13">
                  <c:v>15.490476190476192</c:v>
                </c:pt>
                <c:pt idx="14">
                  <c:v>16.919047619047621</c:v>
                </c:pt>
                <c:pt idx="15">
                  <c:v>17.871428571428574</c:v>
                </c:pt>
                <c:pt idx="16">
                  <c:v>18.823809523809526</c:v>
                </c:pt>
                <c:pt idx="17">
                  <c:v>19.776190476190479</c:v>
                </c:pt>
                <c:pt idx="18">
                  <c:v>20.728571428571431</c:v>
                </c:pt>
                <c:pt idx="19">
                  <c:v>21.680952380952384</c:v>
                </c:pt>
                <c:pt idx="20">
                  <c:v>22.633333333333336</c:v>
                </c:pt>
                <c:pt idx="21">
                  <c:v>24.061904761904763</c:v>
                </c:pt>
                <c:pt idx="22">
                  <c:v>25.966666666666669</c:v>
                </c:pt>
                <c:pt idx="23">
                  <c:v>27.871428571428574</c:v>
                </c:pt>
                <c:pt idx="24">
                  <c:v>28.823809523809526</c:v>
                </c:pt>
                <c:pt idx="25">
                  <c:v>30.252380952380957</c:v>
                </c:pt>
                <c:pt idx="26">
                  <c:v>31.680952380952384</c:v>
                </c:pt>
                <c:pt idx="27">
                  <c:v>33.109523809523814</c:v>
                </c:pt>
                <c:pt idx="28">
                  <c:v>34.538095238095238</c:v>
                </c:pt>
                <c:pt idx="29">
                  <c:v>35.966666666666669</c:v>
                </c:pt>
                <c:pt idx="30">
                  <c:v>37.395238095238099</c:v>
                </c:pt>
                <c:pt idx="31">
                  <c:v>38.347619047619048</c:v>
                </c:pt>
                <c:pt idx="32">
                  <c:v>39.300000000000004</c:v>
                </c:pt>
                <c:pt idx="33">
                  <c:v>40.728571428571435</c:v>
                </c:pt>
                <c:pt idx="34">
                  <c:v>42.63333333333334</c:v>
                </c:pt>
                <c:pt idx="35">
                  <c:v>44.061904761904763</c:v>
                </c:pt>
                <c:pt idx="36">
                  <c:v>45.01428571428572</c:v>
                </c:pt>
              </c:numCache>
            </c:numRef>
          </c:xVal>
          <c:yVal>
            <c:numRef>
              <c:f>'Group 2'!$B$2:$B$1492</c:f>
              <c:numCache>
                <c:formatCode>General</c:formatCode>
                <c:ptCount val="1491"/>
                <c:pt idx="0">
                  <c:v>301</c:v>
                </c:pt>
                <c:pt idx="1">
                  <c:v>385</c:v>
                </c:pt>
                <c:pt idx="2">
                  <c:v>387</c:v>
                </c:pt>
                <c:pt idx="3">
                  <c:v>586</c:v>
                </c:pt>
                <c:pt idx="4">
                  <c:v>713</c:v>
                </c:pt>
                <c:pt idx="5">
                  <c:v>756</c:v>
                </c:pt>
                <c:pt idx="6">
                  <c:v>785</c:v>
                </c:pt>
                <c:pt idx="7">
                  <c:v>644</c:v>
                </c:pt>
                <c:pt idx="8">
                  <c:v>833</c:v>
                </c:pt>
                <c:pt idx="9">
                  <c:v>605</c:v>
                </c:pt>
                <c:pt idx="10">
                  <c:v>651</c:v>
                </c:pt>
                <c:pt idx="11">
                  <c:v>754</c:v>
                </c:pt>
                <c:pt idx="12">
                  <c:v>702</c:v>
                </c:pt>
                <c:pt idx="13">
                  <c:v>727</c:v>
                </c:pt>
                <c:pt idx="14">
                  <c:v>811</c:v>
                </c:pt>
                <c:pt idx="15">
                  <c:v>616</c:v>
                </c:pt>
                <c:pt idx="16">
                  <c:v>681</c:v>
                </c:pt>
                <c:pt idx="17">
                  <c:v>694</c:v>
                </c:pt>
                <c:pt idx="18">
                  <c:v>778</c:v>
                </c:pt>
                <c:pt idx="19">
                  <c:v>724</c:v>
                </c:pt>
                <c:pt idx="20">
                  <c:v>606</c:v>
                </c:pt>
                <c:pt idx="21">
                  <c:v>636</c:v>
                </c:pt>
                <c:pt idx="22">
                  <c:v>611</c:v>
                </c:pt>
                <c:pt idx="23">
                  <c:v>548</c:v>
                </c:pt>
                <c:pt idx="24">
                  <c:v>560</c:v>
                </c:pt>
                <c:pt idx="25">
                  <c:v>607</c:v>
                </c:pt>
                <c:pt idx="26">
                  <c:v>637</c:v>
                </c:pt>
                <c:pt idx="27">
                  <c:v>564</c:v>
                </c:pt>
                <c:pt idx="28">
                  <c:v>575</c:v>
                </c:pt>
                <c:pt idx="29">
                  <c:v>784</c:v>
                </c:pt>
                <c:pt idx="30">
                  <c:v>763</c:v>
                </c:pt>
                <c:pt idx="31">
                  <c:v>793</c:v>
                </c:pt>
                <c:pt idx="32">
                  <c:v>917</c:v>
                </c:pt>
                <c:pt idx="33">
                  <c:v>834</c:v>
                </c:pt>
                <c:pt idx="34">
                  <c:v>718</c:v>
                </c:pt>
                <c:pt idx="35">
                  <c:v>830</c:v>
                </c:pt>
                <c:pt idx="36">
                  <c:v>556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75F-304F-B73C-CFC4C11E7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000"/>
          <c:min val="1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50"/>
          <c:min val="45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977185603370469"/>
          <c:y val="0.65873383209010605"/>
          <c:w val="0.55803091603168131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2-b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69036007352747164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2'!$G$2:$G$1492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2'!$I$2:$I$1492</c:f>
              <c:numCache>
                <c:formatCode>General</c:formatCode>
                <c:ptCount val="1491"/>
                <c:pt idx="0">
                  <c:v>1454.4124772625501</c:v>
                </c:pt>
                <c:pt idx="1">
                  <c:v>1483.48440957051</c:v>
                </c:pt>
                <c:pt idx="2">
                  <c:v>1509.81534907522</c:v>
                </c:pt>
                <c:pt idx="3">
                  <c:v>1529.8856598787499</c:v>
                </c:pt>
                <c:pt idx="4">
                  <c:v>1548.5663676773499</c:v>
                </c:pt>
                <c:pt idx="5">
                  <c:v>1602.46876537209</c:v>
                </c:pt>
                <c:pt idx="6">
                  <c:v>1640.2231893273399</c:v>
                </c:pt>
                <c:pt idx="7">
                  <c:v>1661.5471733116201</c:v>
                </c:pt>
                <c:pt idx="8">
                  <c:v>1686.9041400527201</c:v>
                </c:pt>
                <c:pt idx="9">
                  <c:v>1704.4593955003299</c:v>
                </c:pt>
                <c:pt idx="10">
                  <c:v>1723.3100154746901</c:v>
                </c:pt>
                <c:pt idx="11">
                  <c:v>1739.17793555252</c:v>
                </c:pt>
                <c:pt idx="12">
                  <c:v>1741.6907518784101</c:v>
                </c:pt>
                <c:pt idx="13">
                  <c:v>1746.8581964943301</c:v>
                </c:pt>
                <c:pt idx="14">
                  <c:v>1753.63009246303</c:v>
                </c:pt>
                <c:pt idx="15">
                  <c:v>1755.9111489806</c:v>
                </c:pt>
                <c:pt idx="16">
                  <c:v>1761.2134659015301</c:v>
                </c:pt>
                <c:pt idx="17">
                  <c:v>1765.20342461063</c:v>
                </c:pt>
                <c:pt idx="18">
                  <c:v>1764.26294229001</c:v>
                </c:pt>
                <c:pt idx="19">
                  <c:v>1772.52884086828</c:v>
                </c:pt>
                <c:pt idx="20">
                  <c:v>1778.28980370716</c:v>
                </c:pt>
                <c:pt idx="21">
                  <c:v>1782.3741247661301</c:v>
                </c:pt>
                <c:pt idx="22">
                  <c:v>1787.9716750044799</c:v>
                </c:pt>
                <c:pt idx="23">
                  <c:v>1790.42968809949</c:v>
                </c:pt>
                <c:pt idx="24">
                  <c:v>1788.5945690425201</c:v>
                </c:pt>
                <c:pt idx="25">
                  <c:v>1791.69582019728</c:v>
                </c:pt>
                <c:pt idx="26">
                  <c:v>1791.3024124051501</c:v>
                </c:pt>
                <c:pt idx="27">
                  <c:v>1795.06358101609</c:v>
                </c:pt>
                <c:pt idx="28">
                  <c:v>1798.50226851291</c:v>
                </c:pt>
                <c:pt idx="29">
                  <c:v>1799.3304757148401</c:v>
                </c:pt>
                <c:pt idx="30">
                  <c:v>1801.56156837496</c:v>
                </c:pt>
                <c:pt idx="31">
                  <c:v>1804.9035627839201</c:v>
                </c:pt>
                <c:pt idx="32">
                  <c:v>1805.70242305135</c:v>
                </c:pt>
                <c:pt idx="33">
                  <c:v>1806.7282118912501</c:v>
                </c:pt>
                <c:pt idx="34">
                  <c:v>1806.3056727549599</c:v>
                </c:pt>
                <c:pt idx="35">
                  <c:v>1803.82387948767</c:v>
                </c:pt>
                <c:pt idx="36">
                  <c:v>1801.9508612391301</c:v>
                </c:pt>
                <c:pt idx="37">
                  <c:v>1799.8934939697699</c:v>
                </c:pt>
                <c:pt idx="38">
                  <c:v>1802.4413808480399</c:v>
                </c:pt>
                <c:pt idx="39">
                  <c:v>1804.9672014776199</c:v>
                </c:pt>
                <c:pt idx="40">
                  <c:v>1803.27251665376</c:v>
                </c:pt>
                <c:pt idx="41">
                  <c:v>1800.6291605875999</c:v>
                </c:pt>
                <c:pt idx="42">
                  <c:v>1800.7779369079699</c:v>
                </c:pt>
                <c:pt idx="43">
                  <c:v>1801.69075785414</c:v>
                </c:pt>
                <c:pt idx="44">
                  <c:v>1803.5582131321601</c:v>
                </c:pt>
                <c:pt idx="45">
                  <c:v>1801.7323312686799</c:v>
                </c:pt>
                <c:pt idx="46">
                  <c:v>1798.6484316654801</c:v>
                </c:pt>
                <c:pt idx="47">
                  <c:v>1798.9497881680099</c:v>
                </c:pt>
                <c:pt idx="48">
                  <c:v>1799.79330625232</c:v>
                </c:pt>
                <c:pt idx="49">
                  <c:v>1799.5800443800999</c:v>
                </c:pt>
                <c:pt idx="50">
                  <c:v>1801.6304857339201</c:v>
                </c:pt>
                <c:pt idx="51">
                  <c:v>1801.8443605540299</c:v>
                </c:pt>
                <c:pt idx="52">
                  <c:v>1801.7065487564801</c:v>
                </c:pt>
                <c:pt idx="53">
                  <c:v>1804.96523380944</c:v>
                </c:pt>
                <c:pt idx="54">
                  <c:v>1805.5882282591499</c:v>
                </c:pt>
                <c:pt idx="55">
                  <c:v>1806.3426330728701</c:v>
                </c:pt>
                <c:pt idx="56">
                  <c:v>1806.8579920141999</c:v>
                </c:pt>
                <c:pt idx="57">
                  <c:v>1804.47378825444</c:v>
                </c:pt>
                <c:pt idx="58">
                  <c:v>1803.4503763830801</c:v>
                </c:pt>
                <c:pt idx="59">
                  <c:v>1802.52435185233</c:v>
                </c:pt>
                <c:pt idx="60">
                  <c:v>1801.6986162917699</c:v>
                </c:pt>
                <c:pt idx="61">
                  <c:v>1804.22458132107</c:v>
                </c:pt>
                <c:pt idx="62">
                  <c:v>1806.47256864418</c:v>
                </c:pt>
                <c:pt idx="63">
                  <c:v>1806.62608546141</c:v>
                </c:pt>
                <c:pt idx="64">
                  <c:v>1808.08743181248</c:v>
                </c:pt>
                <c:pt idx="65">
                  <c:v>1808.91728532925</c:v>
                </c:pt>
                <c:pt idx="66">
                  <c:v>1810.5429585542299</c:v>
                </c:pt>
                <c:pt idx="67">
                  <c:v>1811.64438743037</c:v>
                </c:pt>
                <c:pt idx="68">
                  <c:v>1811.1427477249799</c:v>
                </c:pt>
                <c:pt idx="69">
                  <c:v>1805.22538398494</c:v>
                </c:pt>
                <c:pt idx="70">
                  <c:v>1806.71754232085</c:v>
                </c:pt>
                <c:pt idx="71">
                  <c:v>1806.50984552165</c:v>
                </c:pt>
                <c:pt idx="72">
                  <c:v>1807.05832550216</c:v>
                </c:pt>
                <c:pt idx="73">
                  <c:v>1810.9512271514</c:v>
                </c:pt>
                <c:pt idx="74">
                  <c:v>1810.9887345172299</c:v>
                </c:pt>
                <c:pt idx="75">
                  <c:v>1807.5357899368801</c:v>
                </c:pt>
                <c:pt idx="76">
                  <c:v>1813.0286739994599</c:v>
                </c:pt>
                <c:pt idx="77">
                  <c:v>1814.2372873674101</c:v>
                </c:pt>
                <c:pt idx="78">
                  <c:v>1813.94082703251</c:v>
                </c:pt>
                <c:pt idx="79">
                  <c:v>1814.7134127607801</c:v>
                </c:pt>
                <c:pt idx="80">
                  <c:v>1808.5188392878099</c:v>
                </c:pt>
                <c:pt idx="81">
                  <c:v>1805.1765369701</c:v>
                </c:pt>
                <c:pt idx="82">
                  <c:v>1805.95546006534</c:v>
                </c:pt>
                <c:pt idx="83">
                  <c:v>1804.3131854144001</c:v>
                </c:pt>
                <c:pt idx="84">
                  <c:v>1802.08721137818</c:v>
                </c:pt>
                <c:pt idx="85">
                  <c:v>1799.0526120934001</c:v>
                </c:pt>
                <c:pt idx="86">
                  <c:v>1795.0892226501601</c:v>
                </c:pt>
                <c:pt idx="87">
                  <c:v>1795.8634291114799</c:v>
                </c:pt>
                <c:pt idx="88">
                  <c:v>1795.6583931626501</c:v>
                </c:pt>
                <c:pt idx="89">
                  <c:v>1796.2112198556999</c:v>
                </c:pt>
                <c:pt idx="90">
                  <c:v>1799.7690622436701</c:v>
                </c:pt>
                <c:pt idx="91">
                  <c:v>1798.80992269385</c:v>
                </c:pt>
                <c:pt idx="92">
                  <c:v>1799.93488381815</c:v>
                </c:pt>
                <c:pt idx="93">
                  <c:v>1803.13613562146</c:v>
                </c:pt>
                <c:pt idx="94">
                  <c:v>1802.50227103579</c:v>
                </c:pt>
                <c:pt idx="95">
                  <c:v>1805.5475851702799</c:v>
                </c:pt>
                <c:pt idx="96">
                  <c:v>1809.4781056048</c:v>
                </c:pt>
                <c:pt idx="97">
                  <c:v>1803.81030157038</c:v>
                </c:pt>
                <c:pt idx="98">
                  <c:v>1808.1306782152401</c:v>
                </c:pt>
                <c:pt idx="99">
                  <c:v>1814.7814697177</c:v>
                </c:pt>
                <c:pt idx="100">
                  <c:v>1830.2229638885799</c:v>
                </c:pt>
                <c:pt idx="101">
                  <c:v>1842.3260542734799</c:v>
                </c:pt>
                <c:pt idx="102">
                  <c:v>1851.3054978064999</c:v>
                </c:pt>
                <c:pt idx="103">
                  <c:v>1861.2735358957</c:v>
                </c:pt>
                <c:pt idx="104">
                  <c:v>1872.7062044518</c:v>
                </c:pt>
                <c:pt idx="105">
                  <c:v>1879.78883323982</c:v>
                </c:pt>
                <c:pt idx="106">
                  <c:v>1890.50527513827</c:v>
                </c:pt>
                <c:pt idx="107">
                  <c:v>1881.9815077763899</c:v>
                </c:pt>
                <c:pt idx="108">
                  <c:v>1883.72103702294</c:v>
                </c:pt>
                <c:pt idx="109">
                  <c:v>1886.53523749945</c:v>
                </c:pt>
                <c:pt idx="110">
                  <c:v>1881.78800487329</c:v>
                </c:pt>
                <c:pt idx="111">
                  <c:v>1887.53716600642</c:v>
                </c:pt>
                <c:pt idx="112">
                  <c:v>1888.93661473098</c:v>
                </c:pt>
                <c:pt idx="113">
                  <c:v>1881.03836068187</c:v>
                </c:pt>
                <c:pt idx="114">
                  <c:v>1888.5170694824899</c:v>
                </c:pt>
                <c:pt idx="115">
                  <c:v>1887.85346549566</c:v>
                </c:pt>
                <c:pt idx="116">
                  <c:v>1883.3778789067901</c:v>
                </c:pt>
                <c:pt idx="117">
                  <c:v>1890.68651421598</c:v>
                </c:pt>
                <c:pt idx="118">
                  <c:v>1887.03949763682</c:v>
                </c:pt>
                <c:pt idx="119">
                  <c:v>1887.39825797189</c:v>
                </c:pt>
                <c:pt idx="120">
                  <c:v>1895.37969666346</c:v>
                </c:pt>
                <c:pt idx="121">
                  <c:v>1890.01400784677</c:v>
                </c:pt>
                <c:pt idx="122">
                  <c:v>1890.9641119862099</c:v>
                </c:pt>
                <c:pt idx="123">
                  <c:v>1898.7367938130999</c:v>
                </c:pt>
                <c:pt idx="124">
                  <c:v>1892.6992687378499</c:v>
                </c:pt>
                <c:pt idx="125">
                  <c:v>1895.5341928891901</c:v>
                </c:pt>
                <c:pt idx="126">
                  <c:v>1896.34332372686</c:v>
                </c:pt>
                <c:pt idx="127">
                  <c:v>1889.47446473535</c:v>
                </c:pt>
                <c:pt idx="128">
                  <c:v>1894.35590021597</c:v>
                </c:pt>
                <c:pt idx="129">
                  <c:v>1896.7639359800601</c:v>
                </c:pt>
                <c:pt idx="130">
                  <c:v>1891.5262965296699</c:v>
                </c:pt>
                <c:pt idx="131">
                  <c:v>1896.3747950053501</c:v>
                </c:pt>
                <c:pt idx="132">
                  <c:v>1895.32547791804</c:v>
                </c:pt>
                <c:pt idx="133">
                  <c:v>1893.22615370223</c:v>
                </c:pt>
                <c:pt idx="134">
                  <c:v>1900.8053115564501</c:v>
                </c:pt>
                <c:pt idx="135">
                  <c:v>1898.60457896192</c:v>
                </c:pt>
                <c:pt idx="136">
                  <c:v>1897.2019090799099</c:v>
                </c:pt>
                <c:pt idx="137">
                  <c:v>1902.1774747439899</c:v>
                </c:pt>
                <c:pt idx="138">
                  <c:v>1899.2198326156799</c:v>
                </c:pt>
                <c:pt idx="139">
                  <c:v>1897.35007547801</c:v>
                </c:pt>
                <c:pt idx="140">
                  <c:v>1903.96718070833</c:v>
                </c:pt>
                <c:pt idx="141">
                  <c:v>1898.9281612397699</c:v>
                </c:pt>
                <c:pt idx="142">
                  <c:v>1902.9648110109299</c:v>
                </c:pt>
                <c:pt idx="143">
                  <c:v>1904.4205903300999</c:v>
                </c:pt>
                <c:pt idx="144">
                  <c:v>1898.6815738432799</c:v>
                </c:pt>
                <c:pt idx="145">
                  <c:v>1903.07675985175</c:v>
                </c:pt>
                <c:pt idx="146">
                  <c:v>1909.10496670103</c:v>
                </c:pt>
                <c:pt idx="147">
                  <c:v>1903.2592701936501</c:v>
                </c:pt>
                <c:pt idx="148">
                  <c:v>1909.9489569084501</c:v>
                </c:pt>
                <c:pt idx="149">
                  <c:v>1906.1988225329901</c:v>
                </c:pt>
                <c:pt idx="150">
                  <c:v>1902.0144539553801</c:v>
                </c:pt>
                <c:pt idx="151">
                  <c:v>1912.05704146568</c:v>
                </c:pt>
                <c:pt idx="152">
                  <c:v>1910.6488928963699</c:v>
                </c:pt>
                <c:pt idx="153">
                  <c:v>1907.2976171819901</c:v>
                </c:pt>
                <c:pt idx="154">
                  <c:v>1912.5800921379901</c:v>
                </c:pt>
                <c:pt idx="155">
                  <c:v>1906.1204861362701</c:v>
                </c:pt>
                <c:pt idx="156">
                  <c:v>1906.4391800327001</c:v>
                </c:pt>
                <c:pt idx="157">
                  <c:v>1915.1363440719399</c:v>
                </c:pt>
                <c:pt idx="158">
                  <c:v>1909.51593229685</c:v>
                </c:pt>
                <c:pt idx="159">
                  <c:v>1912.7156495269301</c:v>
                </c:pt>
                <c:pt idx="160">
                  <c:v>1918.96425996674</c:v>
                </c:pt>
                <c:pt idx="161">
                  <c:v>1911.77221677897</c:v>
                </c:pt>
                <c:pt idx="162">
                  <c:v>1919.6187470909899</c:v>
                </c:pt>
                <c:pt idx="163">
                  <c:v>1922.1924922457299</c:v>
                </c:pt>
                <c:pt idx="164">
                  <c:v>1915.8182456096099</c:v>
                </c:pt>
                <c:pt idx="165">
                  <c:v>1919.3705852343601</c:v>
                </c:pt>
                <c:pt idx="166">
                  <c:v>1912.9978793739201</c:v>
                </c:pt>
                <c:pt idx="167">
                  <c:v>1902.8718328078701</c:v>
                </c:pt>
                <c:pt idx="168">
                  <c:v>1913.68689141252</c:v>
                </c:pt>
                <c:pt idx="169">
                  <c:v>1907.3507007458199</c:v>
                </c:pt>
                <c:pt idx="170">
                  <c:v>1902.60689627638</c:v>
                </c:pt>
                <c:pt idx="171">
                  <c:v>1905.09970443048</c:v>
                </c:pt>
                <c:pt idx="172">
                  <c:v>1897.57969448165</c:v>
                </c:pt>
                <c:pt idx="173">
                  <c:v>1897.8303504349501</c:v>
                </c:pt>
                <c:pt idx="174">
                  <c:v>1907.02644063352</c:v>
                </c:pt>
                <c:pt idx="175">
                  <c:v>1897.16307168239</c:v>
                </c:pt>
                <c:pt idx="176">
                  <c:v>1897.59185884974</c:v>
                </c:pt>
                <c:pt idx="177">
                  <c:v>1902.6156924445399</c:v>
                </c:pt>
                <c:pt idx="178">
                  <c:v>1896.5918597397299</c:v>
                </c:pt>
                <c:pt idx="179">
                  <c:v>1902.8685083646801</c:v>
                </c:pt>
                <c:pt idx="180">
                  <c:v>1905.63693094887</c:v>
                </c:pt>
                <c:pt idx="181">
                  <c:v>1897.06477042961</c:v>
                </c:pt>
                <c:pt idx="182">
                  <c:v>1902.8167524001999</c:v>
                </c:pt>
                <c:pt idx="183">
                  <c:v>1903.5511804215901</c:v>
                </c:pt>
                <c:pt idx="184">
                  <c:v>1896.5236687690599</c:v>
                </c:pt>
                <c:pt idx="185">
                  <c:v>1905.7829341365</c:v>
                </c:pt>
                <c:pt idx="186">
                  <c:v>1902.1923395153899</c:v>
                </c:pt>
                <c:pt idx="187">
                  <c:v>1899.9771136919901</c:v>
                </c:pt>
                <c:pt idx="188">
                  <c:v>1905.0820031478099</c:v>
                </c:pt>
                <c:pt idx="189">
                  <c:v>1898.3436052607699</c:v>
                </c:pt>
                <c:pt idx="190">
                  <c:v>1896.21821503561</c:v>
                </c:pt>
                <c:pt idx="191">
                  <c:v>1907.6987428836701</c:v>
                </c:pt>
                <c:pt idx="192">
                  <c:v>1899.89132427855</c:v>
                </c:pt>
                <c:pt idx="193">
                  <c:v>1901.52893877519</c:v>
                </c:pt>
                <c:pt idx="194">
                  <c:v>1905.3220771501799</c:v>
                </c:pt>
                <c:pt idx="195">
                  <c:v>1898.78101025506</c:v>
                </c:pt>
                <c:pt idx="196">
                  <c:v>1904.4486978585301</c:v>
                </c:pt>
                <c:pt idx="197">
                  <c:v>1907.66981781186</c:v>
                </c:pt>
                <c:pt idx="198">
                  <c:v>1897.94636062636</c:v>
                </c:pt>
                <c:pt idx="199">
                  <c:v>1901.1112316225699</c:v>
                </c:pt>
                <c:pt idx="200">
                  <c:v>1898.49776638918</c:v>
                </c:pt>
                <c:pt idx="201">
                  <c:v>1890.8193025146099</c:v>
                </c:pt>
                <c:pt idx="202">
                  <c:v>1900.84246539128</c:v>
                </c:pt>
                <c:pt idx="203">
                  <c:v>1896.87672916172</c:v>
                </c:pt>
                <c:pt idx="204">
                  <c:v>1896.2690742724801</c:v>
                </c:pt>
                <c:pt idx="205">
                  <c:v>1899.2150301965701</c:v>
                </c:pt>
                <c:pt idx="206">
                  <c:v>1892.2545564786701</c:v>
                </c:pt>
                <c:pt idx="207">
                  <c:v>1890.17258016049</c:v>
                </c:pt>
                <c:pt idx="208">
                  <c:v>1899.47527020302</c:v>
                </c:pt>
                <c:pt idx="209">
                  <c:v>1890.40276371803</c:v>
                </c:pt>
                <c:pt idx="210">
                  <c:v>1893.4239405554599</c:v>
                </c:pt>
                <c:pt idx="211">
                  <c:v>1891.8394611879201</c:v>
                </c:pt>
                <c:pt idx="212">
                  <c:v>1887.5971191261899</c:v>
                </c:pt>
                <c:pt idx="213">
                  <c:v>1895.7816538924701</c:v>
                </c:pt>
                <c:pt idx="214">
                  <c:v>1902.3015913675699</c:v>
                </c:pt>
                <c:pt idx="215">
                  <c:v>1894.06773794951</c:v>
                </c:pt>
                <c:pt idx="216">
                  <c:v>1898.9470025660501</c:v>
                </c:pt>
                <c:pt idx="217">
                  <c:v>1897.57777125858</c:v>
                </c:pt>
                <c:pt idx="218">
                  <c:v>1893.8135069043101</c:v>
                </c:pt>
                <c:pt idx="219">
                  <c:v>1903.1898248683101</c:v>
                </c:pt>
                <c:pt idx="220">
                  <c:v>1902.35827002473</c:v>
                </c:pt>
                <c:pt idx="221">
                  <c:v>1900.82172558414</c:v>
                </c:pt>
                <c:pt idx="222">
                  <c:v>1909.0997199708499</c:v>
                </c:pt>
                <c:pt idx="223">
                  <c:v>1907.2343735229299</c:v>
                </c:pt>
                <c:pt idx="224">
                  <c:v>1905.09796817848</c:v>
                </c:pt>
                <c:pt idx="225">
                  <c:v>1914.7905303959401</c:v>
                </c:pt>
                <c:pt idx="226">
                  <c:v>1906.6697831445099</c:v>
                </c:pt>
                <c:pt idx="227">
                  <c:v>1907.1685645548901</c:v>
                </c:pt>
                <c:pt idx="228">
                  <c:v>1906.06533280351</c:v>
                </c:pt>
                <c:pt idx="229">
                  <c:v>1901.54689781605</c:v>
                </c:pt>
                <c:pt idx="230">
                  <c:v>1904.7816336339599</c:v>
                </c:pt>
                <c:pt idx="231">
                  <c:v>1911.85112347829</c:v>
                </c:pt>
                <c:pt idx="232">
                  <c:v>1904.2734007860299</c:v>
                </c:pt>
                <c:pt idx="233">
                  <c:v>1906.86857443998</c:v>
                </c:pt>
                <c:pt idx="234">
                  <c:v>1904.14568877186</c:v>
                </c:pt>
                <c:pt idx="235">
                  <c:v>1900.69979768455</c:v>
                </c:pt>
                <c:pt idx="236">
                  <c:v>1906.99009878181</c:v>
                </c:pt>
                <c:pt idx="237">
                  <c:v>1905.96752360296</c:v>
                </c:pt>
                <c:pt idx="238">
                  <c:v>1899.4039186487901</c:v>
                </c:pt>
                <c:pt idx="239">
                  <c:v>1906.0093823054799</c:v>
                </c:pt>
                <c:pt idx="240">
                  <c:v>1902.9504611897701</c:v>
                </c:pt>
                <c:pt idx="241">
                  <c:v>1904.7131550307599</c:v>
                </c:pt>
                <c:pt idx="242">
                  <c:v>1912.69945451956</c:v>
                </c:pt>
                <c:pt idx="243">
                  <c:v>1903.84890666959</c:v>
                </c:pt>
                <c:pt idx="244">
                  <c:v>1904.34749078252</c:v>
                </c:pt>
                <c:pt idx="245">
                  <c:v>1907.59395005592</c:v>
                </c:pt>
                <c:pt idx="246">
                  <c:v>1898.6157998956401</c:v>
                </c:pt>
                <c:pt idx="247">
                  <c:v>1906.35988733564</c:v>
                </c:pt>
                <c:pt idx="248">
                  <c:v>1908.8333207973899</c:v>
                </c:pt>
                <c:pt idx="249">
                  <c:v>1899.65559681237</c:v>
                </c:pt>
                <c:pt idx="250">
                  <c:v>1904.23003858535</c:v>
                </c:pt>
                <c:pt idx="251">
                  <c:v>1900.7179395185501</c:v>
                </c:pt>
                <c:pt idx="252">
                  <c:v>1892.7991675816399</c:v>
                </c:pt>
                <c:pt idx="253">
                  <c:v>1903.79386522952</c:v>
                </c:pt>
                <c:pt idx="254">
                  <c:v>1901.71253746822</c:v>
                </c:pt>
                <c:pt idx="255">
                  <c:v>1899.0489124242699</c:v>
                </c:pt>
                <c:pt idx="256">
                  <c:v>1905.6950171380799</c:v>
                </c:pt>
                <c:pt idx="257">
                  <c:v>1902.2581548994399</c:v>
                </c:pt>
                <c:pt idx="258">
                  <c:v>1902.9827708928799</c:v>
                </c:pt>
                <c:pt idx="259">
                  <c:v>1914.3639006993701</c:v>
                </c:pt>
                <c:pt idx="260">
                  <c:v>1905.78418242511</c:v>
                </c:pt>
                <c:pt idx="261">
                  <c:v>1907.43738965803</c:v>
                </c:pt>
                <c:pt idx="262">
                  <c:v>1909.20999709437</c:v>
                </c:pt>
                <c:pt idx="263">
                  <c:v>1903.3936841028001</c:v>
                </c:pt>
                <c:pt idx="264">
                  <c:v>1908.5991001546599</c:v>
                </c:pt>
                <c:pt idx="265">
                  <c:v>1915.0740726515301</c:v>
                </c:pt>
                <c:pt idx="266">
                  <c:v>1905.7688352109899</c:v>
                </c:pt>
                <c:pt idx="267">
                  <c:v>1912.17990098362</c:v>
                </c:pt>
                <c:pt idx="268">
                  <c:v>1910.4249627690201</c:v>
                </c:pt>
                <c:pt idx="269">
                  <c:v>1905.5794229164701</c:v>
                </c:pt>
                <c:pt idx="270">
                  <c:v>1914.3206458545101</c:v>
                </c:pt>
                <c:pt idx="271">
                  <c:v>1912.17080539172</c:v>
                </c:pt>
                <c:pt idx="272">
                  <c:v>1908.3551451656899</c:v>
                </c:pt>
                <c:pt idx="273">
                  <c:v>1917.0419127461901</c:v>
                </c:pt>
                <c:pt idx="274">
                  <c:v>1910.72292204123</c:v>
                </c:pt>
                <c:pt idx="275">
                  <c:v>1906.1028253982599</c:v>
                </c:pt>
                <c:pt idx="276">
                  <c:v>1914.7314292896799</c:v>
                </c:pt>
                <c:pt idx="277">
                  <c:v>1913.3196449291099</c:v>
                </c:pt>
                <c:pt idx="278">
                  <c:v>1914.4997339822801</c:v>
                </c:pt>
                <c:pt idx="279">
                  <c:v>1916.4795523513201</c:v>
                </c:pt>
                <c:pt idx="280">
                  <c:v>1908.20147842659</c:v>
                </c:pt>
                <c:pt idx="281">
                  <c:v>1914.4058866211799</c:v>
                </c:pt>
                <c:pt idx="282">
                  <c:v>1921.3539241636599</c:v>
                </c:pt>
                <c:pt idx="283">
                  <c:v>1909.3087881725701</c:v>
                </c:pt>
                <c:pt idx="284">
                  <c:v>1908.0298132210901</c:v>
                </c:pt>
                <c:pt idx="285">
                  <c:v>1906.20045917626</c:v>
                </c:pt>
                <c:pt idx="286">
                  <c:v>1897.42349160205</c:v>
                </c:pt>
                <c:pt idx="287">
                  <c:v>1906.08496505471</c:v>
                </c:pt>
                <c:pt idx="288">
                  <c:v>1905.4656930753199</c:v>
                </c:pt>
                <c:pt idx="289">
                  <c:v>1900.3741153077899</c:v>
                </c:pt>
                <c:pt idx="290">
                  <c:v>1909.29892435222</c:v>
                </c:pt>
                <c:pt idx="291">
                  <c:v>1901.7020145475401</c:v>
                </c:pt>
                <c:pt idx="292">
                  <c:v>1897.26276045434</c:v>
                </c:pt>
                <c:pt idx="293">
                  <c:v>1906.42021996483</c:v>
                </c:pt>
                <c:pt idx="294">
                  <c:v>1902.7204996759899</c:v>
                </c:pt>
                <c:pt idx="295">
                  <c:v>1900.85510917227</c:v>
                </c:pt>
                <c:pt idx="296">
                  <c:v>1900.31387187467</c:v>
                </c:pt>
                <c:pt idx="297">
                  <c:v>1895.5495508484701</c:v>
                </c:pt>
                <c:pt idx="298">
                  <c:v>1904.04110865589</c:v>
                </c:pt>
                <c:pt idx="299">
                  <c:v>1910.3708283114599</c:v>
                </c:pt>
                <c:pt idx="300">
                  <c:v>1900.0361946498999</c:v>
                </c:pt>
                <c:pt idx="301">
                  <c:v>1903.4918852734099</c:v>
                </c:pt>
                <c:pt idx="302">
                  <c:v>1904.7908528845601</c:v>
                </c:pt>
                <c:pt idx="303">
                  <c:v>1898.1507355255101</c:v>
                </c:pt>
                <c:pt idx="304">
                  <c:v>1905.2162665349399</c:v>
                </c:pt>
                <c:pt idx="305">
                  <c:v>1905.74789419437</c:v>
                </c:pt>
                <c:pt idx="306">
                  <c:v>1901.56230736987</c:v>
                </c:pt>
                <c:pt idx="307">
                  <c:v>1910.3630515105899</c:v>
                </c:pt>
                <c:pt idx="308">
                  <c:v>1903.6674115113999</c:v>
                </c:pt>
                <c:pt idx="309">
                  <c:v>1902.70334729571</c:v>
                </c:pt>
                <c:pt idx="310">
                  <c:v>1919.31584820643</c:v>
                </c:pt>
                <c:pt idx="311">
                  <c:v>1913.8015825584901</c:v>
                </c:pt>
                <c:pt idx="312">
                  <c:v>1910.3961176128801</c:v>
                </c:pt>
                <c:pt idx="313">
                  <c:v>1914.3989240646199</c:v>
                </c:pt>
                <c:pt idx="314">
                  <c:v>1906.9679756805201</c:v>
                </c:pt>
                <c:pt idx="315">
                  <c:v>1911.7383189274799</c:v>
                </c:pt>
                <c:pt idx="316">
                  <c:v>1911.0077136964101</c:v>
                </c:pt>
                <c:pt idx="317">
                  <c:v>1898.9318479854901</c:v>
                </c:pt>
                <c:pt idx="318">
                  <c:v>1903.0945623704599</c:v>
                </c:pt>
                <c:pt idx="319">
                  <c:v>1901.2995093516699</c:v>
                </c:pt>
                <c:pt idx="320">
                  <c:v>1892.15896877452</c:v>
                </c:pt>
                <c:pt idx="321">
                  <c:v>1901.7679488836</c:v>
                </c:pt>
                <c:pt idx="322">
                  <c:v>1897.95199685283</c:v>
                </c:pt>
                <c:pt idx="323">
                  <c:v>1894.30496862104</c:v>
                </c:pt>
                <c:pt idx="324">
                  <c:v>1903.30769039042</c:v>
                </c:pt>
                <c:pt idx="325">
                  <c:v>1895.5055520142801</c:v>
                </c:pt>
                <c:pt idx="326">
                  <c:v>1896.26254348525</c:v>
                </c:pt>
                <c:pt idx="327">
                  <c:v>1907.26264051572</c:v>
                </c:pt>
                <c:pt idx="328">
                  <c:v>1900.1033489000899</c:v>
                </c:pt>
                <c:pt idx="329">
                  <c:v>1901.31067930984</c:v>
                </c:pt>
                <c:pt idx="330">
                  <c:v>1904.10605076358</c:v>
                </c:pt>
                <c:pt idx="331">
                  <c:v>1895.0956607456201</c:v>
                </c:pt>
                <c:pt idx="332">
                  <c:v>1895.65411429549</c:v>
                </c:pt>
                <c:pt idx="333">
                  <c:v>1897.64101710966</c:v>
                </c:pt>
                <c:pt idx="334">
                  <c:v>1894.02059813643</c:v>
                </c:pt>
                <c:pt idx="335">
                  <c:v>1899.12370433145</c:v>
                </c:pt>
                <c:pt idx="336">
                  <c:v>1899.61327754231</c:v>
                </c:pt>
                <c:pt idx="337">
                  <c:v>1897.12061880532</c:v>
                </c:pt>
                <c:pt idx="338">
                  <c:v>1905.0820243467399</c:v>
                </c:pt>
                <c:pt idx="339">
                  <c:v>1910.82561195314</c:v>
                </c:pt>
                <c:pt idx="340">
                  <c:v>1910.05294261618</c:v>
                </c:pt>
                <c:pt idx="341">
                  <c:v>1921.97276765023</c:v>
                </c:pt>
                <c:pt idx="342">
                  <c:v>1916.64171074559</c:v>
                </c:pt>
                <c:pt idx="343">
                  <c:v>1913.90367361263</c:v>
                </c:pt>
                <c:pt idx="344">
                  <c:v>1923.1951600646</c:v>
                </c:pt>
                <c:pt idx="345">
                  <c:v>1916.06671838435</c:v>
                </c:pt>
                <c:pt idx="346">
                  <c:v>1915.2601828209399</c:v>
                </c:pt>
                <c:pt idx="347">
                  <c:v>1920.1120926302301</c:v>
                </c:pt>
                <c:pt idx="348">
                  <c:v>1905.9803131117801</c:v>
                </c:pt>
                <c:pt idx="349">
                  <c:v>1910.3209080843999</c:v>
                </c:pt>
                <c:pt idx="350">
                  <c:v>1917.14315481523</c:v>
                </c:pt>
                <c:pt idx="351">
                  <c:v>1906.5864587297101</c:v>
                </c:pt>
                <c:pt idx="352">
                  <c:v>1916.22285159888</c:v>
                </c:pt>
                <c:pt idx="353">
                  <c:v>1918.0292865121801</c:v>
                </c:pt>
                <c:pt idx="354">
                  <c:v>1904.8547537628201</c:v>
                </c:pt>
                <c:pt idx="355">
                  <c:v>1907.811205553</c:v>
                </c:pt>
                <c:pt idx="356">
                  <c:v>1906.7132967042</c:v>
                </c:pt>
                <c:pt idx="357">
                  <c:v>1900.4961613989699</c:v>
                </c:pt>
                <c:pt idx="358">
                  <c:v>1904.6797705450599</c:v>
                </c:pt>
                <c:pt idx="359">
                  <c:v>1893.0966183349601</c:v>
                </c:pt>
                <c:pt idx="360">
                  <c:v>1888.4333773897599</c:v>
                </c:pt>
                <c:pt idx="361">
                  <c:v>1902.85688976297</c:v>
                </c:pt>
                <c:pt idx="362">
                  <c:v>1899.12683934301</c:v>
                </c:pt>
                <c:pt idx="363">
                  <c:v>1897.7807359533799</c:v>
                </c:pt>
                <c:pt idx="364">
                  <c:v>1903.81617081647</c:v>
                </c:pt>
                <c:pt idx="365">
                  <c:v>1894.9136483910499</c:v>
                </c:pt>
                <c:pt idx="366">
                  <c:v>1899.94990312236</c:v>
                </c:pt>
                <c:pt idx="367">
                  <c:v>1912.2425074079299</c:v>
                </c:pt>
                <c:pt idx="368">
                  <c:v>1899.9223042214801</c:v>
                </c:pt>
                <c:pt idx="369">
                  <c:v>1909.5767461161399</c:v>
                </c:pt>
                <c:pt idx="370">
                  <c:v>1912.65856486232</c:v>
                </c:pt>
                <c:pt idx="371">
                  <c:v>1906.31927951997</c:v>
                </c:pt>
                <c:pt idx="372">
                  <c:v>1917.67388332931</c:v>
                </c:pt>
                <c:pt idx="373">
                  <c:v>1917.05597810022</c:v>
                </c:pt>
                <c:pt idx="374">
                  <c:v>1905.3560807075801</c:v>
                </c:pt>
                <c:pt idx="375">
                  <c:v>1914.7517720543699</c:v>
                </c:pt>
                <c:pt idx="376">
                  <c:v>1908.2962186027901</c:v>
                </c:pt>
                <c:pt idx="377">
                  <c:v>1901.479648775</c:v>
                </c:pt>
                <c:pt idx="378">
                  <c:v>1910.85183104409</c:v>
                </c:pt>
                <c:pt idx="379">
                  <c:v>1905.1989061064301</c:v>
                </c:pt>
                <c:pt idx="380">
                  <c:v>1908.27557367701</c:v>
                </c:pt>
                <c:pt idx="381">
                  <c:v>1911.00696032213</c:v>
                </c:pt>
                <c:pt idx="382">
                  <c:v>1880.4343271323</c:v>
                </c:pt>
                <c:pt idx="383">
                  <c:v>1880.94002158439</c:v>
                </c:pt>
                <c:pt idx="384">
                  <c:v>1889.62517115436</c:v>
                </c:pt>
                <c:pt idx="385">
                  <c:v>1881.84048240073</c:v>
                </c:pt>
                <c:pt idx="386">
                  <c:v>1886.5719143962699</c:v>
                </c:pt>
                <c:pt idx="387">
                  <c:v>1883.88758518233</c:v>
                </c:pt>
                <c:pt idx="388">
                  <c:v>1876.3581659850099</c:v>
                </c:pt>
                <c:pt idx="389">
                  <c:v>1908.9981441574701</c:v>
                </c:pt>
                <c:pt idx="390">
                  <c:v>1906.06689677332</c:v>
                </c:pt>
                <c:pt idx="391">
                  <c:v>1902.2903907626101</c:v>
                </c:pt>
                <c:pt idx="392">
                  <c:v>1906.29544202843</c:v>
                </c:pt>
                <c:pt idx="393">
                  <c:v>1902.9479668491199</c:v>
                </c:pt>
                <c:pt idx="394">
                  <c:v>1899.9983096577701</c:v>
                </c:pt>
                <c:pt idx="395">
                  <c:v>1906.6692208843201</c:v>
                </c:pt>
                <c:pt idx="396">
                  <c:v>1895.0352023713101</c:v>
                </c:pt>
                <c:pt idx="397">
                  <c:v>1900.1167556011501</c:v>
                </c:pt>
                <c:pt idx="398">
                  <c:v>1906.3930770893901</c:v>
                </c:pt>
                <c:pt idx="399">
                  <c:v>1897.24309367044</c:v>
                </c:pt>
                <c:pt idx="400">
                  <c:v>1902.32533612406</c:v>
                </c:pt>
                <c:pt idx="401">
                  <c:v>1909.34430374166</c:v>
                </c:pt>
                <c:pt idx="402">
                  <c:v>1903.9330296379501</c:v>
                </c:pt>
                <c:pt idx="403">
                  <c:v>1911.1367316263099</c:v>
                </c:pt>
                <c:pt idx="404">
                  <c:v>1908.0578685473899</c:v>
                </c:pt>
                <c:pt idx="405">
                  <c:v>1895.31077026199</c:v>
                </c:pt>
                <c:pt idx="406">
                  <c:v>1907.1660479900299</c:v>
                </c:pt>
                <c:pt idx="407">
                  <c:v>1901.76728002494</c:v>
                </c:pt>
                <c:pt idx="408">
                  <c:v>1895.5301133492601</c:v>
                </c:pt>
                <c:pt idx="409">
                  <c:v>1899.3354157311001</c:v>
                </c:pt>
                <c:pt idx="410">
                  <c:v>1893.29178457342</c:v>
                </c:pt>
                <c:pt idx="411">
                  <c:v>1892.2156134084901</c:v>
                </c:pt>
                <c:pt idx="412">
                  <c:v>1901.71710969027</c:v>
                </c:pt>
                <c:pt idx="413">
                  <c:v>1893.9842291725299</c:v>
                </c:pt>
                <c:pt idx="414">
                  <c:v>1892.9495880212301</c:v>
                </c:pt>
                <c:pt idx="415">
                  <c:v>1896.2028273636699</c:v>
                </c:pt>
                <c:pt idx="416">
                  <c:v>1891.2493106520601</c:v>
                </c:pt>
                <c:pt idx="417">
                  <c:v>1900.5173435568399</c:v>
                </c:pt>
                <c:pt idx="418">
                  <c:v>1905.61568427419</c:v>
                </c:pt>
                <c:pt idx="419">
                  <c:v>1899.6263463381799</c:v>
                </c:pt>
                <c:pt idx="420">
                  <c:v>1905.01367657889</c:v>
                </c:pt>
                <c:pt idx="421">
                  <c:v>1906.91855282345</c:v>
                </c:pt>
                <c:pt idx="422">
                  <c:v>1901.48499401406</c:v>
                </c:pt>
                <c:pt idx="423">
                  <c:v>1913.27467994274</c:v>
                </c:pt>
                <c:pt idx="424">
                  <c:v>1911.34883256127</c:v>
                </c:pt>
                <c:pt idx="425">
                  <c:v>1907.5647138750901</c:v>
                </c:pt>
                <c:pt idx="426">
                  <c:v>1916.31998804983</c:v>
                </c:pt>
                <c:pt idx="427">
                  <c:v>1913.96242375835</c:v>
                </c:pt>
                <c:pt idx="428">
                  <c:v>1911.03161022922</c:v>
                </c:pt>
                <c:pt idx="429">
                  <c:v>1920.6963471126101</c:v>
                </c:pt>
                <c:pt idx="430">
                  <c:v>1913.7888178385799</c:v>
                </c:pt>
                <c:pt idx="431">
                  <c:v>1910.7700969304999</c:v>
                </c:pt>
                <c:pt idx="432">
                  <c:v>1912.8907926951699</c:v>
                </c:pt>
                <c:pt idx="433">
                  <c:v>1902.7018192216501</c:v>
                </c:pt>
                <c:pt idx="434">
                  <c:v>1905.26987200913</c:v>
                </c:pt>
                <c:pt idx="435">
                  <c:v>1917.2038240137399</c:v>
                </c:pt>
                <c:pt idx="436">
                  <c:v>1916.5632318687899</c:v>
                </c:pt>
                <c:pt idx="437">
                  <c:v>1924.0970170875501</c:v>
                </c:pt>
                <c:pt idx="438">
                  <c:v>1924.16608027904</c:v>
                </c:pt>
                <c:pt idx="439">
                  <c:v>1920.4872627719501</c:v>
                </c:pt>
                <c:pt idx="440">
                  <c:v>1934.2285927431501</c:v>
                </c:pt>
                <c:pt idx="441">
                  <c:v>1933.5891657791899</c:v>
                </c:pt>
                <c:pt idx="442">
                  <c:v>1927.38437851157</c:v>
                </c:pt>
                <c:pt idx="443">
                  <c:v>1928.26515894052</c:v>
                </c:pt>
                <c:pt idx="444">
                  <c:v>1922.66976064958</c:v>
                </c:pt>
                <c:pt idx="445">
                  <c:v>1925.27552806636</c:v>
                </c:pt>
                <c:pt idx="446">
                  <c:v>1933.7520674551899</c:v>
                </c:pt>
                <c:pt idx="447">
                  <c:v>1925.7072150156</c:v>
                </c:pt>
                <c:pt idx="448">
                  <c:v>1927.4940853439</c:v>
                </c:pt>
                <c:pt idx="449">
                  <c:v>1932.29533885611</c:v>
                </c:pt>
                <c:pt idx="450">
                  <c:v>1922.2891540789001</c:v>
                </c:pt>
                <c:pt idx="451">
                  <c:v>1924.3484606955301</c:v>
                </c:pt>
                <c:pt idx="452">
                  <c:v>1931.58049187559</c:v>
                </c:pt>
                <c:pt idx="453">
                  <c:v>1927.64126307693</c:v>
                </c:pt>
                <c:pt idx="454">
                  <c:v>1931.37266331256</c:v>
                </c:pt>
                <c:pt idx="455">
                  <c:v>1930.01797320368</c:v>
                </c:pt>
                <c:pt idx="456">
                  <c:v>1922.2380701506499</c:v>
                </c:pt>
                <c:pt idx="457">
                  <c:v>1936.23538406645</c:v>
                </c:pt>
                <c:pt idx="458">
                  <c:v>1938.34926246805</c:v>
                </c:pt>
                <c:pt idx="459">
                  <c:v>1930.2289552857501</c:v>
                </c:pt>
                <c:pt idx="460">
                  <c:v>1933.5852415926699</c:v>
                </c:pt>
                <c:pt idx="461">
                  <c:v>1933.1306406141</c:v>
                </c:pt>
                <c:pt idx="462">
                  <c:v>1933.4849739526601</c:v>
                </c:pt>
                <c:pt idx="463">
                  <c:v>1944.5502326291301</c:v>
                </c:pt>
                <c:pt idx="464">
                  <c:v>1935.0053935650201</c:v>
                </c:pt>
                <c:pt idx="465">
                  <c:v>1932.42288841249</c:v>
                </c:pt>
                <c:pt idx="466">
                  <c:v>1938.91853359165</c:v>
                </c:pt>
                <c:pt idx="467">
                  <c:v>1936.4253809274801</c:v>
                </c:pt>
                <c:pt idx="468">
                  <c:v>1937.81910180208</c:v>
                </c:pt>
                <c:pt idx="469">
                  <c:v>1941.05809262823</c:v>
                </c:pt>
                <c:pt idx="470">
                  <c:v>1932.1214602203199</c:v>
                </c:pt>
                <c:pt idx="471">
                  <c:v>1936.8140918112899</c:v>
                </c:pt>
                <c:pt idx="472">
                  <c:v>1937.0587693284201</c:v>
                </c:pt>
                <c:pt idx="473">
                  <c:v>1928.05153520196</c:v>
                </c:pt>
                <c:pt idx="474">
                  <c:v>1932.9453496901999</c:v>
                </c:pt>
                <c:pt idx="475">
                  <c:v>1932.00193468046</c:v>
                </c:pt>
                <c:pt idx="476">
                  <c:v>1928.2152306195301</c:v>
                </c:pt>
                <c:pt idx="477">
                  <c:v>1934.07907812545</c:v>
                </c:pt>
                <c:pt idx="478">
                  <c:v>1928.67508808143</c:v>
                </c:pt>
                <c:pt idx="479">
                  <c:v>1924.1392338133101</c:v>
                </c:pt>
                <c:pt idx="480">
                  <c:v>1930.3282957296899</c:v>
                </c:pt>
                <c:pt idx="481">
                  <c:v>1922.2621560397099</c:v>
                </c:pt>
                <c:pt idx="482">
                  <c:v>1918.5748244522399</c:v>
                </c:pt>
                <c:pt idx="483">
                  <c:v>1918.1532430352599</c:v>
                </c:pt>
                <c:pt idx="484">
                  <c:v>1906.97292335522</c:v>
                </c:pt>
                <c:pt idx="485">
                  <c:v>1912.56825947481</c:v>
                </c:pt>
                <c:pt idx="486">
                  <c:v>1921.1003389391301</c:v>
                </c:pt>
                <c:pt idx="487">
                  <c:v>1916.67942574828</c:v>
                </c:pt>
                <c:pt idx="488">
                  <c:v>1918.3806253028799</c:v>
                </c:pt>
                <c:pt idx="489">
                  <c:v>1916.98995585644</c:v>
                </c:pt>
                <c:pt idx="490">
                  <c:v>1910.8891499608601</c:v>
                </c:pt>
                <c:pt idx="491">
                  <c:v>1922.2326729317699</c:v>
                </c:pt>
                <c:pt idx="492">
                  <c:v>1918.95022820295</c:v>
                </c:pt>
                <c:pt idx="493">
                  <c:v>1910.9949734496699</c:v>
                </c:pt>
                <c:pt idx="494">
                  <c:v>1914.8164778850401</c:v>
                </c:pt>
                <c:pt idx="495">
                  <c:v>1914.8502802118601</c:v>
                </c:pt>
                <c:pt idx="496">
                  <c:v>1914.6176029528001</c:v>
                </c:pt>
                <c:pt idx="497">
                  <c:v>1924.3084237614701</c:v>
                </c:pt>
                <c:pt idx="498">
                  <c:v>1915.8442428829701</c:v>
                </c:pt>
                <c:pt idx="499">
                  <c:v>1917.16803084448</c:v>
                </c:pt>
                <c:pt idx="500">
                  <c:v>1923.59335406024</c:v>
                </c:pt>
                <c:pt idx="501">
                  <c:v>1919.75232021121</c:v>
                </c:pt>
                <c:pt idx="502">
                  <c:v>1921.8442760125599</c:v>
                </c:pt>
                <c:pt idx="503">
                  <c:v>1929.50599814733</c:v>
                </c:pt>
                <c:pt idx="504">
                  <c:v>1925.19961312749</c:v>
                </c:pt>
                <c:pt idx="505">
                  <c:v>1932.8213820052799</c:v>
                </c:pt>
                <c:pt idx="506">
                  <c:v>1934.2826717125799</c:v>
                </c:pt>
                <c:pt idx="507">
                  <c:v>1928.8894436467499</c:v>
                </c:pt>
                <c:pt idx="508">
                  <c:v>1936.8968646293999</c:v>
                </c:pt>
                <c:pt idx="509">
                  <c:v>1936.88145281016</c:v>
                </c:pt>
                <c:pt idx="510">
                  <c:v>1934.30364492641</c:v>
                </c:pt>
                <c:pt idx="511">
                  <c:v>1937.3457146256501</c:v>
                </c:pt>
                <c:pt idx="512">
                  <c:v>1936.7140596756401</c:v>
                </c:pt>
                <c:pt idx="513">
                  <c:v>1935.31014290392</c:v>
                </c:pt>
                <c:pt idx="514">
                  <c:v>1946.51619463774</c:v>
                </c:pt>
                <c:pt idx="515">
                  <c:v>1945.0230334970199</c:v>
                </c:pt>
                <c:pt idx="516">
                  <c:v>1944.5772722511199</c:v>
                </c:pt>
                <c:pt idx="517">
                  <c:v>1945.1848945680299</c:v>
                </c:pt>
                <c:pt idx="518">
                  <c:v>1939.1650444811301</c:v>
                </c:pt>
                <c:pt idx="519">
                  <c:v>1938.6824271933399</c:v>
                </c:pt>
                <c:pt idx="520">
                  <c:v>1943.8033282393801</c:v>
                </c:pt>
                <c:pt idx="521">
                  <c:v>1934.6558042582899</c:v>
                </c:pt>
                <c:pt idx="522">
                  <c:v>1932.9035560367799</c:v>
                </c:pt>
                <c:pt idx="523">
                  <c:v>1931.4697146214501</c:v>
                </c:pt>
                <c:pt idx="524">
                  <c:v>1923.1471066071399</c:v>
                </c:pt>
                <c:pt idx="525">
                  <c:v>1933.84013188014</c:v>
                </c:pt>
                <c:pt idx="526">
                  <c:v>1933.50940358824</c:v>
                </c:pt>
                <c:pt idx="527">
                  <c:v>1926.56337802128</c:v>
                </c:pt>
                <c:pt idx="528">
                  <c:v>1929.3245288532501</c:v>
                </c:pt>
                <c:pt idx="529">
                  <c:v>1926.3811774825299</c:v>
                </c:pt>
                <c:pt idx="530">
                  <c:v>1924.09039917578</c:v>
                </c:pt>
                <c:pt idx="531">
                  <c:v>1934.20958671584</c:v>
                </c:pt>
                <c:pt idx="532">
                  <c:v>1926.4234608185</c:v>
                </c:pt>
                <c:pt idx="533">
                  <c:v>1923.99319681461</c:v>
                </c:pt>
                <c:pt idx="534">
                  <c:v>1925.7666270365501</c:v>
                </c:pt>
                <c:pt idx="535">
                  <c:v>1921.1467581033801</c:v>
                </c:pt>
                <c:pt idx="536">
                  <c:v>1923.47191705932</c:v>
                </c:pt>
                <c:pt idx="537">
                  <c:v>1930.57256833253</c:v>
                </c:pt>
                <c:pt idx="538">
                  <c:v>1924.4560559839499</c:v>
                </c:pt>
                <c:pt idx="539">
                  <c:v>1926.5320101065499</c:v>
                </c:pt>
                <c:pt idx="540">
                  <c:v>1927.4331438921199</c:v>
                </c:pt>
                <c:pt idx="541">
                  <c:v>1920.3474115890899</c:v>
                </c:pt>
                <c:pt idx="542">
                  <c:v>1923.55838280035</c:v>
                </c:pt>
                <c:pt idx="543">
                  <c:v>1922.70044450402</c:v>
                </c:pt>
                <c:pt idx="544">
                  <c:v>1916.37509755415</c:v>
                </c:pt>
                <c:pt idx="545">
                  <c:v>1917.6116050139301</c:v>
                </c:pt>
                <c:pt idx="546">
                  <c:v>1912.9587676372</c:v>
                </c:pt>
                <c:pt idx="547">
                  <c:v>1907.80618246329</c:v>
                </c:pt>
                <c:pt idx="548">
                  <c:v>1919.64245785398</c:v>
                </c:pt>
                <c:pt idx="549">
                  <c:v>1914.7749449886101</c:v>
                </c:pt>
                <c:pt idx="550">
                  <c:v>1915.34235187387</c:v>
                </c:pt>
                <c:pt idx="551">
                  <c:v>1921.35437207678</c:v>
                </c:pt>
                <c:pt idx="552">
                  <c:v>1916.68610396039</c:v>
                </c:pt>
                <c:pt idx="553">
                  <c:v>1919.75203822247</c:v>
                </c:pt>
                <c:pt idx="554">
                  <c:v>1930.1976004753899</c:v>
                </c:pt>
                <c:pt idx="555">
                  <c:v>1921.40141159421</c:v>
                </c:pt>
                <c:pt idx="556">
                  <c:v>1927.0646662721699</c:v>
                </c:pt>
                <c:pt idx="557">
                  <c:v>1921.4191957061901</c:v>
                </c:pt>
                <c:pt idx="558">
                  <c:v>1911.09914109437</c:v>
                </c:pt>
                <c:pt idx="559">
                  <c:v>1920.0070435145699</c:v>
                </c:pt>
                <c:pt idx="560">
                  <c:v>1921.8744226270501</c:v>
                </c:pt>
                <c:pt idx="561">
                  <c:v>1913.0060718649399</c:v>
                </c:pt>
                <c:pt idx="562">
                  <c:v>1918.66024476702</c:v>
                </c:pt>
                <c:pt idx="563">
                  <c:v>1914.25825523458</c:v>
                </c:pt>
                <c:pt idx="564">
                  <c:v>1915.85704370444</c:v>
                </c:pt>
                <c:pt idx="565">
                  <c:v>1925.1955377818899</c:v>
                </c:pt>
                <c:pt idx="566">
                  <c:v>1917.5357346189901</c:v>
                </c:pt>
                <c:pt idx="567">
                  <c:v>1915.0378268526099</c:v>
                </c:pt>
                <c:pt idx="568">
                  <c:v>1920.0775101117899</c:v>
                </c:pt>
                <c:pt idx="569">
                  <c:v>1912.47547524474</c:v>
                </c:pt>
                <c:pt idx="570">
                  <c:v>1915.4936133628401</c:v>
                </c:pt>
                <c:pt idx="571">
                  <c:v>1923.72636901342</c:v>
                </c:pt>
                <c:pt idx="572">
                  <c:v>1919.1534404312899</c:v>
                </c:pt>
                <c:pt idx="573">
                  <c:v>1925.53493719735</c:v>
                </c:pt>
                <c:pt idx="574">
                  <c:v>1927.50397456326</c:v>
                </c:pt>
                <c:pt idx="575">
                  <c:v>1919.8236924938301</c:v>
                </c:pt>
                <c:pt idx="576">
                  <c:v>1929.0877615991501</c:v>
                </c:pt>
                <c:pt idx="577">
                  <c:v>1931.25262894044</c:v>
                </c:pt>
                <c:pt idx="578">
                  <c:v>1925.21842561681</c:v>
                </c:pt>
                <c:pt idx="579">
                  <c:v>1931.4105392174199</c:v>
                </c:pt>
                <c:pt idx="580">
                  <c:v>1929.7211826579301</c:v>
                </c:pt>
                <c:pt idx="581">
                  <c:v>1924.45194120531</c:v>
                </c:pt>
                <c:pt idx="582">
                  <c:v>1936.02689764774</c:v>
                </c:pt>
                <c:pt idx="583">
                  <c:v>1932.4964163288</c:v>
                </c:pt>
                <c:pt idx="584">
                  <c:v>1932.4316200253099</c:v>
                </c:pt>
                <c:pt idx="585">
                  <c:v>1934.9341322503999</c:v>
                </c:pt>
                <c:pt idx="586">
                  <c:v>1923.04699781519</c:v>
                </c:pt>
                <c:pt idx="587">
                  <c:v>1921.1253882040501</c:v>
                </c:pt>
                <c:pt idx="588">
                  <c:v>1929.0629611090901</c:v>
                </c:pt>
                <c:pt idx="589">
                  <c:v>1920.40246689219</c:v>
                </c:pt>
                <c:pt idx="590">
                  <c:v>1921.18135262441</c:v>
                </c:pt>
                <c:pt idx="591">
                  <c:v>1918.6584894381499</c:v>
                </c:pt>
                <c:pt idx="592">
                  <c:v>1910.60987457549</c:v>
                </c:pt>
                <c:pt idx="593">
                  <c:v>1919.1603139510601</c:v>
                </c:pt>
                <c:pt idx="594">
                  <c:v>1922.55541155839</c:v>
                </c:pt>
                <c:pt idx="595">
                  <c:v>1915.9215511903701</c:v>
                </c:pt>
                <c:pt idx="596">
                  <c:v>1918.86997818741</c:v>
                </c:pt>
                <c:pt idx="597">
                  <c:v>1915.5247830181199</c:v>
                </c:pt>
                <c:pt idx="598">
                  <c:v>1912.10455692917</c:v>
                </c:pt>
                <c:pt idx="599">
                  <c:v>1921.39427001181</c:v>
                </c:pt>
                <c:pt idx="600">
                  <c:v>1917.6898497889499</c:v>
                </c:pt>
                <c:pt idx="601">
                  <c:v>1913.43795450676</c:v>
                </c:pt>
                <c:pt idx="602">
                  <c:v>1914.67698403551</c:v>
                </c:pt>
                <c:pt idx="603">
                  <c:v>1910.0813926655401</c:v>
                </c:pt>
                <c:pt idx="604">
                  <c:v>1912.96456034722</c:v>
                </c:pt>
                <c:pt idx="605">
                  <c:v>1919.9004452013601</c:v>
                </c:pt>
                <c:pt idx="606">
                  <c:v>1913.8410640877501</c:v>
                </c:pt>
                <c:pt idx="607">
                  <c:v>1916.5440679621499</c:v>
                </c:pt>
                <c:pt idx="608">
                  <c:v>1915.7757060613101</c:v>
                </c:pt>
                <c:pt idx="609">
                  <c:v>1910.38351224382</c:v>
                </c:pt>
                <c:pt idx="610">
                  <c:v>1917.41380096641</c:v>
                </c:pt>
                <c:pt idx="611">
                  <c:v>1916.6928682733301</c:v>
                </c:pt>
                <c:pt idx="612">
                  <c:v>1910.9653432073901</c:v>
                </c:pt>
                <c:pt idx="613">
                  <c:v>1914.4669595563601</c:v>
                </c:pt>
                <c:pt idx="614">
                  <c:v>1911.1923243502799</c:v>
                </c:pt>
                <c:pt idx="615">
                  <c:v>1908.54045214025</c:v>
                </c:pt>
                <c:pt idx="616">
                  <c:v>1918.6869208560199</c:v>
                </c:pt>
                <c:pt idx="617">
                  <c:v>1913.6782672576701</c:v>
                </c:pt>
                <c:pt idx="618">
                  <c:v>1912.4907532638999</c:v>
                </c:pt>
                <c:pt idx="619">
                  <c:v>1915.17620146281</c:v>
                </c:pt>
                <c:pt idx="620">
                  <c:v>1910.44081729287</c:v>
                </c:pt>
                <c:pt idx="621">
                  <c:v>1912.3872176990701</c:v>
                </c:pt>
                <c:pt idx="622">
                  <c:v>1922.8697671714999</c:v>
                </c:pt>
                <c:pt idx="623">
                  <c:v>1918.69065926041</c:v>
                </c:pt>
                <c:pt idx="624">
                  <c:v>1920.0640298553701</c:v>
                </c:pt>
                <c:pt idx="625">
                  <c:v>1919.5052760200299</c:v>
                </c:pt>
                <c:pt idx="626">
                  <c:v>1912.4619245377801</c:v>
                </c:pt>
                <c:pt idx="627">
                  <c:v>1919.7292200018601</c:v>
                </c:pt>
                <c:pt idx="628">
                  <c:v>1921.25631170885</c:v>
                </c:pt>
                <c:pt idx="629">
                  <c:v>1910.9100026972501</c:v>
                </c:pt>
                <c:pt idx="630">
                  <c:v>1909.5826860684101</c:v>
                </c:pt>
                <c:pt idx="631">
                  <c:v>1908.7499596852001</c:v>
                </c:pt>
                <c:pt idx="632">
                  <c:v>1904.7392719745301</c:v>
                </c:pt>
                <c:pt idx="633">
                  <c:v>1913.5992471859699</c:v>
                </c:pt>
                <c:pt idx="634">
                  <c:v>1905.5407080201401</c:v>
                </c:pt>
                <c:pt idx="635">
                  <c:v>1902.43498745786</c:v>
                </c:pt>
                <c:pt idx="636">
                  <c:v>1909.41668724123</c:v>
                </c:pt>
                <c:pt idx="637">
                  <c:v>1906.2173295155501</c:v>
                </c:pt>
                <c:pt idx="638">
                  <c:v>1906.4471429933101</c:v>
                </c:pt>
                <c:pt idx="639">
                  <c:v>1915.1603686747201</c:v>
                </c:pt>
                <c:pt idx="640">
                  <c:v>1909.9896852476099</c:v>
                </c:pt>
                <c:pt idx="641">
                  <c:v>1916.9835597859999</c:v>
                </c:pt>
                <c:pt idx="642">
                  <c:v>1919.86633108608</c:v>
                </c:pt>
                <c:pt idx="643">
                  <c:v>1911.82191624751</c:v>
                </c:pt>
                <c:pt idx="644">
                  <c:v>1920.90879175705</c:v>
                </c:pt>
                <c:pt idx="645">
                  <c:v>1922.91514472363</c:v>
                </c:pt>
                <c:pt idx="646">
                  <c:v>1918.5776980242999</c:v>
                </c:pt>
                <c:pt idx="647">
                  <c:v>1925.32840942649</c:v>
                </c:pt>
                <c:pt idx="648">
                  <c:v>1921.53744043404</c:v>
                </c:pt>
                <c:pt idx="649">
                  <c:v>1918.1723384511699</c:v>
                </c:pt>
                <c:pt idx="650">
                  <c:v>1928.0838368255099</c:v>
                </c:pt>
                <c:pt idx="651">
                  <c:v>1925.1440729941</c:v>
                </c:pt>
                <c:pt idx="652">
                  <c:v>1924.95111754549</c:v>
                </c:pt>
                <c:pt idx="653">
                  <c:v>1928.69941990557</c:v>
                </c:pt>
                <c:pt idx="654">
                  <c:v>1921.7639142258599</c:v>
                </c:pt>
                <c:pt idx="655">
                  <c:v>1923.86971450242</c:v>
                </c:pt>
                <c:pt idx="656">
                  <c:v>1929.9562612781201</c:v>
                </c:pt>
                <c:pt idx="657">
                  <c:v>1924.0983914101801</c:v>
                </c:pt>
                <c:pt idx="658">
                  <c:v>1929.76308253668</c:v>
                </c:pt>
                <c:pt idx="659">
                  <c:v>1931.7296276249999</c:v>
                </c:pt>
                <c:pt idx="660">
                  <c:v>1924.2977815687</c:v>
                </c:pt>
                <c:pt idx="661">
                  <c:v>1929.83095295624</c:v>
                </c:pt>
                <c:pt idx="662">
                  <c:v>1933.93529220345</c:v>
                </c:pt>
                <c:pt idx="663">
                  <c:v>1929.9606804139801</c:v>
                </c:pt>
                <c:pt idx="664">
                  <c:v>1932.85993836689</c:v>
                </c:pt>
                <c:pt idx="665">
                  <c:v>1925.18148654476</c:v>
                </c:pt>
                <c:pt idx="666">
                  <c:v>1918.1534848557901</c:v>
                </c:pt>
                <c:pt idx="667">
                  <c:v>1926.62848204693</c:v>
                </c:pt>
                <c:pt idx="668">
                  <c:v>1924.2589143964899</c:v>
                </c:pt>
                <c:pt idx="669">
                  <c:v>1916.52300955696</c:v>
                </c:pt>
                <c:pt idx="670">
                  <c:v>1917.3277499104199</c:v>
                </c:pt>
                <c:pt idx="671">
                  <c:v>1910.96589356717</c:v>
                </c:pt>
                <c:pt idx="672">
                  <c:v>1914.46935878</c:v>
                </c:pt>
                <c:pt idx="673">
                  <c:v>1921.30520630194</c:v>
                </c:pt>
                <c:pt idx="674">
                  <c:v>1916.75567299928</c:v>
                </c:pt>
                <c:pt idx="675">
                  <c:v>1921.1844130424399</c:v>
                </c:pt>
                <c:pt idx="676">
                  <c:v>1924.7179263277101</c:v>
                </c:pt>
                <c:pt idx="677">
                  <c:v>1917.3296532188399</c:v>
                </c:pt>
                <c:pt idx="678">
                  <c:v>1924.80240916201</c:v>
                </c:pt>
                <c:pt idx="679">
                  <c:v>1921.7539986285001</c:v>
                </c:pt>
                <c:pt idx="680">
                  <c:v>1919.4464029030601</c:v>
                </c:pt>
                <c:pt idx="681">
                  <c:v>1921.6302507907801</c:v>
                </c:pt>
                <c:pt idx="682">
                  <c:v>1915.11023074588</c:v>
                </c:pt>
                <c:pt idx="683">
                  <c:v>1908.64373790472</c:v>
                </c:pt>
                <c:pt idx="684">
                  <c:v>1919.9300131917601</c:v>
                </c:pt>
                <c:pt idx="685">
                  <c:v>1916.8438341136</c:v>
                </c:pt>
                <c:pt idx="686">
                  <c:v>1916.2508804533099</c:v>
                </c:pt>
                <c:pt idx="687">
                  <c:v>1916.3303671725</c:v>
                </c:pt>
                <c:pt idx="688">
                  <c:v>1908.7312680646201</c:v>
                </c:pt>
                <c:pt idx="689">
                  <c:v>1907.07112515277</c:v>
                </c:pt>
                <c:pt idx="690">
                  <c:v>1915.54733509414</c:v>
                </c:pt>
                <c:pt idx="691">
                  <c:v>1908.57970257118</c:v>
                </c:pt>
                <c:pt idx="692">
                  <c:v>1909.39669136305</c:v>
                </c:pt>
                <c:pt idx="693">
                  <c:v>1911.7983660489101</c:v>
                </c:pt>
                <c:pt idx="694">
                  <c:v>1904.50735963026</c:v>
                </c:pt>
                <c:pt idx="695">
                  <c:v>1911.7553164721</c:v>
                </c:pt>
                <c:pt idx="696">
                  <c:v>1916.33591318259</c:v>
                </c:pt>
                <c:pt idx="697">
                  <c:v>1911.9825051694099</c:v>
                </c:pt>
                <c:pt idx="698">
                  <c:v>1914.3694880682399</c:v>
                </c:pt>
                <c:pt idx="699">
                  <c:v>1908.79205353676</c:v>
                </c:pt>
                <c:pt idx="700">
                  <c:v>1901.5996286009999</c:v>
                </c:pt>
                <c:pt idx="701">
                  <c:v>1913.37473719068</c:v>
                </c:pt>
                <c:pt idx="702">
                  <c:v>1911.0897846540199</c:v>
                </c:pt>
                <c:pt idx="703">
                  <c:v>1908.1480836532701</c:v>
                </c:pt>
                <c:pt idx="704">
                  <c:v>1909.6611460541501</c:v>
                </c:pt>
                <c:pt idx="705">
                  <c:v>1906.84079231593</c:v>
                </c:pt>
                <c:pt idx="706">
                  <c:v>1910.04637456776</c:v>
                </c:pt>
                <c:pt idx="707">
                  <c:v>1916.63711949254</c:v>
                </c:pt>
                <c:pt idx="708">
                  <c:v>1907.6314671686901</c:v>
                </c:pt>
                <c:pt idx="709">
                  <c:v>1907.85764335518</c:v>
                </c:pt>
                <c:pt idx="710">
                  <c:v>1907.58520408039</c:v>
                </c:pt>
                <c:pt idx="711">
                  <c:v>1901.5812238588601</c:v>
                </c:pt>
                <c:pt idx="712">
                  <c:v>1904.72159726118</c:v>
                </c:pt>
                <c:pt idx="713">
                  <c:v>1905.26922915617</c:v>
                </c:pt>
                <c:pt idx="714">
                  <c:v>1898.2030327770301</c:v>
                </c:pt>
                <c:pt idx="715">
                  <c:v>1899.5123652817999</c:v>
                </c:pt>
                <c:pt idx="716">
                  <c:v>1898.7142403909099</c:v>
                </c:pt>
                <c:pt idx="717">
                  <c:v>1891.72113483</c:v>
                </c:pt>
                <c:pt idx="718">
                  <c:v>1895.49242775638</c:v>
                </c:pt>
                <c:pt idx="719">
                  <c:v>1893.69426387977</c:v>
                </c:pt>
                <c:pt idx="720">
                  <c:v>1890.4092198648</c:v>
                </c:pt>
                <c:pt idx="721">
                  <c:v>1894.4331182837</c:v>
                </c:pt>
                <c:pt idx="722">
                  <c:v>1889.6863179463001</c:v>
                </c:pt>
                <c:pt idx="723">
                  <c:v>1888.7182866221799</c:v>
                </c:pt>
                <c:pt idx="724">
                  <c:v>1898.88717171387</c:v>
                </c:pt>
                <c:pt idx="725">
                  <c:v>1899.2868403907801</c:v>
                </c:pt>
                <c:pt idx="726">
                  <c:v>1899.5671505840801</c:v>
                </c:pt>
                <c:pt idx="727">
                  <c:v>1902.6161060663701</c:v>
                </c:pt>
                <c:pt idx="728">
                  <c:v>1895.4040038752</c:v>
                </c:pt>
                <c:pt idx="729">
                  <c:v>1901.9227954406799</c:v>
                </c:pt>
                <c:pt idx="730">
                  <c:v>1905.98483180263</c:v>
                </c:pt>
                <c:pt idx="731">
                  <c:v>1899.47229987067</c:v>
                </c:pt>
                <c:pt idx="732">
                  <c:v>1900.4243247366301</c:v>
                </c:pt>
                <c:pt idx="733">
                  <c:v>1895.1413226406901</c:v>
                </c:pt>
                <c:pt idx="734">
                  <c:v>1889.8781501267199</c:v>
                </c:pt>
                <c:pt idx="735">
                  <c:v>1901.6966646697599</c:v>
                </c:pt>
                <c:pt idx="736">
                  <c:v>1896.1719345474701</c:v>
                </c:pt>
                <c:pt idx="737">
                  <c:v>1890.7084657283399</c:v>
                </c:pt>
                <c:pt idx="738">
                  <c:v>1895.2799366607101</c:v>
                </c:pt>
                <c:pt idx="739">
                  <c:v>1892.30395608758</c:v>
                </c:pt>
                <c:pt idx="740">
                  <c:v>1894.2870220940999</c:v>
                </c:pt>
                <c:pt idx="741">
                  <c:v>1903.4123431907401</c:v>
                </c:pt>
                <c:pt idx="742">
                  <c:v>1894.1691889261101</c:v>
                </c:pt>
                <c:pt idx="743">
                  <c:v>1898.1888999272001</c:v>
                </c:pt>
                <c:pt idx="744">
                  <c:v>1900.96305875299</c:v>
                </c:pt>
                <c:pt idx="745">
                  <c:v>1893.4515921018501</c:v>
                </c:pt>
                <c:pt idx="746">
                  <c:v>1897.63798449657</c:v>
                </c:pt>
                <c:pt idx="747">
                  <c:v>1903.2825225361</c:v>
                </c:pt>
                <c:pt idx="748">
                  <c:v>1899.1178892145699</c:v>
                </c:pt>
                <c:pt idx="749">
                  <c:v>1906.0429107008399</c:v>
                </c:pt>
                <c:pt idx="750">
                  <c:v>1903.5773349389301</c:v>
                </c:pt>
                <c:pt idx="751">
                  <c:v>1898.5710824494299</c:v>
                </c:pt>
                <c:pt idx="752">
                  <c:v>1911.3914883679799</c:v>
                </c:pt>
                <c:pt idx="753">
                  <c:v>1908.3088408281401</c:v>
                </c:pt>
                <c:pt idx="754">
                  <c:v>1904.9039793473901</c:v>
                </c:pt>
                <c:pt idx="755">
                  <c:v>1905.7332359838899</c:v>
                </c:pt>
                <c:pt idx="756">
                  <c:v>1902.0904578842301</c:v>
                </c:pt>
                <c:pt idx="757">
                  <c:v>1906.2290487804501</c:v>
                </c:pt>
                <c:pt idx="758">
                  <c:v>1913.8798363544799</c:v>
                </c:pt>
                <c:pt idx="759">
                  <c:v>1903.4746976629001</c:v>
                </c:pt>
                <c:pt idx="760">
                  <c:v>1905.3637170091399</c:v>
                </c:pt>
                <c:pt idx="761">
                  <c:v>1905.4122397025401</c:v>
                </c:pt>
                <c:pt idx="762">
                  <c:v>1899.6917776031601</c:v>
                </c:pt>
                <c:pt idx="763">
                  <c:v>1901.21801870275</c:v>
                </c:pt>
                <c:pt idx="764">
                  <c:v>1902.3842683226501</c:v>
                </c:pt>
                <c:pt idx="765">
                  <c:v>1901.6834252270401</c:v>
                </c:pt>
                <c:pt idx="766">
                  <c:v>1908.64255368921</c:v>
                </c:pt>
                <c:pt idx="767">
                  <c:v>1908.44358086948</c:v>
                </c:pt>
                <c:pt idx="768">
                  <c:v>1905.8632558542499</c:v>
                </c:pt>
                <c:pt idx="769">
                  <c:v>1915.8745816964199</c:v>
                </c:pt>
                <c:pt idx="770">
                  <c:v>1916.4190207214201</c:v>
                </c:pt>
                <c:pt idx="771">
                  <c:v>1914.7134170700399</c:v>
                </c:pt>
                <c:pt idx="772">
                  <c:v>1910.38485660736</c:v>
                </c:pt>
                <c:pt idx="773">
                  <c:v>1899.5828192137501</c:v>
                </c:pt>
                <c:pt idx="774">
                  <c:v>1899.0329869750601</c:v>
                </c:pt>
                <c:pt idx="775">
                  <c:v>1901.69668108933</c:v>
                </c:pt>
                <c:pt idx="776">
                  <c:v>1893.3945868078599</c:v>
                </c:pt>
                <c:pt idx="777">
                  <c:v>1897.2169019344401</c:v>
                </c:pt>
                <c:pt idx="778">
                  <c:v>1895.39472285743</c:v>
                </c:pt>
                <c:pt idx="779">
                  <c:v>1891.74972773688</c:v>
                </c:pt>
                <c:pt idx="780">
                  <c:v>1906.16484529835</c:v>
                </c:pt>
                <c:pt idx="781">
                  <c:v>1911.62678223943</c:v>
                </c:pt>
                <c:pt idx="782">
                  <c:v>1909.7183498381901</c:v>
                </c:pt>
                <c:pt idx="783">
                  <c:v>1910.9972056639201</c:v>
                </c:pt>
                <c:pt idx="784">
                  <c:v>1904.91810074198</c:v>
                </c:pt>
                <c:pt idx="785">
                  <c:v>1899.63103813923</c:v>
                </c:pt>
                <c:pt idx="786">
                  <c:v>1908.1167075153301</c:v>
                </c:pt>
                <c:pt idx="787">
                  <c:v>1901.97220496151</c:v>
                </c:pt>
                <c:pt idx="788">
                  <c:v>1893.7873072032201</c:v>
                </c:pt>
                <c:pt idx="789">
                  <c:v>1895.52661040157</c:v>
                </c:pt>
                <c:pt idx="790">
                  <c:v>1894.49959220194</c:v>
                </c:pt>
                <c:pt idx="791">
                  <c:v>1892.10448425699</c:v>
                </c:pt>
                <c:pt idx="792">
                  <c:v>1903.19044755818</c:v>
                </c:pt>
                <c:pt idx="793">
                  <c:v>1896.25316268141</c:v>
                </c:pt>
                <c:pt idx="794">
                  <c:v>1896.14682253813</c:v>
                </c:pt>
                <c:pt idx="795">
                  <c:v>1896.95385149872</c:v>
                </c:pt>
                <c:pt idx="796">
                  <c:v>1891.31457675622</c:v>
                </c:pt>
                <c:pt idx="797">
                  <c:v>1897.56887257425</c:v>
                </c:pt>
                <c:pt idx="798">
                  <c:v>1904.8605926335299</c:v>
                </c:pt>
                <c:pt idx="799">
                  <c:v>1902.3271844143101</c:v>
                </c:pt>
                <c:pt idx="800">
                  <c:v>1906.28065910343</c:v>
                </c:pt>
                <c:pt idx="801">
                  <c:v>1904.20345145546</c:v>
                </c:pt>
                <c:pt idx="802">
                  <c:v>1899.40734955989</c:v>
                </c:pt>
                <c:pt idx="803">
                  <c:v>1909.9851267665499</c:v>
                </c:pt>
                <c:pt idx="804">
                  <c:v>1905.25006875289</c:v>
                </c:pt>
                <c:pt idx="805">
                  <c:v>1901.3667660261001</c:v>
                </c:pt>
                <c:pt idx="806">
                  <c:v>1897.99445127642</c:v>
                </c:pt>
                <c:pt idx="807">
                  <c:v>1891.4656323797101</c:v>
                </c:pt>
                <c:pt idx="808">
                  <c:v>1890.58148157654</c:v>
                </c:pt>
                <c:pt idx="809">
                  <c:v>1903.19865544869</c:v>
                </c:pt>
                <c:pt idx="810">
                  <c:v>1895.0784409108801</c:v>
                </c:pt>
                <c:pt idx="811">
                  <c:v>1894.3963924534601</c:v>
                </c:pt>
                <c:pt idx="812">
                  <c:v>1894.46409812106</c:v>
                </c:pt>
                <c:pt idx="813">
                  <c:v>1889.0451867922</c:v>
                </c:pt>
                <c:pt idx="814">
                  <c:v>1894.94226087176</c:v>
                </c:pt>
                <c:pt idx="815">
                  <c:v>1899.72860417528</c:v>
                </c:pt>
                <c:pt idx="816">
                  <c:v>1892.0386716350899</c:v>
                </c:pt>
                <c:pt idx="817">
                  <c:v>1896.80635112404</c:v>
                </c:pt>
                <c:pt idx="818">
                  <c:v>1895.62325711068</c:v>
                </c:pt>
                <c:pt idx="819">
                  <c:v>1890.6424715095</c:v>
                </c:pt>
                <c:pt idx="820">
                  <c:v>1900.33528640857</c:v>
                </c:pt>
                <c:pt idx="821">
                  <c:v>1899.7796091820301</c:v>
                </c:pt>
                <c:pt idx="822">
                  <c:v>1897.55740265846</c:v>
                </c:pt>
                <c:pt idx="823">
                  <c:v>1898.82338745573</c:v>
                </c:pt>
                <c:pt idx="824">
                  <c:v>1893.8190153719599</c:v>
                </c:pt>
                <c:pt idx="825">
                  <c:v>1896.7721326129899</c:v>
                </c:pt>
                <c:pt idx="826">
                  <c:v>1908.83458541712</c:v>
                </c:pt>
                <c:pt idx="827">
                  <c:v>1902.7460418629701</c:v>
                </c:pt>
                <c:pt idx="828">
                  <c:v>1905.60233574726</c:v>
                </c:pt>
                <c:pt idx="829">
                  <c:v>1907.40923136219</c:v>
                </c:pt>
                <c:pt idx="830">
                  <c:v>1900.68367170683</c:v>
                </c:pt>
                <c:pt idx="831">
                  <c:v>1906.65934491953</c:v>
                </c:pt>
                <c:pt idx="832">
                  <c:v>1908.05111508768</c:v>
                </c:pt>
                <c:pt idx="833">
                  <c:v>1893.8729955542201</c:v>
                </c:pt>
                <c:pt idx="834">
                  <c:v>1901.0388741494801</c:v>
                </c:pt>
                <c:pt idx="835">
                  <c:v>1897.06566497828</c:v>
                </c:pt>
                <c:pt idx="836">
                  <c:v>1894.3102402034799</c:v>
                </c:pt>
                <c:pt idx="837">
                  <c:v>1902.1076427865601</c:v>
                </c:pt>
                <c:pt idx="838">
                  <c:v>1893.9219519507501</c:v>
                </c:pt>
                <c:pt idx="839">
                  <c:v>1890.44618610057</c:v>
                </c:pt>
                <c:pt idx="840">
                  <c:v>1891.5431221799499</c:v>
                </c:pt>
                <c:pt idx="841">
                  <c:v>1884.2290276583401</c:v>
                </c:pt>
                <c:pt idx="842">
                  <c:v>1884.2382275156299</c:v>
                </c:pt>
                <c:pt idx="843">
                  <c:v>1891.00842589536</c:v>
                </c:pt>
                <c:pt idx="844">
                  <c:v>1881.73516890459</c:v>
                </c:pt>
                <c:pt idx="845">
                  <c:v>1882.86059167743</c:v>
                </c:pt>
                <c:pt idx="846">
                  <c:v>1886.4864168147899</c:v>
                </c:pt>
                <c:pt idx="847">
                  <c:v>1885.57813884389</c:v>
                </c:pt>
                <c:pt idx="848">
                  <c:v>1886.9020679207599</c:v>
                </c:pt>
                <c:pt idx="849">
                  <c:v>1890.46114585039</c:v>
                </c:pt>
                <c:pt idx="850">
                  <c:v>1882.9324944073901</c:v>
                </c:pt>
                <c:pt idx="851">
                  <c:v>1891.6948783873199</c:v>
                </c:pt>
                <c:pt idx="852">
                  <c:v>1888.9659850994001</c:v>
                </c:pt>
                <c:pt idx="853">
                  <c:v>1876.821724081</c:v>
                </c:pt>
                <c:pt idx="854">
                  <c:v>1887.9861805212199</c:v>
                </c:pt>
                <c:pt idx="855">
                  <c:v>1887.67075323161</c:v>
                </c:pt>
                <c:pt idx="856">
                  <c:v>1884.3037489327401</c:v>
                </c:pt>
                <c:pt idx="857">
                  <c:v>1887.26549543958</c:v>
                </c:pt>
                <c:pt idx="858">
                  <c:v>1877.6794324831101</c:v>
                </c:pt>
                <c:pt idx="859">
                  <c:v>1883.10244135824</c:v>
                </c:pt>
                <c:pt idx="860">
                  <c:v>1898.07410719465</c:v>
                </c:pt>
                <c:pt idx="861">
                  <c:v>1892.1116413146599</c:v>
                </c:pt>
                <c:pt idx="862">
                  <c:v>1890.1330156901599</c:v>
                </c:pt>
                <c:pt idx="863">
                  <c:v>1892.8886405165099</c:v>
                </c:pt>
                <c:pt idx="864">
                  <c:v>1885.4408789900399</c:v>
                </c:pt>
                <c:pt idx="865">
                  <c:v>1890.7458217573101</c:v>
                </c:pt>
                <c:pt idx="866">
                  <c:v>1895.7294419781299</c:v>
                </c:pt>
                <c:pt idx="867">
                  <c:v>1888.1941086041199</c:v>
                </c:pt>
                <c:pt idx="868">
                  <c:v>1891.4050806853299</c:v>
                </c:pt>
                <c:pt idx="869">
                  <c:v>1892.82443313826</c:v>
                </c:pt>
                <c:pt idx="870">
                  <c:v>1887.20974988285</c:v>
                </c:pt>
                <c:pt idx="871">
                  <c:v>1892.6702253511801</c:v>
                </c:pt>
                <c:pt idx="872">
                  <c:v>1895.5403187892</c:v>
                </c:pt>
                <c:pt idx="873">
                  <c:v>1891.6133197346901</c:v>
                </c:pt>
                <c:pt idx="874">
                  <c:v>1898.0435642116799</c:v>
                </c:pt>
                <c:pt idx="875">
                  <c:v>1894.8230884475599</c:v>
                </c:pt>
                <c:pt idx="876">
                  <c:v>1894.59818217263</c:v>
                </c:pt>
                <c:pt idx="877">
                  <c:v>1901.4426489008799</c:v>
                </c:pt>
                <c:pt idx="878">
                  <c:v>1897.98540527808</c:v>
                </c:pt>
                <c:pt idx="879">
                  <c:v>1898.1256756456801</c:v>
                </c:pt>
                <c:pt idx="880">
                  <c:v>1899.9464503352899</c:v>
                </c:pt>
                <c:pt idx="881">
                  <c:v>1891.3362610409299</c:v>
                </c:pt>
                <c:pt idx="882">
                  <c:v>1895.9650489840301</c:v>
                </c:pt>
                <c:pt idx="883">
                  <c:v>1897.4139701758199</c:v>
                </c:pt>
                <c:pt idx="884">
                  <c:v>1891.3312035879501</c:v>
                </c:pt>
                <c:pt idx="885">
                  <c:v>1895.8476093131801</c:v>
                </c:pt>
                <c:pt idx="886">
                  <c:v>1892.7429893414901</c:v>
                </c:pt>
                <c:pt idx="887">
                  <c:v>1886.09807444432</c:v>
                </c:pt>
                <c:pt idx="888">
                  <c:v>1894.0071469264201</c:v>
                </c:pt>
                <c:pt idx="889">
                  <c:v>1889.27198035529</c:v>
                </c:pt>
                <c:pt idx="890">
                  <c:v>1889.08549610713</c:v>
                </c:pt>
                <c:pt idx="891">
                  <c:v>1898.26694714217</c:v>
                </c:pt>
                <c:pt idx="892">
                  <c:v>1891.04517546891</c:v>
                </c:pt>
                <c:pt idx="893">
                  <c:v>1890.81112172959</c:v>
                </c:pt>
                <c:pt idx="894">
                  <c:v>1902.0042599716801</c:v>
                </c:pt>
                <c:pt idx="895">
                  <c:v>1892.2648371733901</c:v>
                </c:pt>
                <c:pt idx="896">
                  <c:v>1891.0059423225</c:v>
                </c:pt>
                <c:pt idx="897">
                  <c:v>1893.3664896016201</c:v>
                </c:pt>
                <c:pt idx="898">
                  <c:v>1874.1461958969501</c:v>
                </c:pt>
                <c:pt idx="899">
                  <c:v>1880.6041089384501</c:v>
                </c:pt>
                <c:pt idx="900">
                  <c:v>1880.7747897547999</c:v>
                </c:pt>
                <c:pt idx="901">
                  <c:v>1863.4128887838599</c:v>
                </c:pt>
                <c:pt idx="902">
                  <c:v>1869.9437994499001</c:v>
                </c:pt>
                <c:pt idx="903">
                  <c:v>1870.6497108411399</c:v>
                </c:pt>
                <c:pt idx="904">
                  <c:v>1865.8691565552499</c:v>
                </c:pt>
                <c:pt idx="905">
                  <c:v>1880.42669449756</c:v>
                </c:pt>
                <c:pt idx="906">
                  <c:v>1877.07923471815</c:v>
                </c:pt>
                <c:pt idx="907">
                  <c:v>1877.7294505541699</c:v>
                </c:pt>
                <c:pt idx="908">
                  <c:v>1887.56548159882</c:v>
                </c:pt>
                <c:pt idx="909">
                  <c:v>1874.6936107194599</c:v>
                </c:pt>
                <c:pt idx="910">
                  <c:v>1873.0321348745499</c:v>
                </c:pt>
                <c:pt idx="911">
                  <c:v>1886.4463640067199</c:v>
                </c:pt>
                <c:pt idx="912">
                  <c:v>1879.6204463858801</c:v>
                </c:pt>
                <c:pt idx="913">
                  <c:v>1881.20087206888</c:v>
                </c:pt>
                <c:pt idx="914">
                  <c:v>1880.9685798980599</c:v>
                </c:pt>
                <c:pt idx="915">
                  <c:v>1873.54346730212</c:v>
                </c:pt>
                <c:pt idx="916">
                  <c:v>1886.6258392576899</c:v>
                </c:pt>
                <c:pt idx="917">
                  <c:v>1896.3253711068901</c:v>
                </c:pt>
                <c:pt idx="918">
                  <c:v>1883.2603515667599</c:v>
                </c:pt>
                <c:pt idx="919">
                  <c:v>1888.5665139934899</c:v>
                </c:pt>
                <c:pt idx="920">
                  <c:v>1887.59285591757</c:v>
                </c:pt>
                <c:pt idx="921">
                  <c:v>1888.7630129878301</c:v>
                </c:pt>
                <c:pt idx="922">
                  <c:v>1901.9588962996299</c:v>
                </c:pt>
                <c:pt idx="923">
                  <c:v>1900.0271890243</c:v>
                </c:pt>
                <c:pt idx="924">
                  <c:v>1891.1163864114999</c:v>
                </c:pt>
                <c:pt idx="925">
                  <c:v>1895.8633149095499</c:v>
                </c:pt>
                <c:pt idx="926">
                  <c:v>1887.10878542245</c:v>
                </c:pt>
                <c:pt idx="927">
                  <c:v>1882.79295515176</c:v>
                </c:pt>
                <c:pt idx="928">
                  <c:v>1889.65645440964</c:v>
                </c:pt>
                <c:pt idx="929">
                  <c:v>1879.36267502076</c:v>
                </c:pt>
                <c:pt idx="930">
                  <c:v>1881.3909465725701</c:v>
                </c:pt>
                <c:pt idx="931">
                  <c:v>1886.01851577403</c:v>
                </c:pt>
                <c:pt idx="932">
                  <c:v>1883.12149582135</c:v>
                </c:pt>
                <c:pt idx="933">
                  <c:v>1896.06380056329</c:v>
                </c:pt>
                <c:pt idx="934">
                  <c:v>1903.8858663731801</c:v>
                </c:pt>
                <c:pt idx="935">
                  <c:v>1889.9783322712699</c:v>
                </c:pt>
                <c:pt idx="936">
                  <c:v>1895.2651749368999</c:v>
                </c:pt>
                <c:pt idx="937">
                  <c:v>1894.7428126254799</c:v>
                </c:pt>
                <c:pt idx="938">
                  <c:v>1892.4405407510401</c:v>
                </c:pt>
                <c:pt idx="939">
                  <c:v>1898.66317848618</c:v>
                </c:pt>
                <c:pt idx="940">
                  <c:v>1895.3414637858</c:v>
                </c:pt>
                <c:pt idx="941">
                  <c:v>1895.05887575459</c:v>
                </c:pt>
                <c:pt idx="942">
                  <c:v>1903.0184296028499</c:v>
                </c:pt>
                <c:pt idx="943">
                  <c:v>1906.62020926837</c:v>
                </c:pt>
                <c:pt idx="944">
                  <c:v>1901.2516923451799</c:v>
                </c:pt>
                <c:pt idx="945">
                  <c:v>1906.10796471409</c:v>
                </c:pt>
                <c:pt idx="946">
                  <c:v>1897.4189199171999</c:v>
                </c:pt>
                <c:pt idx="947">
                  <c:v>1899.0609180634799</c:v>
                </c:pt>
                <c:pt idx="948">
                  <c:v>1901.0838358932001</c:v>
                </c:pt>
                <c:pt idx="949">
                  <c:v>1894.1613303710899</c:v>
                </c:pt>
                <c:pt idx="950">
                  <c:v>1890.9052321781001</c:v>
                </c:pt>
                <c:pt idx="951">
                  <c:v>1902.0135510591799</c:v>
                </c:pt>
                <c:pt idx="952">
                  <c:v>1893.0843807415599</c:v>
                </c:pt>
                <c:pt idx="953">
                  <c:v>1899.1310360725199</c:v>
                </c:pt>
                <c:pt idx="954">
                  <c:v>1889.0404615334701</c:v>
                </c:pt>
                <c:pt idx="955">
                  <c:v>1877.8517963479101</c:v>
                </c:pt>
                <c:pt idx="956">
                  <c:v>1887.3383856509299</c:v>
                </c:pt>
                <c:pt idx="957">
                  <c:v>1889.00811918419</c:v>
                </c:pt>
                <c:pt idx="958">
                  <c:v>1880.35651954023</c:v>
                </c:pt>
                <c:pt idx="959">
                  <c:v>1887.14463789961</c:v>
                </c:pt>
                <c:pt idx="960">
                  <c:v>1880.6175155643</c:v>
                </c:pt>
                <c:pt idx="961">
                  <c:v>1887.2881630909999</c:v>
                </c:pt>
                <c:pt idx="962">
                  <c:v>1894.4492081124699</c:v>
                </c:pt>
                <c:pt idx="963">
                  <c:v>1891.0635779628799</c:v>
                </c:pt>
                <c:pt idx="964">
                  <c:v>1891.19367410782</c:v>
                </c:pt>
                <c:pt idx="965">
                  <c:v>1891.1668084391399</c:v>
                </c:pt>
                <c:pt idx="966">
                  <c:v>1885.92877801087</c:v>
                </c:pt>
                <c:pt idx="967">
                  <c:v>1887.25734689153</c:v>
                </c:pt>
                <c:pt idx="968">
                  <c:v>1891.32426845843</c:v>
                </c:pt>
                <c:pt idx="969">
                  <c:v>1888.21174453663</c:v>
                </c:pt>
                <c:pt idx="970">
                  <c:v>1892.19417067514</c:v>
                </c:pt>
                <c:pt idx="971">
                  <c:v>1889.6984728817599</c:v>
                </c:pt>
                <c:pt idx="972">
                  <c:v>1891.84703088745</c:v>
                </c:pt>
                <c:pt idx="973">
                  <c:v>1897.4878736343401</c:v>
                </c:pt>
                <c:pt idx="974">
                  <c:v>1900.4676313974901</c:v>
                </c:pt>
                <c:pt idx="975">
                  <c:v>1899.53893340385</c:v>
                </c:pt>
                <c:pt idx="976">
                  <c:v>1905.5518181985999</c:v>
                </c:pt>
                <c:pt idx="977">
                  <c:v>1897.70400275767</c:v>
                </c:pt>
                <c:pt idx="978">
                  <c:v>1894.74442300638</c:v>
                </c:pt>
                <c:pt idx="979">
                  <c:v>1902.68759381057</c:v>
                </c:pt>
                <c:pt idx="980">
                  <c:v>1895.8842877305101</c:v>
                </c:pt>
                <c:pt idx="981">
                  <c:v>1898.0472945367601</c:v>
                </c:pt>
                <c:pt idx="982">
                  <c:v>1897.5503239434199</c:v>
                </c:pt>
                <c:pt idx="983">
                  <c:v>1893.2633865165201</c:v>
                </c:pt>
                <c:pt idx="984">
                  <c:v>1902.05346784158</c:v>
                </c:pt>
                <c:pt idx="985">
                  <c:v>1912.22048033384</c:v>
                </c:pt>
                <c:pt idx="986">
                  <c:v>1901.56043230867</c:v>
                </c:pt>
                <c:pt idx="987">
                  <c:v>1910.3967620260401</c:v>
                </c:pt>
                <c:pt idx="988">
                  <c:v>1907.4236942162199</c:v>
                </c:pt>
                <c:pt idx="989">
                  <c:v>1903.00686238188</c:v>
                </c:pt>
                <c:pt idx="990">
                  <c:v>1908.33807431024</c:v>
                </c:pt>
                <c:pt idx="991">
                  <c:v>1908.46960862225</c:v>
                </c:pt>
                <c:pt idx="992">
                  <c:v>1901.53932704914</c:v>
                </c:pt>
                <c:pt idx="993">
                  <c:v>1906.0997572133399</c:v>
                </c:pt>
                <c:pt idx="994">
                  <c:v>1893.82740927694</c:v>
                </c:pt>
                <c:pt idx="995">
                  <c:v>1891.55388764704</c:v>
                </c:pt>
                <c:pt idx="996">
                  <c:v>1898.61031612801</c:v>
                </c:pt>
                <c:pt idx="997">
                  <c:v>1890.05657658364</c:v>
                </c:pt>
                <c:pt idx="998">
                  <c:v>1885.6053603355499</c:v>
                </c:pt>
                <c:pt idx="999">
                  <c:v>1885.6212629809199</c:v>
                </c:pt>
                <c:pt idx="1000">
                  <c:v>1880.45911576615</c:v>
                </c:pt>
                <c:pt idx="1001">
                  <c:v>1892.41632371182</c:v>
                </c:pt>
                <c:pt idx="1002">
                  <c:v>1901.47651128897</c:v>
                </c:pt>
                <c:pt idx="1003">
                  <c:v>1894.6084665870401</c:v>
                </c:pt>
                <c:pt idx="1004">
                  <c:v>1899.58461308306</c:v>
                </c:pt>
                <c:pt idx="1005">
                  <c:v>1896.7410072975299</c:v>
                </c:pt>
                <c:pt idx="1006">
                  <c:v>1892.0461275473599</c:v>
                </c:pt>
                <c:pt idx="1007">
                  <c:v>1897.54283962452</c:v>
                </c:pt>
                <c:pt idx="1008">
                  <c:v>1895.2378287271499</c:v>
                </c:pt>
                <c:pt idx="1009">
                  <c:v>1891.45688235135</c:v>
                </c:pt>
                <c:pt idx="1010">
                  <c:v>1899.37609587771</c:v>
                </c:pt>
                <c:pt idx="1011">
                  <c:v>1890.6142604081899</c:v>
                </c:pt>
                <c:pt idx="1012">
                  <c:v>1890.38885298421</c:v>
                </c:pt>
                <c:pt idx="1013">
                  <c:v>1899.7936344621401</c:v>
                </c:pt>
                <c:pt idx="1014">
                  <c:v>1893.9810721127801</c:v>
                </c:pt>
                <c:pt idx="1015">
                  <c:v>1894.0179959427301</c:v>
                </c:pt>
                <c:pt idx="1016">
                  <c:v>1890.2466473755001</c:v>
                </c:pt>
                <c:pt idx="1017">
                  <c:v>1881.97934636934</c:v>
                </c:pt>
                <c:pt idx="1018">
                  <c:v>1892.8502200559401</c:v>
                </c:pt>
                <c:pt idx="1019">
                  <c:v>1897.0106157914099</c:v>
                </c:pt>
                <c:pt idx="1020">
                  <c:v>1886.9698632136301</c:v>
                </c:pt>
                <c:pt idx="1021">
                  <c:v>1888.8681968640101</c:v>
                </c:pt>
                <c:pt idx="1022">
                  <c:v>1883.61183627022</c:v>
                </c:pt>
                <c:pt idx="1023">
                  <c:v>1881.375294359</c:v>
                </c:pt>
                <c:pt idx="1024">
                  <c:v>1886.7886136172101</c:v>
                </c:pt>
                <c:pt idx="1025">
                  <c:v>1882.9888673599401</c:v>
                </c:pt>
                <c:pt idx="1026">
                  <c:v>1881.4151127814</c:v>
                </c:pt>
                <c:pt idx="1027">
                  <c:v>1888.74554542854</c:v>
                </c:pt>
                <c:pt idx="1028">
                  <c:v>1883.74221097381</c:v>
                </c:pt>
                <c:pt idx="1029">
                  <c:v>1882.41998351862</c:v>
                </c:pt>
                <c:pt idx="1030">
                  <c:v>1887.17480021714</c:v>
                </c:pt>
                <c:pt idx="1031">
                  <c:v>1883.07807222567</c:v>
                </c:pt>
                <c:pt idx="1032">
                  <c:v>1883.7916650777299</c:v>
                </c:pt>
                <c:pt idx="1033">
                  <c:v>1884.35806378084</c:v>
                </c:pt>
                <c:pt idx="1034">
                  <c:v>1877.3289719746499</c:v>
                </c:pt>
                <c:pt idx="1035">
                  <c:v>1882.07290965842</c:v>
                </c:pt>
                <c:pt idx="1036">
                  <c:v>1885.6045469791</c:v>
                </c:pt>
                <c:pt idx="1037">
                  <c:v>1879.8463896997</c:v>
                </c:pt>
                <c:pt idx="1038">
                  <c:v>1881.4709985562699</c:v>
                </c:pt>
                <c:pt idx="1039">
                  <c:v>1881.0027575772499</c:v>
                </c:pt>
                <c:pt idx="1040">
                  <c:v>1876.3539968746099</c:v>
                </c:pt>
                <c:pt idx="1041">
                  <c:v>1883.5747912464999</c:v>
                </c:pt>
                <c:pt idx="1042">
                  <c:v>1887.46323623474</c:v>
                </c:pt>
                <c:pt idx="1043">
                  <c:v>1885.75311525078</c:v>
                </c:pt>
                <c:pt idx="1044">
                  <c:v>1892.6467565421101</c:v>
                </c:pt>
                <c:pt idx="1045">
                  <c:v>1888.4193056358899</c:v>
                </c:pt>
                <c:pt idx="1046">
                  <c:v>1889.5659138534199</c:v>
                </c:pt>
                <c:pt idx="1047">
                  <c:v>1899.2405814736901</c:v>
                </c:pt>
                <c:pt idx="1048">
                  <c:v>1892.1104557772301</c:v>
                </c:pt>
                <c:pt idx="1049">
                  <c:v>1890.20869164806</c:v>
                </c:pt>
                <c:pt idx="1050">
                  <c:v>1893.6071144570601</c:v>
                </c:pt>
                <c:pt idx="1051">
                  <c:v>1886.2828128604001</c:v>
                </c:pt>
                <c:pt idx="1052">
                  <c:v>1893.8642978753601</c:v>
                </c:pt>
                <c:pt idx="1053">
                  <c:v>1898.01157706498</c:v>
                </c:pt>
                <c:pt idx="1054">
                  <c:v>1891.8738617026199</c:v>
                </c:pt>
                <c:pt idx="1055">
                  <c:v>1898.786179833</c:v>
                </c:pt>
                <c:pt idx="1056">
                  <c:v>1899.1559346317799</c:v>
                </c:pt>
                <c:pt idx="1057">
                  <c:v>1893.98016158112</c:v>
                </c:pt>
                <c:pt idx="1058">
                  <c:v>1904.8050842646901</c:v>
                </c:pt>
                <c:pt idx="1059">
                  <c:v>1902.2305321154699</c:v>
                </c:pt>
                <c:pt idx="1060">
                  <c:v>1899.5850014651901</c:v>
                </c:pt>
                <c:pt idx="1061">
                  <c:v>1905.41011150078</c:v>
                </c:pt>
                <c:pt idx="1062">
                  <c:v>1901.4989452955199</c:v>
                </c:pt>
                <c:pt idx="1063">
                  <c:v>1899.9053876595599</c:v>
                </c:pt>
                <c:pt idx="1064">
                  <c:v>1909.67597908158</c:v>
                </c:pt>
                <c:pt idx="1065">
                  <c:v>1901.59365317476</c:v>
                </c:pt>
                <c:pt idx="1066">
                  <c:v>1900.8321384481101</c:v>
                </c:pt>
                <c:pt idx="1067">
                  <c:v>1899.2810138826501</c:v>
                </c:pt>
                <c:pt idx="1068">
                  <c:v>1891.4406257148501</c:v>
                </c:pt>
                <c:pt idx="1069">
                  <c:v>1892.60614107069</c:v>
                </c:pt>
                <c:pt idx="1070">
                  <c:v>1894.3322881291199</c:v>
                </c:pt>
                <c:pt idx="1071">
                  <c:v>1886.7239277280401</c:v>
                </c:pt>
                <c:pt idx="1072">
                  <c:v>1889.7413013620901</c:v>
                </c:pt>
                <c:pt idx="1073">
                  <c:v>1888.1498431299999</c:v>
                </c:pt>
                <c:pt idx="1074">
                  <c:v>1884.30460760185</c:v>
                </c:pt>
                <c:pt idx="1075">
                  <c:v>1890.8761028593201</c:v>
                </c:pt>
                <c:pt idx="1076">
                  <c:v>1889.85775331948</c:v>
                </c:pt>
                <c:pt idx="1077">
                  <c:v>1891.2223202018399</c:v>
                </c:pt>
                <c:pt idx="1078">
                  <c:v>1898.0117331292799</c:v>
                </c:pt>
                <c:pt idx="1079">
                  <c:v>1891.1896992163399</c:v>
                </c:pt>
                <c:pt idx="1080">
                  <c:v>1891.47670824185</c:v>
                </c:pt>
                <c:pt idx="1081">
                  <c:v>1902.42136485882</c:v>
                </c:pt>
                <c:pt idx="1082">
                  <c:v>1899.6691737829699</c:v>
                </c:pt>
                <c:pt idx="1083">
                  <c:v>1902.8363802456499</c:v>
                </c:pt>
                <c:pt idx="1084">
                  <c:v>1902.40758960886</c:v>
                </c:pt>
                <c:pt idx="1085">
                  <c:v>1895.2130390408399</c:v>
                </c:pt>
                <c:pt idx="1086">
                  <c:v>1902.37812151041</c:v>
                </c:pt>
                <c:pt idx="1087">
                  <c:v>1907.1443963858601</c:v>
                </c:pt>
                <c:pt idx="1088">
                  <c:v>1898.27245921863</c:v>
                </c:pt>
                <c:pt idx="1089">
                  <c:v>1902.89162150838</c:v>
                </c:pt>
                <c:pt idx="1090">
                  <c:v>1897.6306415148699</c:v>
                </c:pt>
                <c:pt idx="1091">
                  <c:v>1890.0505155183801</c:v>
                </c:pt>
                <c:pt idx="1092">
                  <c:v>1896.3302939447599</c:v>
                </c:pt>
                <c:pt idx="1093">
                  <c:v>1895.34404972893</c:v>
                </c:pt>
                <c:pt idx="1094">
                  <c:v>1890.1650297021299</c:v>
                </c:pt>
                <c:pt idx="1095">
                  <c:v>1898.1840673710799</c:v>
                </c:pt>
                <c:pt idx="1096">
                  <c:v>1893.49839560143</c:v>
                </c:pt>
                <c:pt idx="1097">
                  <c:v>1894.3822026401299</c:v>
                </c:pt>
                <c:pt idx="1098">
                  <c:v>1906.92965874626</c:v>
                </c:pt>
                <c:pt idx="1099">
                  <c:v>1902.9628296697199</c:v>
                </c:pt>
                <c:pt idx="1100">
                  <c:v>1902.5356552533001</c:v>
                </c:pt>
                <c:pt idx="1101">
                  <c:v>1903.81488526926</c:v>
                </c:pt>
                <c:pt idx="1102">
                  <c:v>1896.0805609746601</c:v>
                </c:pt>
                <c:pt idx="1103">
                  <c:v>1898.1097662868499</c:v>
                </c:pt>
                <c:pt idx="1104">
                  <c:v>1904.49374035293</c:v>
                </c:pt>
                <c:pt idx="1105">
                  <c:v>1896.7982455623501</c:v>
                </c:pt>
                <c:pt idx="1106">
                  <c:v>1900.61381328315</c:v>
                </c:pt>
                <c:pt idx="1107">
                  <c:v>1900.9360125722601</c:v>
                </c:pt>
                <c:pt idx="1108">
                  <c:v>1897.9472379511401</c:v>
                </c:pt>
                <c:pt idx="1109">
                  <c:v>1904.2605664330799</c:v>
                </c:pt>
                <c:pt idx="1110">
                  <c:v>1905.5403222336899</c:v>
                </c:pt>
                <c:pt idx="1111">
                  <c:v>1902.8629209010401</c:v>
                </c:pt>
                <c:pt idx="1112">
                  <c:v>1908.0406786133201</c:v>
                </c:pt>
                <c:pt idx="1113">
                  <c:v>1901.5558543575601</c:v>
                </c:pt>
                <c:pt idx="1114">
                  <c:v>1898.7823764364</c:v>
                </c:pt>
                <c:pt idx="1115">
                  <c:v>1907.29430313432</c:v>
                </c:pt>
                <c:pt idx="1116">
                  <c:v>1903.9970070222701</c:v>
                </c:pt>
                <c:pt idx="1117">
                  <c:v>1903.9766043770901</c:v>
                </c:pt>
                <c:pt idx="1118">
                  <c:v>1903.6078317075301</c:v>
                </c:pt>
                <c:pt idx="1119">
                  <c:v>1892.93492587892</c:v>
                </c:pt>
                <c:pt idx="1120">
                  <c:v>1896.29627035149</c:v>
                </c:pt>
                <c:pt idx="1121">
                  <c:v>1908.02964706373</c:v>
                </c:pt>
                <c:pt idx="1122">
                  <c:v>1901.6603264882999</c:v>
                </c:pt>
                <c:pt idx="1123">
                  <c:v>1905.06332211942</c:v>
                </c:pt>
                <c:pt idx="1124">
                  <c:v>1900.1935471684401</c:v>
                </c:pt>
                <c:pt idx="1125">
                  <c:v>1897.5205529841801</c:v>
                </c:pt>
                <c:pt idx="1126">
                  <c:v>1908.5503490536801</c:v>
                </c:pt>
                <c:pt idx="1127">
                  <c:v>1911.83569863258</c:v>
                </c:pt>
                <c:pt idx="1128">
                  <c:v>1901.3132680915501</c:v>
                </c:pt>
                <c:pt idx="1129">
                  <c:v>1905.48661805098</c:v>
                </c:pt>
                <c:pt idx="1130">
                  <c:v>1898.16775155199</c:v>
                </c:pt>
                <c:pt idx="1131">
                  <c:v>1900.1954960109699</c:v>
                </c:pt>
                <c:pt idx="1132">
                  <c:v>1909.0817375281399</c:v>
                </c:pt>
                <c:pt idx="1133">
                  <c:v>1905.0061360357099</c:v>
                </c:pt>
                <c:pt idx="1134">
                  <c:v>1902.1606364174199</c:v>
                </c:pt>
                <c:pt idx="1135">
                  <c:v>1905.3771749929599</c:v>
                </c:pt>
                <c:pt idx="1136">
                  <c:v>1898.2709594800899</c:v>
                </c:pt>
                <c:pt idx="1137">
                  <c:v>1904.5310008719</c:v>
                </c:pt>
                <c:pt idx="1138">
                  <c:v>1910.8354484966101</c:v>
                </c:pt>
                <c:pt idx="1139">
                  <c:v>1902.6087029483799</c:v>
                </c:pt>
                <c:pt idx="1140">
                  <c:v>1907.01762520179</c:v>
                </c:pt>
                <c:pt idx="1141">
                  <c:v>1907.2738158689499</c:v>
                </c:pt>
                <c:pt idx="1142">
                  <c:v>1899.3470246597899</c:v>
                </c:pt>
                <c:pt idx="1143">
                  <c:v>1908.3779348103701</c:v>
                </c:pt>
                <c:pt idx="1144">
                  <c:v>1908.33098132593</c:v>
                </c:pt>
                <c:pt idx="1145">
                  <c:v>1901.5524713346799</c:v>
                </c:pt>
                <c:pt idx="1146">
                  <c:v>1907.89226962719</c:v>
                </c:pt>
                <c:pt idx="1147">
                  <c:v>1903.4916120575599</c:v>
                </c:pt>
                <c:pt idx="1148">
                  <c:v>1900.8632829542</c:v>
                </c:pt>
                <c:pt idx="1149">
                  <c:v>1913.1990311929001</c:v>
                </c:pt>
                <c:pt idx="1150">
                  <c:v>1908.8500241161801</c:v>
                </c:pt>
                <c:pt idx="1151">
                  <c:v>1906.7064667259399</c:v>
                </c:pt>
                <c:pt idx="1152">
                  <c:v>1908.9759515180699</c:v>
                </c:pt>
                <c:pt idx="1153">
                  <c:v>1903.6497345186899</c:v>
                </c:pt>
                <c:pt idx="1154">
                  <c:v>1908.0140249589699</c:v>
                </c:pt>
                <c:pt idx="1155">
                  <c:v>1916.14794616528</c:v>
                </c:pt>
                <c:pt idx="1156">
                  <c:v>1911.2595242560701</c:v>
                </c:pt>
                <c:pt idx="1157">
                  <c:v>1914.6401118890301</c:v>
                </c:pt>
                <c:pt idx="1158">
                  <c:v>1915.2961661827201</c:v>
                </c:pt>
                <c:pt idx="1159">
                  <c:v>1908.1807223968799</c:v>
                </c:pt>
                <c:pt idx="1160">
                  <c:v>1913.4127456139399</c:v>
                </c:pt>
                <c:pt idx="1161">
                  <c:v>1913.5926266244601</c:v>
                </c:pt>
                <c:pt idx="1162">
                  <c:v>1905.7154519518999</c:v>
                </c:pt>
                <c:pt idx="1163">
                  <c:v>1909.4868494713401</c:v>
                </c:pt>
                <c:pt idx="1164">
                  <c:v>1905.34659341881</c:v>
                </c:pt>
                <c:pt idx="1165">
                  <c:v>1903.8561864364201</c:v>
                </c:pt>
                <c:pt idx="1166">
                  <c:v>1917.2887012180099</c:v>
                </c:pt>
                <c:pt idx="1167">
                  <c:v>1915.37502617992</c:v>
                </c:pt>
                <c:pt idx="1168">
                  <c:v>1914.1468982644999</c:v>
                </c:pt>
                <c:pt idx="1169">
                  <c:v>1920.5450590099399</c:v>
                </c:pt>
                <c:pt idx="1170">
                  <c:v>1915.1279708442501</c:v>
                </c:pt>
                <c:pt idx="1171">
                  <c:v>1920.4778987678901</c:v>
                </c:pt>
                <c:pt idx="1172">
                  <c:v>1928.2256459144</c:v>
                </c:pt>
                <c:pt idx="1173">
                  <c:v>1919.8657290546</c:v>
                </c:pt>
                <c:pt idx="1174">
                  <c:v>1922.0404277336399</c:v>
                </c:pt>
                <c:pt idx="1175">
                  <c:v>1923.05941350291</c:v>
                </c:pt>
                <c:pt idx="1176">
                  <c:v>1913.75449678371</c:v>
                </c:pt>
                <c:pt idx="1177">
                  <c:v>1920.7239194967401</c:v>
                </c:pt>
                <c:pt idx="1178">
                  <c:v>1919.40821507748</c:v>
                </c:pt>
                <c:pt idx="1179">
                  <c:v>1913.48896774731</c:v>
                </c:pt>
                <c:pt idx="1180">
                  <c:v>1917.6174199090201</c:v>
                </c:pt>
                <c:pt idx="1181">
                  <c:v>1913.6169637816399</c:v>
                </c:pt>
                <c:pt idx="1182">
                  <c:v>1911.08181396841</c:v>
                </c:pt>
                <c:pt idx="1183">
                  <c:v>1924.27322199067</c:v>
                </c:pt>
                <c:pt idx="1184">
                  <c:v>1918.9392849470801</c:v>
                </c:pt>
                <c:pt idx="1185">
                  <c:v>1920.29977346908</c:v>
                </c:pt>
                <c:pt idx="1186">
                  <c:v>1924.2597078834499</c:v>
                </c:pt>
                <c:pt idx="1187">
                  <c:v>1917.97624599399</c:v>
                </c:pt>
                <c:pt idx="1188">
                  <c:v>1920.69074339347</c:v>
                </c:pt>
                <c:pt idx="1189">
                  <c:v>1927.9158490988</c:v>
                </c:pt>
                <c:pt idx="1190">
                  <c:v>1917.54370852689</c:v>
                </c:pt>
                <c:pt idx="1191">
                  <c:v>1921.6493304953001</c:v>
                </c:pt>
                <c:pt idx="1192">
                  <c:v>1919.11008599822</c:v>
                </c:pt>
                <c:pt idx="1193">
                  <c:v>1913.2298809675599</c:v>
                </c:pt>
                <c:pt idx="1194">
                  <c:v>1923.12659808649</c:v>
                </c:pt>
                <c:pt idx="1195">
                  <c:v>1923.57596453623</c:v>
                </c:pt>
                <c:pt idx="1196">
                  <c:v>1917.3092130499699</c:v>
                </c:pt>
                <c:pt idx="1197">
                  <c:v>1922.12407078761</c:v>
                </c:pt>
                <c:pt idx="1198">
                  <c:v>1918.97537558003</c:v>
                </c:pt>
                <c:pt idx="1199">
                  <c:v>1917.27056096672</c:v>
                </c:pt>
                <c:pt idx="1200">
                  <c:v>1926.82412699165</c:v>
                </c:pt>
                <c:pt idx="1201">
                  <c:v>1921.8008713853601</c:v>
                </c:pt>
                <c:pt idx="1202">
                  <c:v>1923.34473690306</c:v>
                </c:pt>
                <c:pt idx="1203">
                  <c:v>1928.02177442524</c:v>
                </c:pt>
                <c:pt idx="1204">
                  <c:v>1924.24046099408</c:v>
                </c:pt>
                <c:pt idx="1205">
                  <c:v>1928.9338270114399</c:v>
                </c:pt>
                <c:pt idx="1206">
                  <c:v>1938.84983895294</c:v>
                </c:pt>
                <c:pt idx="1207">
                  <c:v>1932.35538687538</c:v>
                </c:pt>
                <c:pt idx="1208">
                  <c:v>1935.8571636045799</c:v>
                </c:pt>
                <c:pt idx="1209">
                  <c:v>1935.0757685747899</c:v>
                </c:pt>
                <c:pt idx="1210">
                  <c:v>1928.76850031453</c:v>
                </c:pt>
                <c:pt idx="1211">
                  <c:v>1936.2218968225</c:v>
                </c:pt>
                <c:pt idx="1212">
                  <c:v>1936.03852507087</c:v>
                </c:pt>
                <c:pt idx="1213">
                  <c:v>1931.1935374992199</c:v>
                </c:pt>
                <c:pt idx="1214">
                  <c:v>1936.4294741296601</c:v>
                </c:pt>
                <c:pt idx="1215">
                  <c:v>1932.2558488242501</c:v>
                </c:pt>
                <c:pt idx="1216">
                  <c:v>1929.98771721772</c:v>
                </c:pt>
                <c:pt idx="1217">
                  <c:v>1938.15975389804</c:v>
                </c:pt>
                <c:pt idx="1218">
                  <c:v>1930.2989627233301</c:v>
                </c:pt>
                <c:pt idx="1219">
                  <c:v>1927.3878677595201</c:v>
                </c:pt>
                <c:pt idx="1220">
                  <c:v>1928.3708988051601</c:v>
                </c:pt>
                <c:pt idx="1221">
                  <c:v>1922.2399749485901</c:v>
                </c:pt>
                <c:pt idx="1222">
                  <c:v>1923.84345693912</c:v>
                </c:pt>
                <c:pt idx="1223">
                  <c:v>1932.14847272259</c:v>
                </c:pt>
                <c:pt idx="1224">
                  <c:v>1927.4351058612999</c:v>
                </c:pt>
                <c:pt idx="1225">
                  <c:v>1936.18833764847</c:v>
                </c:pt>
                <c:pt idx="1226">
                  <c:v>1937.6940975615701</c:v>
                </c:pt>
                <c:pt idx="1227">
                  <c:v>1931.0197504841799</c:v>
                </c:pt>
                <c:pt idx="1228">
                  <c:v>1936.7964335202901</c:v>
                </c:pt>
                <c:pt idx="1229">
                  <c:v>1939.1969964729799</c:v>
                </c:pt>
                <c:pt idx="1230">
                  <c:v>1932.25235994372</c:v>
                </c:pt>
                <c:pt idx="1231">
                  <c:v>1934.52643100671</c:v>
                </c:pt>
                <c:pt idx="1232">
                  <c:v>1930.34787605416</c:v>
                </c:pt>
                <c:pt idx="1233">
                  <c:v>1927.96723807173</c:v>
                </c:pt>
                <c:pt idx="1234">
                  <c:v>1937.9126406734199</c:v>
                </c:pt>
                <c:pt idx="1235">
                  <c:v>1937.2662652448701</c:v>
                </c:pt>
                <c:pt idx="1236">
                  <c:v>1938.7325945304599</c:v>
                </c:pt>
                <c:pt idx="1237">
                  <c:v>1942.4236894757801</c:v>
                </c:pt>
                <c:pt idx="1238">
                  <c:v>1937.3922057601801</c:v>
                </c:pt>
                <c:pt idx="1239">
                  <c:v>1941.2471487440801</c:v>
                </c:pt>
                <c:pt idx="1240">
                  <c:v>1949.5936661611499</c:v>
                </c:pt>
                <c:pt idx="1241">
                  <c:v>1943.08212658305</c:v>
                </c:pt>
                <c:pt idx="1242">
                  <c:v>1947.8930385133499</c:v>
                </c:pt>
                <c:pt idx="1243">
                  <c:v>1946.15301289641</c:v>
                </c:pt>
                <c:pt idx="1244">
                  <c:v>1941.33913672224</c:v>
                </c:pt>
                <c:pt idx="1245">
                  <c:v>1950.82606475636</c:v>
                </c:pt>
                <c:pt idx="1246">
                  <c:v>1951.9115356963</c:v>
                </c:pt>
                <c:pt idx="1247">
                  <c:v>1944.4667660085399</c:v>
                </c:pt>
                <c:pt idx="1248">
                  <c:v>1949.6101846547499</c:v>
                </c:pt>
                <c:pt idx="1249">
                  <c:v>1941.4403725406601</c:v>
                </c:pt>
                <c:pt idx="1250">
                  <c:v>1937.85862436053</c:v>
                </c:pt>
                <c:pt idx="1251">
                  <c:v>1946.20159008419</c:v>
                </c:pt>
                <c:pt idx="1252">
                  <c:v>1938.8535975294401</c:v>
                </c:pt>
                <c:pt idx="1253">
                  <c:v>1934.77392496062</c:v>
                </c:pt>
                <c:pt idx="1254">
                  <c:v>1938.0971421637701</c:v>
                </c:pt>
                <c:pt idx="1255">
                  <c:v>1930.3490772278001</c:v>
                </c:pt>
                <c:pt idx="1256">
                  <c:v>1929.9024703487401</c:v>
                </c:pt>
                <c:pt idx="1257">
                  <c:v>1935.7928983041199</c:v>
                </c:pt>
                <c:pt idx="1258">
                  <c:v>1928.59844071615</c:v>
                </c:pt>
                <c:pt idx="1259">
                  <c:v>1929.45908139208</c:v>
                </c:pt>
                <c:pt idx="1260">
                  <c:v>1928.10077767077</c:v>
                </c:pt>
                <c:pt idx="1261">
                  <c:v>1920.2147516956099</c:v>
                </c:pt>
                <c:pt idx="1262">
                  <c:v>1927.9340511937301</c:v>
                </c:pt>
                <c:pt idx="1263">
                  <c:v>1930.2159007734699</c:v>
                </c:pt>
                <c:pt idx="1264">
                  <c:v>1925.29650597314</c:v>
                </c:pt>
                <c:pt idx="1265">
                  <c:v>1929.2116932547401</c:v>
                </c:pt>
                <c:pt idx="1266">
                  <c:v>1928.6454338143501</c:v>
                </c:pt>
                <c:pt idx="1267">
                  <c:v>1926.96380222574</c:v>
                </c:pt>
                <c:pt idx="1268">
                  <c:v>1937.42576484806</c:v>
                </c:pt>
                <c:pt idx="1269">
                  <c:v>1930.2611117628401</c:v>
                </c:pt>
                <c:pt idx="1270">
                  <c:v>1929.86150712012</c:v>
                </c:pt>
                <c:pt idx="1271">
                  <c:v>1932.4083331515601</c:v>
                </c:pt>
                <c:pt idx="1272">
                  <c:v>1924.13112628828</c:v>
                </c:pt>
                <c:pt idx="1273">
                  <c:v>1925.3538036821101</c:v>
                </c:pt>
                <c:pt idx="1274">
                  <c:v>1929.11474895418</c:v>
                </c:pt>
                <c:pt idx="1275">
                  <c:v>1921.4925458935099</c:v>
                </c:pt>
                <c:pt idx="1276">
                  <c:v>1925.2483958397299</c:v>
                </c:pt>
                <c:pt idx="1277">
                  <c:v>1925.8044842796201</c:v>
                </c:pt>
                <c:pt idx="1278">
                  <c:v>1919.41879096345</c:v>
                </c:pt>
                <c:pt idx="1279">
                  <c:v>1927.0620617848499</c:v>
                </c:pt>
                <c:pt idx="1280">
                  <c:v>1930.4288974690601</c:v>
                </c:pt>
                <c:pt idx="1281">
                  <c:v>1926.7459883285901</c:v>
                </c:pt>
                <c:pt idx="1282">
                  <c:v>1931.4847820747</c:v>
                </c:pt>
                <c:pt idx="1283">
                  <c:v>1929.9040884974399</c:v>
                </c:pt>
                <c:pt idx="1284">
                  <c:v>1925.8779205962001</c:v>
                </c:pt>
                <c:pt idx="1285">
                  <c:v>1935.0243779111599</c:v>
                </c:pt>
                <c:pt idx="1286">
                  <c:v>1932.2101117652501</c:v>
                </c:pt>
                <c:pt idx="1287">
                  <c:v>1929.0555734335401</c:v>
                </c:pt>
                <c:pt idx="1288">
                  <c:v>1937.15233188866</c:v>
                </c:pt>
                <c:pt idx="1289">
                  <c:v>1931.70700562262</c:v>
                </c:pt>
                <c:pt idx="1290">
                  <c:v>1934.33012999178</c:v>
                </c:pt>
                <c:pt idx="1291">
                  <c:v>1943.48147932555</c:v>
                </c:pt>
                <c:pt idx="1292">
                  <c:v>1938.63788709911</c:v>
                </c:pt>
                <c:pt idx="1293">
                  <c:v>1942.16804652817</c:v>
                </c:pt>
                <c:pt idx="1294">
                  <c:v>1943.55837308279</c:v>
                </c:pt>
                <c:pt idx="1295">
                  <c:v>1931.73904596637</c:v>
                </c:pt>
                <c:pt idx="1296">
                  <c:v>1940.9529768273601</c:v>
                </c:pt>
                <c:pt idx="1297">
                  <c:v>1942.08203781012</c:v>
                </c:pt>
                <c:pt idx="1298">
                  <c:v>1935.7634007300801</c:v>
                </c:pt>
                <c:pt idx="1299">
                  <c:v>1940.5288642415301</c:v>
                </c:pt>
                <c:pt idx="1300">
                  <c:v>1939.49469338106</c:v>
                </c:pt>
                <c:pt idx="1301">
                  <c:v>1936.3700745367701</c:v>
                </c:pt>
                <c:pt idx="1302">
                  <c:v>1949.9330115606399</c:v>
                </c:pt>
                <c:pt idx="1303">
                  <c:v>1941.5753591626201</c:v>
                </c:pt>
                <c:pt idx="1304">
                  <c:v>1938.5526413765199</c:v>
                </c:pt>
                <c:pt idx="1305">
                  <c:v>1940.8381187739601</c:v>
                </c:pt>
                <c:pt idx="1306">
                  <c:v>1935.4449307729401</c:v>
                </c:pt>
                <c:pt idx="1307">
                  <c:v>1933.4466784138999</c:v>
                </c:pt>
                <c:pt idx="1308">
                  <c:v>1938.95958526032</c:v>
                </c:pt>
                <c:pt idx="1309">
                  <c:v>1932.9304597462899</c:v>
                </c:pt>
                <c:pt idx="1310">
                  <c:v>1939.43586401469</c:v>
                </c:pt>
                <c:pt idx="1311">
                  <c:v>1940.1455156944201</c:v>
                </c:pt>
                <c:pt idx="1312">
                  <c:v>1933.01338216662</c:v>
                </c:pt>
                <c:pt idx="1313">
                  <c:v>1938.98276570097</c:v>
                </c:pt>
                <c:pt idx="1314">
                  <c:v>1941.9604532742201</c:v>
                </c:pt>
                <c:pt idx="1315">
                  <c:v>1935.9172593302601</c:v>
                </c:pt>
                <c:pt idx="1316">
                  <c:v>1939.3405052718001</c:v>
                </c:pt>
                <c:pt idx="1317">
                  <c:v>1932.1514344083701</c:v>
                </c:pt>
                <c:pt idx="1318">
                  <c:v>1929.2086847660901</c:v>
                </c:pt>
                <c:pt idx="1319">
                  <c:v>1938.58752565533</c:v>
                </c:pt>
                <c:pt idx="1320">
                  <c:v>1932.5169256331201</c:v>
                </c:pt>
                <c:pt idx="1321">
                  <c:v>1929.26875441016</c:v>
                </c:pt>
                <c:pt idx="1322">
                  <c:v>1933.5298569173401</c:v>
                </c:pt>
                <c:pt idx="1323">
                  <c:v>1926.4236466237901</c:v>
                </c:pt>
                <c:pt idx="1324">
                  <c:v>1933.7843265158899</c:v>
                </c:pt>
                <c:pt idx="1325">
                  <c:v>1942.2452570412099</c:v>
                </c:pt>
                <c:pt idx="1326">
                  <c:v>1936.23406870127</c:v>
                </c:pt>
                <c:pt idx="1327">
                  <c:v>1938.8620790044599</c:v>
                </c:pt>
                <c:pt idx="1328">
                  <c:v>1938.8055020592201</c:v>
                </c:pt>
                <c:pt idx="1329">
                  <c:v>1934.0620515616199</c:v>
                </c:pt>
                <c:pt idx="1330">
                  <c:v>1941.9996060997901</c:v>
                </c:pt>
                <c:pt idx="1331">
                  <c:v>1941.5950241518799</c:v>
                </c:pt>
                <c:pt idx="1332">
                  <c:v>1933.9613181966199</c:v>
                </c:pt>
                <c:pt idx="1333">
                  <c:v>1937.27576804624</c:v>
                </c:pt>
                <c:pt idx="1334">
                  <c:v>1933.70060745609</c:v>
                </c:pt>
                <c:pt idx="1335">
                  <c:v>1931.4555520113199</c:v>
                </c:pt>
                <c:pt idx="1336">
                  <c:v>1936.8147474392299</c:v>
                </c:pt>
                <c:pt idx="1337">
                  <c:v>1930.8359837666501</c:v>
                </c:pt>
                <c:pt idx="1338">
                  <c:v>1926.3304454808199</c:v>
                </c:pt>
                <c:pt idx="1339">
                  <c:v>1928.11335813043</c:v>
                </c:pt>
                <c:pt idx="1340">
                  <c:v>1923.2402514141299</c:v>
                </c:pt>
                <c:pt idx="1341">
                  <c:v>1930.5350993303</c:v>
                </c:pt>
                <c:pt idx="1342">
                  <c:v>1934.62816564333</c:v>
                </c:pt>
                <c:pt idx="1343">
                  <c:v>1931.68598589934</c:v>
                </c:pt>
                <c:pt idx="1344">
                  <c:v>1933.1858870751901</c:v>
                </c:pt>
                <c:pt idx="1345">
                  <c:v>1931.74645315096</c:v>
                </c:pt>
                <c:pt idx="1346">
                  <c:v>1928.54080084519</c:v>
                </c:pt>
                <c:pt idx="1347">
                  <c:v>1935.8730568287299</c:v>
                </c:pt>
                <c:pt idx="1348">
                  <c:v>1931.9163612504101</c:v>
                </c:pt>
                <c:pt idx="1349">
                  <c:v>1929.44702783052</c:v>
                </c:pt>
                <c:pt idx="1350">
                  <c:v>1932.48490996849</c:v>
                </c:pt>
                <c:pt idx="1351">
                  <c:v>1928.8266451494701</c:v>
                </c:pt>
                <c:pt idx="1352">
                  <c:v>1928.70604381209</c:v>
                </c:pt>
                <c:pt idx="1353">
                  <c:v>1935.4478270475299</c:v>
                </c:pt>
                <c:pt idx="1354">
                  <c:v>1932.1309588629999</c:v>
                </c:pt>
                <c:pt idx="1355">
                  <c:v>1930.10425024956</c:v>
                </c:pt>
                <c:pt idx="1356">
                  <c:v>1932.09298551135</c:v>
                </c:pt>
                <c:pt idx="1357">
                  <c:v>1924.6563778591501</c:v>
                </c:pt>
                <c:pt idx="1358">
                  <c:v>1929.54828268202</c:v>
                </c:pt>
                <c:pt idx="1359">
                  <c:v>1936.5681048604799</c:v>
                </c:pt>
                <c:pt idx="1360">
                  <c:v>1932.8222412028599</c:v>
                </c:pt>
                <c:pt idx="1361">
                  <c:v>1934.70891625588</c:v>
                </c:pt>
                <c:pt idx="1362">
                  <c:v>1935.4978962907701</c:v>
                </c:pt>
                <c:pt idx="1363">
                  <c:v>1932.30978949019</c:v>
                </c:pt>
                <c:pt idx="1364">
                  <c:v>1940.56818605945</c:v>
                </c:pt>
                <c:pt idx="1365">
                  <c:v>1940.82292597471</c:v>
                </c:pt>
                <c:pt idx="1366">
                  <c:v>1933.21373751446</c:v>
                </c:pt>
                <c:pt idx="1367">
                  <c:v>1938.2988393962</c:v>
                </c:pt>
                <c:pt idx="1368">
                  <c:v>1933.1076899470099</c:v>
                </c:pt>
                <c:pt idx="1369">
                  <c:v>1932.4996449586799</c:v>
                </c:pt>
                <c:pt idx="1370">
                  <c:v>1942.05615781031</c:v>
                </c:pt>
                <c:pt idx="1371">
                  <c:v>1939.28912120522</c:v>
                </c:pt>
                <c:pt idx="1372">
                  <c:v>1941.11459455463</c:v>
                </c:pt>
                <c:pt idx="1373">
                  <c:v>1946.4302930794599</c:v>
                </c:pt>
                <c:pt idx="1374">
                  <c:v>1936.8501929352799</c:v>
                </c:pt>
                <c:pt idx="1375">
                  <c:v>1938.03417173045</c:v>
                </c:pt>
                <c:pt idx="1376">
                  <c:v>1942.0495374360701</c:v>
                </c:pt>
                <c:pt idx="1377">
                  <c:v>1933.86787969601</c:v>
                </c:pt>
                <c:pt idx="1378">
                  <c:v>1935.89387638017</c:v>
                </c:pt>
                <c:pt idx="1379">
                  <c:v>1934.55841758927</c:v>
                </c:pt>
                <c:pt idx="1380">
                  <c:v>1929.6529383658899</c:v>
                </c:pt>
                <c:pt idx="1381">
                  <c:v>1936.73349314189</c:v>
                </c:pt>
                <c:pt idx="1382">
                  <c:v>1943.56220777769</c:v>
                </c:pt>
                <c:pt idx="1383">
                  <c:v>1939.80971900443</c:v>
                </c:pt>
                <c:pt idx="1384">
                  <c:v>1945.6367401454399</c:v>
                </c:pt>
                <c:pt idx="1385">
                  <c:v>1938.3634632450201</c:v>
                </c:pt>
                <c:pt idx="1386">
                  <c:v>1934.0895165183399</c:v>
                </c:pt>
                <c:pt idx="1387">
                  <c:v>1943.21498235328</c:v>
                </c:pt>
                <c:pt idx="1388">
                  <c:v>1940.83063148719</c:v>
                </c:pt>
                <c:pt idx="1389">
                  <c:v>1935.5079369570201</c:v>
                </c:pt>
                <c:pt idx="1390">
                  <c:v>1937.78447517108</c:v>
                </c:pt>
                <c:pt idx="1391">
                  <c:v>1928.4389916674299</c:v>
                </c:pt>
                <c:pt idx="1392">
                  <c:v>1931.2632533971801</c:v>
                </c:pt>
                <c:pt idx="1393">
                  <c:v>1938.2355846028399</c:v>
                </c:pt>
                <c:pt idx="1394">
                  <c:v>1923.9458383957599</c:v>
                </c:pt>
                <c:pt idx="1395">
                  <c:v>1927.1397727292101</c:v>
                </c:pt>
                <c:pt idx="1396">
                  <c:v>1925.60787613824</c:v>
                </c:pt>
                <c:pt idx="1397">
                  <c:v>1917.6444474820601</c:v>
                </c:pt>
                <c:pt idx="1398">
                  <c:v>1924.4983030194101</c:v>
                </c:pt>
                <c:pt idx="1399">
                  <c:v>1929.56771495864</c:v>
                </c:pt>
                <c:pt idx="1400">
                  <c:v>1919.9268891178399</c:v>
                </c:pt>
                <c:pt idx="1401">
                  <c:v>1929.63063809917</c:v>
                </c:pt>
                <c:pt idx="1402">
                  <c:v>1924.4343537013499</c:v>
                </c:pt>
                <c:pt idx="1403">
                  <c:v>1920.7600613895199</c:v>
                </c:pt>
                <c:pt idx="1404">
                  <c:v>1930.5859525840201</c:v>
                </c:pt>
                <c:pt idx="1405">
                  <c:v>1922.88255607215</c:v>
                </c:pt>
                <c:pt idx="1406">
                  <c:v>1914.9046250756301</c:v>
                </c:pt>
                <c:pt idx="1407">
                  <c:v>1917.72139219523</c:v>
                </c:pt>
                <c:pt idx="1408">
                  <c:v>1907.4722701041201</c:v>
                </c:pt>
                <c:pt idx="1409">
                  <c:v>1908.0484530098699</c:v>
                </c:pt>
                <c:pt idx="1410">
                  <c:v>1913.5345005096599</c:v>
                </c:pt>
                <c:pt idx="1411">
                  <c:v>1906.9146246585899</c:v>
                </c:pt>
                <c:pt idx="1412">
                  <c:v>1913.7162863747801</c:v>
                </c:pt>
                <c:pt idx="1413">
                  <c:v>1916.3010149690899</c:v>
                </c:pt>
                <c:pt idx="1414">
                  <c:v>1910.20703383007</c:v>
                </c:pt>
                <c:pt idx="1415">
                  <c:v>1920.44054573522</c:v>
                </c:pt>
                <c:pt idx="1416">
                  <c:v>1925.1660182010601</c:v>
                </c:pt>
                <c:pt idx="1417">
                  <c:v>1920.4008271426301</c:v>
                </c:pt>
                <c:pt idx="1418">
                  <c:v>1923.6437242821701</c:v>
                </c:pt>
                <c:pt idx="1419">
                  <c:v>1916.8996046904399</c:v>
                </c:pt>
                <c:pt idx="1420">
                  <c:v>1912.97190417672</c:v>
                </c:pt>
                <c:pt idx="1421">
                  <c:v>1925.1356301685701</c:v>
                </c:pt>
                <c:pt idx="1422">
                  <c:v>1922.96710397427</c:v>
                </c:pt>
                <c:pt idx="1423">
                  <c:v>1917.7845795492401</c:v>
                </c:pt>
                <c:pt idx="1424">
                  <c:v>1923.20202377433</c:v>
                </c:pt>
                <c:pt idx="1425">
                  <c:v>1916.6879960047099</c:v>
                </c:pt>
                <c:pt idx="1426">
                  <c:v>1923.62389942051</c:v>
                </c:pt>
                <c:pt idx="1427">
                  <c:v>1932.4943003543699</c:v>
                </c:pt>
                <c:pt idx="1428">
                  <c:v>1928.64058297018</c:v>
                </c:pt>
                <c:pt idx="1429">
                  <c:v>1932.80098753218</c:v>
                </c:pt>
                <c:pt idx="1430">
                  <c:v>1939.9788334142399</c:v>
                </c:pt>
                <c:pt idx="1431">
                  <c:v>1936.7359815530201</c:v>
                </c:pt>
                <c:pt idx="1432">
                  <c:v>1949.42219004294</c:v>
                </c:pt>
                <c:pt idx="1433">
                  <c:v>1948.50599844214</c:v>
                </c:pt>
                <c:pt idx="1434">
                  <c:v>1943.3960192223001</c:v>
                </c:pt>
                <c:pt idx="1435">
                  <c:v>1945.9424329711301</c:v>
                </c:pt>
                <c:pt idx="1436">
                  <c:v>1938.50908881027</c:v>
                </c:pt>
                <c:pt idx="1437">
                  <c:v>1934.26656351509</c:v>
                </c:pt>
                <c:pt idx="1438">
                  <c:v>1951.1009379514301</c:v>
                </c:pt>
                <c:pt idx="1439">
                  <c:v>1947.60705054152</c:v>
                </c:pt>
                <c:pt idx="1440">
                  <c:v>1942.90632721017</c:v>
                </c:pt>
                <c:pt idx="1441">
                  <c:v>1946.2508946713599</c:v>
                </c:pt>
                <c:pt idx="1442">
                  <c:v>1938.36399513885</c:v>
                </c:pt>
                <c:pt idx="1443">
                  <c:v>1943.18555242308</c:v>
                </c:pt>
                <c:pt idx="1444">
                  <c:v>1948.4229592758199</c:v>
                </c:pt>
                <c:pt idx="1445">
                  <c:v>1931.7391629169999</c:v>
                </c:pt>
                <c:pt idx="1446">
                  <c:v>1927.8368674132701</c:v>
                </c:pt>
                <c:pt idx="1447">
                  <c:v>1932.8874909762301</c:v>
                </c:pt>
                <c:pt idx="1448">
                  <c:v>1918.4133738549799</c:v>
                </c:pt>
                <c:pt idx="1449">
                  <c:v>1924.7818759777499</c:v>
                </c:pt>
                <c:pt idx="1450">
                  <c:v>1924.3026030173701</c:v>
                </c:pt>
                <c:pt idx="1451">
                  <c:v>1912.60913632046</c:v>
                </c:pt>
                <c:pt idx="1452">
                  <c:v>1912.10893195064</c:v>
                </c:pt>
                <c:pt idx="1453">
                  <c:v>1904.4425398788901</c:v>
                </c:pt>
                <c:pt idx="1454">
                  <c:v>1896.1091770453099</c:v>
                </c:pt>
                <c:pt idx="1455">
                  <c:v>1917.65354320711</c:v>
                </c:pt>
                <c:pt idx="1456">
                  <c:v>1914.19120533154</c:v>
                </c:pt>
                <c:pt idx="1457">
                  <c:v>1909.37777644573</c:v>
                </c:pt>
                <c:pt idx="1458">
                  <c:v>1915.80444834119</c:v>
                </c:pt>
                <c:pt idx="1459">
                  <c:v>1911.37443132366</c:v>
                </c:pt>
                <c:pt idx="1460">
                  <c:v>1918.99523295771</c:v>
                </c:pt>
                <c:pt idx="1461">
                  <c:v>1936.00059008208</c:v>
                </c:pt>
                <c:pt idx="1462">
                  <c:v>1916.17926023578</c:v>
                </c:pt>
                <c:pt idx="1463">
                  <c:v>1919.5903653615401</c:v>
                </c:pt>
                <c:pt idx="1464">
                  <c:v>1926.8870678146</c:v>
                </c:pt>
                <c:pt idx="1465">
                  <c:v>1914.87947219583</c:v>
                </c:pt>
                <c:pt idx="1466">
                  <c:v>1922.9656681640299</c:v>
                </c:pt>
                <c:pt idx="1467">
                  <c:v>1924.5762767076401</c:v>
                </c:pt>
                <c:pt idx="1468">
                  <c:v>1911.8695741055201</c:v>
                </c:pt>
                <c:pt idx="1469">
                  <c:v>1925.0188848648199</c:v>
                </c:pt>
                <c:pt idx="1470">
                  <c:v>1920.9996297632199</c:v>
                </c:pt>
                <c:pt idx="1471">
                  <c:v>1910.7513017455301</c:v>
                </c:pt>
                <c:pt idx="1472">
                  <c:v>1924.8429593974799</c:v>
                </c:pt>
                <c:pt idx="1473">
                  <c:v>1921.8977961262899</c:v>
                </c:pt>
                <c:pt idx="1474">
                  <c:v>1918.8237271768601</c:v>
                </c:pt>
                <c:pt idx="1475">
                  <c:v>1923.0837358998699</c:v>
                </c:pt>
                <c:pt idx="1476">
                  <c:v>1915.50272637135</c:v>
                </c:pt>
                <c:pt idx="1477">
                  <c:v>1918.8353230461801</c:v>
                </c:pt>
                <c:pt idx="1478">
                  <c:v>1927.30393642689</c:v>
                </c:pt>
                <c:pt idx="1479">
                  <c:v>1918.1198433977099</c:v>
                </c:pt>
                <c:pt idx="1480">
                  <c:v>1915.0895002561999</c:v>
                </c:pt>
                <c:pt idx="1481">
                  <c:v>1919.4991482134201</c:v>
                </c:pt>
                <c:pt idx="1482">
                  <c:v>1908.33475025129</c:v>
                </c:pt>
                <c:pt idx="1483">
                  <c:v>1914.4297315250101</c:v>
                </c:pt>
                <c:pt idx="1484">
                  <c:v>1914.2343122559801</c:v>
                </c:pt>
                <c:pt idx="1485">
                  <c:v>1907.2205895873501</c:v>
                </c:pt>
                <c:pt idx="1486">
                  <c:v>1918.20458875743</c:v>
                </c:pt>
                <c:pt idx="1487">
                  <c:v>1918.25622885703</c:v>
                </c:pt>
                <c:pt idx="1488">
                  <c:v>1914.1419360398299</c:v>
                </c:pt>
                <c:pt idx="1489">
                  <c:v>1924.64348401192</c:v>
                </c:pt>
                <c:pt idx="1490">
                  <c:v>1922.5153781230399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AFB-7248-919B-20B52D9D62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2'!$C$2:$C$1492</c:f>
              <c:numCache>
                <c:formatCode>General</c:formatCode>
                <c:ptCount val="1491"/>
                <c:pt idx="0">
                  <c:v>1.2047619047619049</c:v>
                </c:pt>
                <c:pt idx="1">
                  <c:v>2.6333333333333337</c:v>
                </c:pt>
                <c:pt idx="2">
                  <c:v>3.5857142857142859</c:v>
                </c:pt>
                <c:pt idx="3">
                  <c:v>4.5380952380952388</c:v>
                </c:pt>
                <c:pt idx="4">
                  <c:v>5.4904761904761914</c:v>
                </c:pt>
                <c:pt idx="5">
                  <c:v>6.4428571428571431</c:v>
                </c:pt>
                <c:pt idx="6">
                  <c:v>7.8714285714285719</c:v>
                </c:pt>
                <c:pt idx="7">
                  <c:v>9.776190476190477</c:v>
                </c:pt>
                <c:pt idx="8">
                  <c:v>11.680952380952382</c:v>
                </c:pt>
                <c:pt idx="9">
                  <c:v>13.109523809523811</c:v>
                </c:pt>
                <c:pt idx="10">
                  <c:v>14.061904761904763</c:v>
                </c:pt>
                <c:pt idx="11">
                  <c:v>15.014285714285716</c:v>
                </c:pt>
                <c:pt idx="12">
                  <c:v>16.442857142857143</c:v>
                </c:pt>
                <c:pt idx="13">
                  <c:v>17.395238095238096</c:v>
                </c:pt>
                <c:pt idx="14">
                  <c:v>18.347619047619048</c:v>
                </c:pt>
                <c:pt idx="15">
                  <c:v>19.776190476190479</c:v>
                </c:pt>
                <c:pt idx="16">
                  <c:v>20.728571428571431</c:v>
                </c:pt>
                <c:pt idx="17">
                  <c:v>21.680952380952384</c:v>
                </c:pt>
                <c:pt idx="18">
                  <c:v>22.633333333333336</c:v>
                </c:pt>
                <c:pt idx="19">
                  <c:v>24.061904761904763</c:v>
                </c:pt>
                <c:pt idx="20">
                  <c:v>25.966666666666669</c:v>
                </c:pt>
                <c:pt idx="21">
                  <c:v>27.871428571428574</c:v>
                </c:pt>
                <c:pt idx="22">
                  <c:v>28.823809523809526</c:v>
                </c:pt>
                <c:pt idx="23">
                  <c:v>29.776190476190479</c:v>
                </c:pt>
                <c:pt idx="24">
                  <c:v>31.204761904761906</c:v>
                </c:pt>
                <c:pt idx="25">
                  <c:v>32.633333333333333</c:v>
                </c:pt>
                <c:pt idx="26">
                  <c:v>34.061904761904763</c:v>
                </c:pt>
                <c:pt idx="27">
                  <c:v>35.01428571428572</c:v>
                </c:pt>
                <c:pt idx="28">
                  <c:v>35.966666666666669</c:v>
                </c:pt>
                <c:pt idx="29">
                  <c:v>37.395238095238099</c:v>
                </c:pt>
                <c:pt idx="30">
                  <c:v>38.347619047619048</c:v>
                </c:pt>
                <c:pt idx="31">
                  <c:v>39.300000000000004</c:v>
                </c:pt>
                <c:pt idx="32">
                  <c:v>40.728571428571435</c:v>
                </c:pt>
                <c:pt idx="33">
                  <c:v>41.680952380952384</c:v>
                </c:pt>
                <c:pt idx="34">
                  <c:v>42.63333333333334</c:v>
                </c:pt>
                <c:pt idx="35">
                  <c:v>44.061904761904763</c:v>
                </c:pt>
                <c:pt idx="36">
                  <c:v>45.01428571428572</c:v>
                </c:pt>
              </c:numCache>
            </c:numRef>
          </c:xVal>
          <c:yVal>
            <c:numRef>
              <c:f>'Group 2'!$D$2:$D$1492</c:f>
              <c:numCache>
                <c:formatCode>General</c:formatCode>
                <c:ptCount val="1491"/>
                <c:pt idx="0">
                  <c:v>421</c:v>
                </c:pt>
                <c:pt idx="1">
                  <c:v>387</c:v>
                </c:pt>
                <c:pt idx="2">
                  <c:v>586</c:v>
                </c:pt>
                <c:pt idx="3">
                  <c:v>712</c:v>
                </c:pt>
                <c:pt idx="4">
                  <c:v>755</c:v>
                </c:pt>
                <c:pt idx="5">
                  <c:v>784</c:v>
                </c:pt>
                <c:pt idx="6">
                  <c:v>643</c:v>
                </c:pt>
                <c:pt idx="7">
                  <c:v>731</c:v>
                </c:pt>
                <c:pt idx="8">
                  <c:v>703</c:v>
                </c:pt>
                <c:pt idx="9">
                  <c:v>752</c:v>
                </c:pt>
                <c:pt idx="10">
                  <c:v>702</c:v>
                </c:pt>
                <c:pt idx="11">
                  <c:v>623</c:v>
                </c:pt>
                <c:pt idx="12">
                  <c:v>756</c:v>
                </c:pt>
                <c:pt idx="13">
                  <c:v>715</c:v>
                </c:pt>
                <c:pt idx="14">
                  <c:v>740</c:v>
                </c:pt>
                <c:pt idx="15">
                  <c:v>793</c:v>
                </c:pt>
                <c:pt idx="16">
                  <c:v>777</c:v>
                </c:pt>
                <c:pt idx="17">
                  <c:v>717</c:v>
                </c:pt>
                <c:pt idx="18">
                  <c:v>705</c:v>
                </c:pt>
                <c:pt idx="19">
                  <c:v>733</c:v>
                </c:pt>
                <c:pt idx="20">
                  <c:v>708</c:v>
                </c:pt>
                <c:pt idx="21">
                  <c:v>645</c:v>
                </c:pt>
                <c:pt idx="22">
                  <c:v>655</c:v>
                </c:pt>
                <c:pt idx="23">
                  <c:v>749</c:v>
                </c:pt>
                <c:pt idx="24">
                  <c:v>560</c:v>
                </c:pt>
                <c:pt idx="25">
                  <c:v>697</c:v>
                </c:pt>
                <c:pt idx="26">
                  <c:v>719</c:v>
                </c:pt>
                <c:pt idx="27">
                  <c:v>671</c:v>
                </c:pt>
                <c:pt idx="28">
                  <c:v>784</c:v>
                </c:pt>
                <c:pt idx="29">
                  <c:v>751</c:v>
                </c:pt>
                <c:pt idx="30">
                  <c:v>778</c:v>
                </c:pt>
                <c:pt idx="31">
                  <c:v>800</c:v>
                </c:pt>
                <c:pt idx="32">
                  <c:v>627</c:v>
                </c:pt>
                <c:pt idx="33">
                  <c:v>820</c:v>
                </c:pt>
                <c:pt idx="34">
                  <c:v>608</c:v>
                </c:pt>
                <c:pt idx="35">
                  <c:v>809</c:v>
                </c:pt>
                <c:pt idx="36">
                  <c:v>550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AFB-7248-919B-20B52D9D62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000"/>
          <c:min val="1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00"/>
          <c:min val="45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</a:t>
                </a:r>
                <a:r>
                  <a:rPr lang="en-US" sz="1000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110033186"/>
          <c:y val="0.65175210424014285"/>
          <c:w val="0.56439162109830843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2-c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69252948945511372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2'!$G$2:$G$1492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2'!$J$2:$J$1492</c:f>
              <c:numCache>
                <c:formatCode>General</c:formatCode>
                <c:ptCount val="1491"/>
                <c:pt idx="0">
                  <c:v>1386.2099119725301</c:v>
                </c:pt>
                <c:pt idx="1">
                  <c:v>1429.61141783363</c:v>
                </c:pt>
                <c:pt idx="2">
                  <c:v>1464.0743746125099</c:v>
                </c:pt>
                <c:pt idx="3">
                  <c:v>1491.41072156882</c:v>
                </c:pt>
                <c:pt idx="4">
                  <c:v>1516.1725224940801</c:v>
                </c:pt>
                <c:pt idx="5">
                  <c:v>1582.49378148651</c:v>
                </c:pt>
                <c:pt idx="6">
                  <c:v>1634.9412821599699</c:v>
                </c:pt>
                <c:pt idx="7">
                  <c:v>1662.1787971911299</c:v>
                </c:pt>
                <c:pt idx="8">
                  <c:v>1693.91312185126</c:v>
                </c:pt>
                <c:pt idx="9">
                  <c:v>1720.1957245732799</c:v>
                </c:pt>
                <c:pt idx="10">
                  <c:v>1743.08014379524</c:v>
                </c:pt>
                <c:pt idx="11">
                  <c:v>1759.7356061020801</c:v>
                </c:pt>
                <c:pt idx="12">
                  <c:v>1766.7250441425499</c:v>
                </c:pt>
                <c:pt idx="13">
                  <c:v>1771.88216716025</c:v>
                </c:pt>
                <c:pt idx="14">
                  <c:v>1780.1748121252499</c:v>
                </c:pt>
                <c:pt idx="15">
                  <c:v>1784.7308038260301</c:v>
                </c:pt>
                <c:pt idx="16">
                  <c:v>1787.9624654168199</c:v>
                </c:pt>
                <c:pt idx="17">
                  <c:v>1791.21376978168</c:v>
                </c:pt>
                <c:pt idx="18">
                  <c:v>1791.13192738005</c:v>
                </c:pt>
                <c:pt idx="19">
                  <c:v>1797.46151385965</c:v>
                </c:pt>
                <c:pt idx="20">
                  <c:v>1804.4976067461901</c:v>
                </c:pt>
                <c:pt idx="21">
                  <c:v>1813.8636774618601</c:v>
                </c:pt>
                <c:pt idx="22">
                  <c:v>1817.8676435321599</c:v>
                </c:pt>
                <c:pt idx="23">
                  <c:v>1820.5087502377401</c:v>
                </c:pt>
                <c:pt idx="24">
                  <c:v>1820.7951778417801</c:v>
                </c:pt>
                <c:pt idx="25">
                  <c:v>1826.77929625205</c:v>
                </c:pt>
                <c:pt idx="26">
                  <c:v>1829.1648346705799</c:v>
                </c:pt>
                <c:pt idx="27">
                  <c:v>1830.1035300375499</c:v>
                </c:pt>
                <c:pt idx="28">
                  <c:v>1831.39518058211</c:v>
                </c:pt>
                <c:pt idx="29">
                  <c:v>1827.46532571291</c:v>
                </c:pt>
                <c:pt idx="30">
                  <c:v>1824.4103867341501</c:v>
                </c:pt>
                <c:pt idx="31">
                  <c:v>1826.2142938274701</c:v>
                </c:pt>
                <c:pt idx="32">
                  <c:v>1830.2240069581001</c:v>
                </c:pt>
                <c:pt idx="33">
                  <c:v>1831.6010054604899</c:v>
                </c:pt>
                <c:pt idx="34">
                  <c:v>1835.4624587052001</c:v>
                </c:pt>
                <c:pt idx="35">
                  <c:v>1832.37847155228</c:v>
                </c:pt>
                <c:pt idx="36">
                  <c:v>1837.11321910059</c:v>
                </c:pt>
                <c:pt idx="37">
                  <c:v>1843.1434843097099</c:v>
                </c:pt>
                <c:pt idx="38">
                  <c:v>1850.3326059697799</c:v>
                </c:pt>
                <c:pt idx="39">
                  <c:v>1852.2978599369801</c:v>
                </c:pt>
                <c:pt idx="40">
                  <c:v>1853.2950983812</c:v>
                </c:pt>
                <c:pt idx="41">
                  <c:v>1849.36881002631</c:v>
                </c:pt>
                <c:pt idx="42">
                  <c:v>1852.0579350692101</c:v>
                </c:pt>
                <c:pt idx="43">
                  <c:v>1854.4243132603999</c:v>
                </c:pt>
                <c:pt idx="44">
                  <c:v>1857.1061407520201</c:v>
                </c:pt>
                <c:pt idx="45">
                  <c:v>1857.23632725011</c:v>
                </c:pt>
                <c:pt idx="46">
                  <c:v>1854.7305695927801</c:v>
                </c:pt>
                <c:pt idx="47">
                  <c:v>1850.4777621614101</c:v>
                </c:pt>
                <c:pt idx="48">
                  <c:v>1854.82939690593</c:v>
                </c:pt>
                <c:pt idx="49">
                  <c:v>1858.9062931768899</c:v>
                </c:pt>
                <c:pt idx="50">
                  <c:v>1858.8487498271199</c:v>
                </c:pt>
                <c:pt idx="51">
                  <c:v>1857.6508028456201</c:v>
                </c:pt>
                <c:pt idx="52">
                  <c:v>1851.76684845096</c:v>
                </c:pt>
                <c:pt idx="53">
                  <c:v>1851.2997161809501</c:v>
                </c:pt>
                <c:pt idx="54">
                  <c:v>1856.6562981255599</c:v>
                </c:pt>
                <c:pt idx="55">
                  <c:v>1858.5174647265001</c:v>
                </c:pt>
                <c:pt idx="56">
                  <c:v>1856.63349011323</c:v>
                </c:pt>
                <c:pt idx="57">
                  <c:v>1857.3328713579101</c:v>
                </c:pt>
                <c:pt idx="58">
                  <c:v>1856.2178011196499</c:v>
                </c:pt>
                <c:pt idx="59">
                  <c:v>1859.23460813773</c:v>
                </c:pt>
                <c:pt idx="60">
                  <c:v>1862.9813592161599</c:v>
                </c:pt>
                <c:pt idx="61">
                  <c:v>1866.2634027019201</c:v>
                </c:pt>
                <c:pt idx="62">
                  <c:v>1866.1165046553001</c:v>
                </c:pt>
                <c:pt idx="63">
                  <c:v>1862.1159039174399</c:v>
                </c:pt>
                <c:pt idx="64">
                  <c:v>1859.15684322112</c:v>
                </c:pt>
                <c:pt idx="65">
                  <c:v>1858.5262412781201</c:v>
                </c:pt>
                <c:pt idx="66">
                  <c:v>1859.17983967896</c:v>
                </c:pt>
                <c:pt idx="67">
                  <c:v>1858.2700036085901</c:v>
                </c:pt>
                <c:pt idx="68">
                  <c:v>1855.0572571022301</c:v>
                </c:pt>
                <c:pt idx="69">
                  <c:v>1852.1272135857901</c:v>
                </c:pt>
                <c:pt idx="70">
                  <c:v>1853.8582931374499</c:v>
                </c:pt>
                <c:pt idx="71">
                  <c:v>1854.7312271549699</c:v>
                </c:pt>
                <c:pt idx="72">
                  <c:v>1858.40545767358</c:v>
                </c:pt>
                <c:pt idx="73">
                  <c:v>1860.5417642427699</c:v>
                </c:pt>
                <c:pt idx="74">
                  <c:v>1858.4943916253301</c:v>
                </c:pt>
                <c:pt idx="75">
                  <c:v>1854.6346600347499</c:v>
                </c:pt>
                <c:pt idx="76">
                  <c:v>1856.9110550410201</c:v>
                </c:pt>
                <c:pt idx="77">
                  <c:v>1859.90275304332</c:v>
                </c:pt>
                <c:pt idx="78">
                  <c:v>1858.9837851178399</c:v>
                </c:pt>
                <c:pt idx="79">
                  <c:v>1857.1785368722999</c:v>
                </c:pt>
                <c:pt idx="80">
                  <c:v>1852.37834995198</c:v>
                </c:pt>
                <c:pt idx="81">
                  <c:v>1852.0701772304101</c:v>
                </c:pt>
                <c:pt idx="82">
                  <c:v>1851.7206661452301</c:v>
                </c:pt>
                <c:pt idx="83">
                  <c:v>1849.5916291552501</c:v>
                </c:pt>
                <c:pt idx="84">
                  <c:v>1847.4187578634001</c:v>
                </c:pt>
                <c:pt idx="85">
                  <c:v>1847.8140088273699</c:v>
                </c:pt>
                <c:pt idx="86">
                  <c:v>1844.0029289753199</c:v>
                </c:pt>
                <c:pt idx="87">
                  <c:v>1844.4409782049099</c:v>
                </c:pt>
                <c:pt idx="88">
                  <c:v>1845.0513134144401</c:v>
                </c:pt>
                <c:pt idx="89">
                  <c:v>1849.2376257502401</c:v>
                </c:pt>
                <c:pt idx="90">
                  <c:v>1852.87449149504</c:v>
                </c:pt>
                <c:pt idx="91">
                  <c:v>1852.15435987053</c:v>
                </c:pt>
                <c:pt idx="92">
                  <c:v>1849.3536491289501</c:v>
                </c:pt>
                <c:pt idx="93">
                  <c:v>1855.62737635859</c:v>
                </c:pt>
                <c:pt idx="94">
                  <c:v>1857.61681142199</c:v>
                </c:pt>
                <c:pt idx="95">
                  <c:v>1861.2729990297601</c:v>
                </c:pt>
                <c:pt idx="96">
                  <c:v>1862.9154771568401</c:v>
                </c:pt>
                <c:pt idx="97">
                  <c:v>1860.71104960669</c:v>
                </c:pt>
                <c:pt idx="98">
                  <c:v>1862.53668094463</c:v>
                </c:pt>
                <c:pt idx="99">
                  <c:v>1870.2436499821099</c:v>
                </c:pt>
                <c:pt idx="100">
                  <c:v>1882.71005250907</c:v>
                </c:pt>
                <c:pt idx="101">
                  <c:v>1892.95169986262</c:v>
                </c:pt>
                <c:pt idx="102">
                  <c:v>1900.1744532862699</c:v>
                </c:pt>
                <c:pt idx="103">
                  <c:v>1913.77439848672</c:v>
                </c:pt>
                <c:pt idx="104">
                  <c:v>1919.65086727479</c:v>
                </c:pt>
                <c:pt idx="105">
                  <c:v>1931.3803795932199</c:v>
                </c:pt>
                <c:pt idx="106">
                  <c:v>1944.2431400401099</c:v>
                </c:pt>
                <c:pt idx="107">
                  <c:v>1936.10011222139</c:v>
                </c:pt>
                <c:pt idx="108">
                  <c:v>1940.9011881848601</c:v>
                </c:pt>
                <c:pt idx="109">
                  <c:v>1942.2651295435101</c:v>
                </c:pt>
                <c:pt idx="110">
                  <c:v>1934.14592143243</c:v>
                </c:pt>
                <c:pt idx="111">
                  <c:v>1943.31877123292</c:v>
                </c:pt>
                <c:pt idx="112">
                  <c:v>1947.62653515017</c:v>
                </c:pt>
                <c:pt idx="113">
                  <c:v>1941.4107055848499</c:v>
                </c:pt>
                <c:pt idx="114">
                  <c:v>1949.25607121392</c:v>
                </c:pt>
                <c:pt idx="115">
                  <c:v>1946.2907856023501</c:v>
                </c:pt>
                <c:pt idx="116">
                  <c:v>1944.1731302543101</c:v>
                </c:pt>
                <c:pt idx="117">
                  <c:v>1958.57070861642</c:v>
                </c:pt>
                <c:pt idx="118">
                  <c:v>1959.01289844245</c:v>
                </c:pt>
                <c:pt idx="119">
                  <c:v>1955.0563586601199</c:v>
                </c:pt>
                <c:pt idx="120">
                  <c:v>1963.47106888589</c:v>
                </c:pt>
                <c:pt idx="121">
                  <c:v>1958.4886110120401</c:v>
                </c:pt>
                <c:pt idx="122">
                  <c:v>1960.84497472166</c:v>
                </c:pt>
                <c:pt idx="123">
                  <c:v>1974.56391159334</c:v>
                </c:pt>
                <c:pt idx="124">
                  <c:v>1964.3914327703801</c:v>
                </c:pt>
                <c:pt idx="125">
                  <c:v>1965.11020314604</c:v>
                </c:pt>
                <c:pt idx="126">
                  <c:v>1966.4801588003199</c:v>
                </c:pt>
                <c:pt idx="127">
                  <c:v>1954.4877987152299</c:v>
                </c:pt>
                <c:pt idx="128">
                  <c:v>1960.87984302671</c:v>
                </c:pt>
                <c:pt idx="129">
                  <c:v>1963.98561802113</c:v>
                </c:pt>
                <c:pt idx="130">
                  <c:v>1956.2669854307901</c:v>
                </c:pt>
                <c:pt idx="131">
                  <c:v>1960.67725060628</c:v>
                </c:pt>
                <c:pt idx="132">
                  <c:v>1959.43833530704</c:v>
                </c:pt>
                <c:pt idx="133">
                  <c:v>1955.09338390741</c:v>
                </c:pt>
                <c:pt idx="134">
                  <c:v>1969.6141800515099</c:v>
                </c:pt>
                <c:pt idx="135">
                  <c:v>1969.77704595919</c:v>
                </c:pt>
                <c:pt idx="136">
                  <c:v>1967.6531176108101</c:v>
                </c:pt>
                <c:pt idx="137">
                  <c:v>1972.8676618808599</c:v>
                </c:pt>
                <c:pt idx="138">
                  <c:v>1966.86904937698</c:v>
                </c:pt>
                <c:pt idx="139">
                  <c:v>1968.06395189929</c:v>
                </c:pt>
                <c:pt idx="140">
                  <c:v>1982.16019130672</c:v>
                </c:pt>
                <c:pt idx="141">
                  <c:v>1974.7064419763101</c:v>
                </c:pt>
                <c:pt idx="142">
                  <c:v>1974.5713936525201</c:v>
                </c:pt>
                <c:pt idx="143">
                  <c:v>1975.71233173162</c:v>
                </c:pt>
                <c:pt idx="144">
                  <c:v>1966.69214076345</c:v>
                </c:pt>
                <c:pt idx="145">
                  <c:v>1977.0449407865999</c:v>
                </c:pt>
                <c:pt idx="146">
                  <c:v>1981.01895495344</c:v>
                </c:pt>
                <c:pt idx="147">
                  <c:v>1971.3518698032001</c:v>
                </c:pt>
                <c:pt idx="148">
                  <c:v>1979.3302082381199</c:v>
                </c:pt>
                <c:pt idx="149">
                  <c:v>1979.30044879156</c:v>
                </c:pt>
                <c:pt idx="150">
                  <c:v>1975.1009852701</c:v>
                </c:pt>
                <c:pt idx="151">
                  <c:v>1986.7797591866599</c:v>
                </c:pt>
                <c:pt idx="152">
                  <c:v>1981.5796214714401</c:v>
                </c:pt>
                <c:pt idx="153">
                  <c:v>1976.1851539536499</c:v>
                </c:pt>
                <c:pt idx="154">
                  <c:v>1980.9223729098301</c:v>
                </c:pt>
                <c:pt idx="155">
                  <c:v>1973.20243883633</c:v>
                </c:pt>
                <c:pt idx="156">
                  <c:v>1973.5895949661001</c:v>
                </c:pt>
                <c:pt idx="157">
                  <c:v>1986.4401555996501</c:v>
                </c:pt>
                <c:pt idx="158">
                  <c:v>1981.37251671079</c:v>
                </c:pt>
                <c:pt idx="159">
                  <c:v>1982.9982406240799</c:v>
                </c:pt>
                <c:pt idx="160">
                  <c:v>1986.79124783162</c:v>
                </c:pt>
                <c:pt idx="161">
                  <c:v>1977.5503268473501</c:v>
                </c:pt>
                <c:pt idx="162">
                  <c:v>1984.1108749324501</c:v>
                </c:pt>
                <c:pt idx="163">
                  <c:v>1988.5505624642101</c:v>
                </c:pt>
                <c:pt idx="164">
                  <c:v>1978.1851267961199</c:v>
                </c:pt>
                <c:pt idx="165">
                  <c:v>1978.7543923579201</c:v>
                </c:pt>
                <c:pt idx="166">
                  <c:v>1974.01630616426</c:v>
                </c:pt>
                <c:pt idx="167">
                  <c:v>1967.5598802305501</c:v>
                </c:pt>
                <c:pt idx="168">
                  <c:v>1980.5234150313499</c:v>
                </c:pt>
                <c:pt idx="169">
                  <c:v>1978.8586072701301</c:v>
                </c:pt>
                <c:pt idx="170">
                  <c:v>1971.1586050764499</c:v>
                </c:pt>
                <c:pt idx="171">
                  <c:v>1972.19740930598</c:v>
                </c:pt>
                <c:pt idx="172">
                  <c:v>1963.0931559491801</c:v>
                </c:pt>
                <c:pt idx="173">
                  <c:v>1963.6236595708799</c:v>
                </c:pt>
                <c:pt idx="174">
                  <c:v>1974.27050706352</c:v>
                </c:pt>
                <c:pt idx="175">
                  <c:v>1963.8520419260101</c:v>
                </c:pt>
                <c:pt idx="176">
                  <c:v>1961.02639493928</c:v>
                </c:pt>
                <c:pt idx="177">
                  <c:v>1965.3509151579999</c:v>
                </c:pt>
                <c:pt idx="178">
                  <c:v>1960.1295794847299</c:v>
                </c:pt>
                <c:pt idx="179">
                  <c:v>1971.85857211087</c:v>
                </c:pt>
                <c:pt idx="180">
                  <c:v>1979.37766909331</c:v>
                </c:pt>
                <c:pt idx="181">
                  <c:v>1970.0970350494299</c:v>
                </c:pt>
                <c:pt idx="182">
                  <c:v>1972.7072246277301</c:v>
                </c:pt>
                <c:pt idx="183">
                  <c:v>1969.4086623026601</c:v>
                </c:pt>
                <c:pt idx="184">
                  <c:v>1961.17984722699</c:v>
                </c:pt>
                <c:pt idx="185">
                  <c:v>1973.6756265311001</c:v>
                </c:pt>
                <c:pt idx="186">
                  <c:v>1970.98247772738</c:v>
                </c:pt>
                <c:pt idx="187">
                  <c:v>1965.05099114366</c:v>
                </c:pt>
                <c:pt idx="188">
                  <c:v>1967.9184159229601</c:v>
                </c:pt>
                <c:pt idx="189">
                  <c:v>1964.2681743205601</c:v>
                </c:pt>
                <c:pt idx="190">
                  <c:v>1965.5936405135001</c:v>
                </c:pt>
                <c:pt idx="191">
                  <c:v>1978.5479621886</c:v>
                </c:pt>
                <c:pt idx="192">
                  <c:v>1967.55469065804</c:v>
                </c:pt>
                <c:pt idx="193">
                  <c:v>1968.8701502193101</c:v>
                </c:pt>
                <c:pt idx="194">
                  <c:v>1971.94353720662</c:v>
                </c:pt>
                <c:pt idx="195">
                  <c:v>1963.5443601118</c:v>
                </c:pt>
                <c:pt idx="196">
                  <c:v>1971.4292793490399</c:v>
                </c:pt>
                <c:pt idx="197">
                  <c:v>1976.8657362870399</c:v>
                </c:pt>
                <c:pt idx="198">
                  <c:v>1962.45983401386</c:v>
                </c:pt>
                <c:pt idx="199">
                  <c:v>1966.83291035556</c:v>
                </c:pt>
                <c:pt idx="200">
                  <c:v>1960.95107500668</c:v>
                </c:pt>
                <c:pt idx="201">
                  <c:v>1952.1814336649099</c:v>
                </c:pt>
                <c:pt idx="202">
                  <c:v>1966.7150931645699</c:v>
                </c:pt>
                <c:pt idx="203">
                  <c:v>1961.0129242882299</c:v>
                </c:pt>
                <c:pt idx="204">
                  <c:v>1957.04838389269</c:v>
                </c:pt>
                <c:pt idx="205">
                  <c:v>1970.83319741645</c:v>
                </c:pt>
                <c:pt idx="206">
                  <c:v>1963.10634344395</c:v>
                </c:pt>
                <c:pt idx="207">
                  <c:v>1960.5917197374699</c:v>
                </c:pt>
                <c:pt idx="208">
                  <c:v>1972.0448907080299</c:v>
                </c:pt>
                <c:pt idx="209">
                  <c:v>1961.6834314810701</c:v>
                </c:pt>
                <c:pt idx="210">
                  <c:v>1964.12951207733</c:v>
                </c:pt>
                <c:pt idx="211">
                  <c:v>1963.5950814247501</c:v>
                </c:pt>
                <c:pt idx="212">
                  <c:v>1948.0304023259901</c:v>
                </c:pt>
                <c:pt idx="213">
                  <c:v>1960.5725446669001</c:v>
                </c:pt>
                <c:pt idx="214">
                  <c:v>1967.8863780714</c:v>
                </c:pt>
                <c:pt idx="215">
                  <c:v>1961.9138914932601</c:v>
                </c:pt>
                <c:pt idx="216">
                  <c:v>1970.6025477754299</c:v>
                </c:pt>
                <c:pt idx="217">
                  <c:v>1971.6732190126399</c:v>
                </c:pt>
                <c:pt idx="218">
                  <c:v>1969.35498439403</c:v>
                </c:pt>
                <c:pt idx="219">
                  <c:v>1984.79679366704</c:v>
                </c:pt>
                <c:pt idx="220">
                  <c:v>1981.1741098288401</c:v>
                </c:pt>
                <c:pt idx="221">
                  <c:v>1980.3203750180901</c:v>
                </c:pt>
                <c:pt idx="222">
                  <c:v>1989.44524258823</c:v>
                </c:pt>
                <c:pt idx="223">
                  <c:v>1980.1438624227701</c:v>
                </c:pt>
                <c:pt idx="224">
                  <c:v>1976.5455126578499</c:v>
                </c:pt>
                <c:pt idx="225">
                  <c:v>1986.93683653572</c:v>
                </c:pt>
                <c:pt idx="226">
                  <c:v>1982.1508851221899</c:v>
                </c:pt>
                <c:pt idx="227">
                  <c:v>1980.9532381413701</c:v>
                </c:pt>
                <c:pt idx="228">
                  <c:v>1981.29461756247</c:v>
                </c:pt>
                <c:pt idx="229">
                  <c:v>1968.20990415552</c:v>
                </c:pt>
                <c:pt idx="230">
                  <c:v>1976.7847560154401</c:v>
                </c:pt>
                <c:pt idx="231">
                  <c:v>1984.5664091845799</c:v>
                </c:pt>
                <c:pt idx="232">
                  <c:v>1974.7192075206999</c:v>
                </c:pt>
                <c:pt idx="233">
                  <c:v>1976.8110720106099</c:v>
                </c:pt>
                <c:pt idx="234">
                  <c:v>1974.65933392795</c:v>
                </c:pt>
                <c:pt idx="235">
                  <c:v>1968.1577207719899</c:v>
                </c:pt>
                <c:pt idx="236">
                  <c:v>1977.85280801115</c:v>
                </c:pt>
                <c:pt idx="237">
                  <c:v>1975.3812730253901</c:v>
                </c:pt>
                <c:pt idx="238">
                  <c:v>1969.2237780258199</c:v>
                </c:pt>
                <c:pt idx="239">
                  <c:v>1972.69152909131</c:v>
                </c:pt>
                <c:pt idx="240">
                  <c:v>1964.9417535775699</c:v>
                </c:pt>
                <c:pt idx="241">
                  <c:v>1964.6323679877701</c:v>
                </c:pt>
                <c:pt idx="242">
                  <c:v>1973.2818488753601</c:v>
                </c:pt>
                <c:pt idx="243">
                  <c:v>1967.3494449053001</c:v>
                </c:pt>
                <c:pt idx="244">
                  <c:v>1970.53013187899</c:v>
                </c:pt>
                <c:pt idx="245">
                  <c:v>1975.5914572198301</c:v>
                </c:pt>
                <c:pt idx="246">
                  <c:v>1968.9031700052899</c:v>
                </c:pt>
                <c:pt idx="247">
                  <c:v>1978.99692321412</c:v>
                </c:pt>
                <c:pt idx="248">
                  <c:v>1986.56771090252</c:v>
                </c:pt>
                <c:pt idx="249">
                  <c:v>1978.71821905395</c:v>
                </c:pt>
                <c:pt idx="250">
                  <c:v>1984.50920310022</c:v>
                </c:pt>
                <c:pt idx="251">
                  <c:v>1978.6061769856301</c:v>
                </c:pt>
                <c:pt idx="252">
                  <c:v>1970.21571843015</c:v>
                </c:pt>
                <c:pt idx="253">
                  <c:v>1982.96731578259</c:v>
                </c:pt>
                <c:pt idx="254">
                  <c:v>1981.49308205134</c:v>
                </c:pt>
                <c:pt idx="255">
                  <c:v>1973.5069890924101</c:v>
                </c:pt>
                <c:pt idx="256">
                  <c:v>1981.50739210034</c:v>
                </c:pt>
                <c:pt idx="257">
                  <c:v>1977.27599545219</c:v>
                </c:pt>
                <c:pt idx="258">
                  <c:v>1979.4981815497699</c:v>
                </c:pt>
                <c:pt idx="259">
                  <c:v>1991.9967361624799</c:v>
                </c:pt>
                <c:pt idx="260">
                  <c:v>1983.3227152577799</c:v>
                </c:pt>
                <c:pt idx="261">
                  <c:v>1981.4708319931201</c:v>
                </c:pt>
                <c:pt idx="262">
                  <c:v>1987.5274183686099</c:v>
                </c:pt>
                <c:pt idx="263">
                  <c:v>1978.3731459785499</c:v>
                </c:pt>
                <c:pt idx="264">
                  <c:v>1983.1719767470599</c:v>
                </c:pt>
                <c:pt idx="265">
                  <c:v>1989.3347914189901</c:v>
                </c:pt>
                <c:pt idx="266">
                  <c:v>1978.7925208977899</c:v>
                </c:pt>
                <c:pt idx="267">
                  <c:v>1981.3477228408101</c:v>
                </c:pt>
                <c:pt idx="268">
                  <c:v>1978.6669447086699</c:v>
                </c:pt>
                <c:pt idx="269">
                  <c:v>1965.22934291973</c:v>
                </c:pt>
                <c:pt idx="270">
                  <c:v>1975.7557509002299</c:v>
                </c:pt>
                <c:pt idx="271">
                  <c:v>1974.3301011487999</c:v>
                </c:pt>
                <c:pt idx="272">
                  <c:v>1966.3371322503299</c:v>
                </c:pt>
                <c:pt idx="273">
                  <c:v>1971.0122049184199</c:v>
                </c:pt>
                <c:pt idx="274">
                  <c:v>1966.5167754297299</c:v>
                </c:pt>
                <c:pt idx="275">
                  <c:v>1967.31572813818</c:v>
                </c:pt>
                <c:pt idx="276">
                  <c:v>1986.2855899128599</c:v>
                </c:pt>
                <c:pt idx="277">
                  <c:v>1980.82042967648</c:v>
                </c:pt>
                <c:pt idx="278">
                  <c:v>1983.04664617817</c:v>
                </c:pt>
                <c:pt idx="279">
                  <c:v>1990.3916757187201</c:v>
                </c:pt>
                <c:pt idx="280">
                  <c:v>1984.3002905759199</c:v>
                </c:pt>
                <c:pt idx="281">
                  <c:v>1995.9532271815599</c:v>
                </c:pt>
                <c:pt idx="282">
                  <c:v>2003.86577365108</c:v>
                </c:pt>
                <c:pt idx="283">
                  <c:v>1994.9092889589299</c:v>
                </c:pt>
                <c:pt idx="284">
                  <c:v>2001.43732004955</c:v>
                </c:pt>
                <c:pt idx="285">
                  <c:v>1996.1871403453899</c:v>
                </c:pt>
                <c:pt idx="286">
                  <c:v>1982.6737456185399</c:v>
                </c:pt>
                <c:pt idx="287">
                  <c:v>1998.0006390895801</c:v>
                </c:pt>
                <c:pt idx="288">
                  <c:v>1993.7786329328901</c:v>
                </c:pt>
                <c:pt idx="289">
                  <c:v>1986.04505314838</c:v>
                </c:pt>
                <c:pt idx="290">
                  <c:v>1988.56417605307</c:v>
                </c:pt>
                <c:pt idx="291">
                  <c:v>1977.44964314615</c:v>
                </c:pt>
                <c:pt idx="292">
                  <c:v>1980.0533393104599</c:v>
                </c:pt>
                <c:pt idx="293">
                  <c:v>1998.29105658924</c:v>
                </c:pt>
                <c:pt idx="294">
                  <c:v>1981.3420969941401</c:v>
                </c:pt>
                <c:pt idx="295">
                  <c:v>1980.9791807568199</c:v>
                </c:pt>
                <c:pt idx="296">
                  <c:v>1981.7827689640999</c:v>
                </c:pt>
                <c:pt idx="297">
                  <c:v>1969.6564656197399</c:v>
                </c:pt>
                <c:pt idx="298">
                  <c:v>1980.16618462258</c:v>
                </c:pt>
                <c:pt idx="299">
                  <c:v>1984.92238532848</c:v>
                </c:pt>
                <c:pt idx="300">
                  <c:v>1969.2318637256501</c:v>
                </c:pt>
                <c:pt idx="301">
                  <c:v>1979.56754130832</c:v>
                </c:pt>
                <c:pt idx="302">
                  <c:v>1979.61788258658</c:v>
                </c:pt>
                <c:pt idx="303">
                  <c:v>1971.13200865152</c:v>
                </c:pt>
                <c:pt idx="304">
                  <c:v>1987.6919746938599</c:v>
                </c:pt>
                <c:pt idx="305">
                  <c:v>1982.1182404860999</c:v>
                </c:pt>
                <c:pt idx="306">
                  <c:v>1970.32348729565</c:v>
                </c:pt>
                <c:pt idx="307">
                  <c:v>1985.02780949881</c:v>
                </c:pt>
                <c:pt idx="308">
                  <c:v>1972.4474452689101</c:v>
                </c:pt>
                <c:pt idx="309">
                  <c:v>1968.4606035888501</c:v>
                </c:pt>
                <c:pt idx="310">
                  <c:v>1985.27694769396</c:v>
                </c:pt>
                <c:pt idx="311">
                  <c:v>1972.5569004045101</c:v>
                </c:pt>
                <c:pt idx="312">
                  <c:v>1972.6814360870201</c:v>
                </c:pt>
                <c:pt idx="313">
                  <c:v>1982.2135104162701</c:v>
                </c:pt>
                <c:pt idx="314">
                  <c:v>1965.8785652065999</c:v>
                </c:pt>
                <c:pt idx="315">
                  <c:v>1977.5018021894</c:v>
                </c:pt>
                <c:pt idx="316">
                  <c:v>1986.1548621598799</c:v>
                </c:pt>
                <c:pt idx="317">
                  <c:v>1974.4720872586199</c:v>
                </c:pt>
                <c:pt idx="318">
                  <c:v>1977.5817753818801</c:v>
                </c:pt>
                <c:pt idx="319">
                  <c:v>1977.6873161833901</c:v>
                </c:pt>
                <c:pt idx="320">
                  <c:v>1965.6237057689</c:v>
                </c:pt>
                <c:pt idx="321">
                  <c:v>1978.2749978813299</c:v>
                </c:pt>
                <c:pt idx="322">
                  <c:v>1972.0280293506901</c:v>
                </c:pt>
                <c:pt idx="323">
                  <c:v>1962.75199980142</c:v>
                </c:pt>
                <c:pt idx="324">
                  <c:v>1968.6131340347599</c:v>
                </c:pt>
                <c:pt idx="325">
                  <c:v>1962.37738996961</c:v>
                </c:pt>
                <c:pt idx="326">
                  <c:v>1957.9229413472999</c:v>
                </c:pt>
                <c:pt idx="327">
                  <c:v>1974.870681079</c:v>
                </c:pt>
                <c:pt idx="328">
                  <c:v>1967.8654786226</c:v>
                </c:pt>
                <c:pt idx="329">
                  <c:v>1972.66702142034</c:v>
                </c:pt>
                <c:pt idx="330">
                  <c:v>1973.4612802607201</c:v>
                </c:pt>
                <c:pt idx="331">
                  <c:v>1961.26886092467</c:v>
                </c:pt>
                <c:pt idx="332">
                  <c:v>1973.5178393225301</c:v>
                </c:pt>
                <c:pt idx="333">
                  <c:v>1983.99564941314</c:v>
                </c:pt>
                <c:pt idx="334">
                  <c:v>1968.2619224483201</c:v>
                </c:pt>
                <c:pt idx="335">
                  <c:v>1970.7966977419901</c:v>
                </c:pt>
                <c:pt idx="336">
                  <c:v>1961.5886591327301</c:v>
                </c:pt>
                <c:pt idx="337">
                  <c:v>1958.5339071527101</c:v>
                </c:pt>
                <c:pt idx="338">
                  <c:v>1984.54398130307</c:v>
                </c:pt>
                <c:pt idx="339">
                  <c:v>1988.6502122285799</c:v>
                </c:pt>
                <c:pt idx="340">
                  <c:v>1991.7163354350901</c:v>
                </c:pt>
                <c:pt idx="341">
                  <c:v>2006.6961649063201</c:v>
                </c:pt>
                <c:pt idx="342">
                  <c:v>2003.0436595025601</c:v>
                </c:pt>
                <c:pt idx="343">
                  <c:v>2015.0570633627899</c:v>
                </c:pt>
                <c:pt idx="344">
                  <c:v>2031.8603511012</c:v>
                </c:pt>
                <c:pt idx="345">
                  <c:v>2014.6535359280499</c:v>
                </c:pt>
                <c:pt idx="346">
                  <c:v>2010.3969627358699</c:v>
                </c:pt>
                <c:pt idx="347">
                  <c:v>2010.2052588690699</c:v>
                </c:pt>
                <c:pt idx="348">
                  <c:v>1997.2824043721</c:v>
                </c:pt>
                <c:pt idx="349">
                  <c:v>2015.58021471758</c:v>
                </c:pt>
                <c:pt idx="350">
                  <c:v>2020.07502707093</c:v>
                </c:pt>
                <c:pt idx="351">
                  <c:v>2006.2976955128299</c:v>
                </c:pt>
                <c:pt idx="352">
                  <c:v>2013.90327989159</c:v>
                </c:pt>
                <c:pt idx="353">
                  <c:v>2007.26047315799</c:v>
                </c:pt>
                <c:pt idx="354">
                  <c:v>1990.1451694657501</c:v>
                </c:pt>
                <c:pt idx="355">
                  <c:v>2004.0108439261801</c:v>
                </c:pt>
                <c:pt idx="356">
                  <c:v>1994.8687680640601</c:v>
                </c:pt>
                <c:pt idx="357">
                  <c:v>1985.7524624333701</c:v>
                </c:pt>
                <c:pt idx="358">
                  <c:v>1989.75241610188</c:v>
                </c:pt>
                <c:pt idx="359">
                  <c:v>1980.4034657177001</c:v>
                </c:pt>
                <c:pt idx="360">
                  <c:v>1985.95376016156</c:v>
                </c:pt>
                <c:pt idx="361">
                  <c:v>2007.2964817591401</c:v>
                </c:pt>
                <c:pt idx="362">
                  <c:v>1994.0889041298799</c:v>
                </c:pt>
                <c:pt idx="363">
                  <c:v>1989.58404162439</c:v>
                </c:pt>
                <c:pt idx="364">
                  <c:v>1988.5890599043801</c:v>
                </c:pt>
                <c:pt idx="365">
                  <c:v>1973.2212263305901</c:v>
                </c:pt>
                <c:pt idx="366">
                  <c:v>1983.36751556478</c:v>
                </c:pt>
                <c:pt idx="367">
                  <c:v>1985.6964076388999</c:v>
                </c:pt>
                <c:pt idx="368">
                  <c:v>1968.6261909705399</c:v>
                </c:pt>
                <c:pt idx="369">
                  <c:v>1977.3263552877199</c:v>
                </c:pt>
                <c:pt idx="370">
                  <c:v>1967.89214257762</c:v>
                </c:pt>
                <c:pt idx="371">
                  <c:v>1959.8847102101199</c:v>
                </c:pt>
                <c:pt idx="372">
                  <c:v>1977.5485407398701</c:v>
                </c:pt>
                <c:pt idx="373">
                  <c:v>1967.56312276637</c:v>
                </c:pt>
                <c:pt idx="374">
                  <c:v>1959.85871133961</c:v>
                </c:pt>
                <c:pt idx="375">
                  <c:v>1966.13568617123</c:v>
                </c:pt>
                <c:pt idx="376">
                  <c:v>1955.4408742635701</c:v>
                </c:pt>
                <c:pt idx="377">
                  <c:v>1962.42757751969</c:v>
                </c:pt>
                <c:pt idx="378">
                  <c:v>1983.41077463189</c:v>
                </c:pt>
                <c:pt idx="379">
                  <c:v>1977.67075476333</c:v>
                </c:pt>
                <c:pt idx="380">
                  <c:v>1978.06939887919</c:v>
                </c:pt>
                <c:pt idx="381">
                  <c:v>1983.3756337197699</c:v>
                </c:pt>
                <c:pt idx="382">
                  <c:v>1968.5056498817701</c:v>
                </c:pt>
                <c:pt idx="383">
                  <c:v>1980.0462273375899</c:v>
                </c:pt>
                <c:pt idx="384">
                  <c:v>1989.82664878418</c:v>
                </c:pt>
                <c:pt idx="385">
                  <c:v>1976.4598001299801</c:v>
                </c:pt>
                <c:pt idx="386">
                  <c:v>1981.57381011708</c:v>
                </c:pt>
                <c:pt idx="387">
                  <c:v>1981.5578798225199</c:v>
                </c:pt>
                <c:pt idx="388">
                  <c:v>1973.6193680803899</c:v>
                </c:pt>
                <c:pt idx="389">
                  <c:v>1996.9849688416</c:v>
                </c:pt>
                <c:pt idx="390">
                  <c:v>1993.49672916953</c:v>
                </c:pt>
                <c:pt idx="391">
                  <c:v>1983.32815149673</c:v>
                </c:pt>
                <c:pt idx="392">
                  <c:v>1985.8853157358899</c:v>
                </c:pt>
                <c:pt idx="393">
                  <c:v>1980.2506705836399</c:v>
                </c:pt>
                <c:pt idx="394">
                  <c:v>1978.2072932406199</c:v>
                </c:pt>
                <c:pt idx="395">
                  <c:v>1988.8475572889899</c:v>
                </c:pt>
                <c:pt idx="396">
                  <c:v>1971.7765728829299</c:v>
                </c:pt>
                <c:pt idx="397">
                  <c:v>1971.60550108093</c:v>
                </c:pt>
                <c:pt idx="398">
                  <c:v>1970.6795292284901</c:v>
                </c:pt>
                <c:pt idx="399">
                  <c:v>1962.41925804639</c:v>
                </c:pt>
                <c:pt idx="400">
                  <c:v>1969.4776212920401</c:v>
                </c:pt>
                <c:pt idx="401">
                  <c:v>1982.0229566764599</c:v>
                </c:pt>
                <c:pt idx="402">
                  <c:v>1970.7774860137599</c:v>
                </c:pt>
                <c:pt idx="403">
                  <c:v>1981.04507544642</c:v>
                </c:pt>
                <c:pt idx="404">
                  <c:v>1971.89889805298</c:v>
                </c:pt>
                <c:pt idx="405">
                  <c:v>1963.8593215614101</c:v>
                </c:pt>
                <c:pt idx="406">
                  <c:v>1972.10266252469</c:v>
                </c:pt>
                <c:pt idx="407">
                  <c:v>1968.4607649926199</c:v>
                </c:pt>
                <c:pt idx="408">
                  <c:v>1951.9019325218401</c:v>
                </c:pt>
                <c:pt idx="409">
                  <c:v>1962.0549375548301</c:v>
                </c:pt>
                <c:pt idx="410">
                  <c:v>1951.46166306072</c:v>
                </c:pt>
                <c:pt idx="411">
                  <c:v>1954.93113394076</c:v>
                </c:pt>
                <c:pt idx="412">
                  <c:v>1968.09797666746</c:v>
                </c:pt>
                <c:pt idx="413">
                  <c:v>1964.8659564730899</c:v>
                </c:pt>
                <c:pt idx="414">
                  <c:v>1961.5656326113501</c:v>
                </c:pt>
                <c:pt idx="415">
                  <c:v>1970.6290516643201</c:v>
                </c:pt>
                <c:pt idx="416">
                  <c:v>1957.7191417873501</c:v>
                </c:pt>
                <c:pt idx="417">
                  <c:v>1965.14025791535</c:v>
                </c:pt>
                <c:pt idx="418">
                  <c:v>1971.7301200148299</c:v>
                </c:pt>
                <c:pt idx="419">
                  <c:v>1962.29149849958</c:v>
                </c:pt>
                <c:pt idx="420">
                  <c:v>1968.17028889055</c:v>
                </c:pt>
                <c:pt idx="421">
                  <c:v>1968.40711255919</c:v>
                </c:pt>
                <c:pt idx="422">
                  <c:v>1962.1602856704801</c:v>
                </c:pt>
                <c:pt idx="423">
                  <c:v>1975.5380406530601</c:v>
                </c:pt>
                <c:pt idx="424">
                  <c:v>1977.2841001322699</c:v>
                </c:pt>
                <c:pt idx="425">
                  <c:v>1973.3900408003201</c:v>
                </c:pt>
                <c:pt idx="426">
                  <c:v>1983.77564657874</c:v>
                </c:pt>
                <c:pt idx="427">
                  <c:v>1979.2271322911299</c:v>
                </c:pt>
                <c:pt idx="428">
                  <c:v>1980.81041562477</c:v>
                </c:pt>
                <c:pt idx="429">
                  <c:v>2001.0066184060499</c:v>
                </c:pt>
                <c:pt idx="430">
                  <c:v>1997.53111535162</c:v>
                </c:pt>
                <c:pt idx="431">
                  <c:v>1998.1277130318599</c:v>
                </c:pt>
                <c:pt idx="432">
                  <c:v>2006.7429477125499</c:v>
                </c:pt>
                <c:pt idx="433">
                  <c:v>1997.0447491744901</c:v>
                </c:pt>
                <c:pt idx="434">
                  <c:v>2000.64470938105</c:v>
                </c:pt>
                <c:pt idx="435">
                  <c:v>2013.5754474022101</c:v>
                </c:pt>
                <c:pt idx="436">
                  <c:v>1997.22267303325</c:v>
                </c:pt>
                <c:pt idx="437">
                  <c:v>2005.75910053591</c:v>
                </c:pt>
                <c:pt idx="438">
                  <c:v>2002.5157624118899</c:v>
                </c:pt>
                <c:pt idx="439">
                  <c:v>1993.30802646031</c:v>
                </c:pt>
                <c:pt idx="440">
                  <c:v>2007.9531010168801</c:v>
                </c:pt>
                <c:pt idx="441">
                  <c:v>2010.7181438683599</c:v>
                </c:pt>
                <c:pt idx="442">
                  <c:v>1998.51491023207</c:v>
                </c:pt>
                <c:pt idx="443">
                  <c:v>2001.8042136204699</c:v>
                </c:pt>
                <c:pt idx="444">
                  <c:v>1993.6424591029499</c:v>
                </c:pt>
                <c:pt idx="445">
                  <c:v>1998.44000133295</c:v>
                </c:pt>
                <c:pt idx="446">
                  <c:v>2010.9446077669299</c:v>
                </c:pt>
                <c:pt idx="447">
                  <c:v>1999.3867990393101</c:v>
                </c:pt>
                <c:pt idx="448">
                  <c:v>1994.8352179947899</c:v>
                </c:pt>
                <c:pt idx="449">
                  <c:v>1997.1178062470999</c:v>
                </c:pt>
                <c:pt idx="450">
                  <c:v>1989.3272572687299</c:v>
                </c:pt>
                <c:pt idx="451">
                  <c:v>1988.99425903528</c:v>
                </c:pt>
                <c:pt idx="452">
                  <c:v>1993.21258908338</c:v>
                </c:pt>
                <c:pt idx="453">
                  <c:v>1986.68165344104</c:v>
                </c:pt>
                <c:pt idx="454">
                  <c:v>1992.6813879646299</c:v>
                </c:pt>
                <c:pt idx="455">
                  <c:v>1990.7029517936701</c:v>
                </c:pt>
                <c:pt idx="456">
                  <c:v>1985.17105934507</c:v>
                </c:pt>
                <c:pt idx="457">
                  <c:v>2001.6483508895601</c:v>
                </c:pt>
                <c:pt idx="458">
                  <c:v>2005.3491757029899</c:v>
                </c:pt>
                <c:pt idx="459">
                  <c:v>1999.5339611848599</c:v>
                </c:pt>
                <c:pt idx="460">
                  <c:v>2003.9113571840101</c:v>
                </c:pt>
                <c:pt idx="461">
                  <c:v>1999.98880366106</c:v>
                </c:pt>
                <c:pt idx="462">
                  <c:v>2001.2640081975701</c:v>
                </c:pt>
                <c:pt idx="463">
                  <c:v>2016.6054820730899</c:v>
                </c:pt>
                <c:pt idx="464">
                  <c:v>2008.2906898173801</c:v>
                </c:pt>
                <c:pt idx="465">
                  <c:v>2011.6334034706999</c:v>
                </c:pt>
                <c:pt idx="466">
                  <c:v>2018.1437444589801</c:v>
                </c:pt>
                <c:pt idx="467">
                  <c:v>2004.5727223567201</c:v>
                </c:pt>
                <c:pt idx="468">
                  <c:v>2010.3960912585701</c:v>
                </c:pt>
                <c:pt idx="469">
                  <c:v>2023.65735579079</c:v>
                </c:pt>
                <c:pt idx="470">
                  <c:v>2012.5621894751901</c:v>
                </c:pt>
                <c:pt idx="471">
                  <c:v>2015.04194047283</c:v>
                </c:pt>
                <c:pt idx="472">
                  <c:v>2008.3063837311599</c:v>
                </c:pt>
                <c:pt idx="473">
                  <c:v>1994.5288856839099</c:v>
                </c:pt>
                <c:pt idx="474">
                  <c:v>2012.8102408837899</c:v>
                </c:pt>
                <c:pt idx="475">
                  <c:v>2018.5104719732999</c:v>
                </c:pt>
                <c:pt idx="476">
                  <c:v>2010.7767635647599</c:v>
                </c:pt>
                <c:pt idx="477">
                  <c:v>2017.37014051405</c:v>
                </c:pt>
                <c:pt idx="478">
                  <c:v>2013.2174120040499</c:v>
                </c:pt>
                <c:pt idx="479">
                  <c:v>2015.56382165016</c:v>
                </c:pt>
                <c:pt idx="480">
                  <c:v>2031.2479756737901</c:v>
                </c:pt>
                <c:pt idx="481">
                  <c:v>2013.80778302114</c:v>
                </c:pt>
                <c:pt idx="482">
                  <c:v>2003.2914081542001</c:v>
                </c:pt>
                <c:pt idx="483">
                  <c:v>2003.2268061499899</c:v>
                </c:pt>
                <c:pt idx="484">
                  <c:v>1988.87741889017</c:v>
                </c:pt>
                <c:pt idx="485">
                  <c:v>1989.7255329826901</c:v>
                </c:pt>
                <c:pt idx="486">
                  <c:v>1995.5625128527199</c:v>
                </c:pt>
                <c:pt idx="487">
                  <c:v>1982.0963105733299</c:v>
                </c:pt>
                <c:pt idx="488">
                  <c:v>1988.9530890772701</c:v>
                </c:pt>
                <c:pt idx="489">
                  <c:v>1983.03384725254</c:v>
                </c:pt>
                <c:pt idx="490">
                  <c:v>1970.0071198211599</c:v>
                </c:pt>
                <c:pt idx="491">
                  <c:v>1986.3935409159601</c:v>
                </c:pt>
                <c:pt idx="492">
                  <c:v>1992.1058478596301</c:v>
                </c:pt>
                <c:pt idx="493">
                  <c:v>1982.38124636766</c:v>
                </c:pt>
                <c:pt idx="494">
                  <c:v>1989.38627670294</c:v>
                </c:pt>
                <c:pt idx="495">
                  <c:v>1986.1188571466701</c:v>
                </c:pt>
                <c:pt idx="496">
                  <c:v>1989.3226775277401</c:v>
                </c:pt>
                <c:pt idx="497">
                  <c:v>2008.78854172755</c:v>
                </c:pt>
                <c:pt idx="498">
                  <c:v>1999.3805269294601</c:v>
                </c:pt>
                <c:pt idx="499">
                  <c:v>1996.33768220502</c:v>
                </c:pt>
                <c:pt idx="500">
                  <c:v>2003.5541216230299</c:v>
                </c:pt>
                <c:pt idx="501">
                  <c:v>1995.2309627033401</c:v>
                </c:pt>
                <c:pt idx="502">
                  <c:v>2001.6374086363601</c:v>
                </c:pt>
                <c:pt idx="503">
                  <c:v>2014.70817449724</c:v>
                </c:pt>
                <c:pt idx="504">
                  <c:v>2003.80799345831</c:v>
                </c:pt>
                <c:pt idx="505">
                  <c:v>2008.88246338098</c:v>
                </c:pt>
                <c:pt idx="506">
                  <c:v>2010.2684899876101</c:v>
                </c:pt>
                <c:pt idx="507">
                  <c:v>2003.94483192896</c:v>
                </c:pt>
                <c:pt idx="508">
                  <c:v>2018.9524403388</c:v>
                </c:pt>
                <c:pt idx="509">
                  <c:v>2021.27806679333</c:v>
                </c:pt>
                <c:pt idx="510">
                  <c:v>2011.3371019940901</c:v>
                </c:pt>
                <c:pt idx="511">
                  <c:v>2018.16969462612</c:v>
                </c:pt>
                <c:pt idx="512">
                  <c:v>2011.51327594088</c:v>
                </c:pt>
                <c:pt idx="513">
                  <c:v>2011.92450206495</c:v>
                </c:pt>
                <c:pt idx="514">
                  <c:v>2026.6022149540599</c:v>
                </c:pt>
                <c:pt idx="515">
                  <c:v>2018.82022231683</c:v>
                </c:pt>
                <c:pt idx="516">
                  <c:v>2014.20531638077</c:v>
                </c:pt>
                <c:pt idx="517">
                  <c:v>2020.6521777995699</c:v>
                </c:pt>
                <c:pt idx="518">
                  <c:v>2008.7546721641199</c:v>
                </c:pt>
                <c:pt idx="519">
                  <c:v>2012.42913602108</c:v>
                </c:pt>
                <c:pt idx="520">
                  <c:v>2016.8439850284699</c:v>
                </c:pt>
                <c:pt idx="521">
                  <c:v>2002.0428856680701</c:v>
                </c:pt>
                <c:pt idx="522">
                  <c:v>2004.0245329316399</c:v>
                </c:pt>
                <c:pt idx="523">
                  <c:v>2004.1751843643499</c:v>
                </c:pt>
                <c:pt idx="524">
                  <c:v>1993.5030612420201</c:v>
                </c:pt>
                <c:pt idx="525">
                  <c:v>2005.75404765588</c:v>
                </c:pt>
                <c:pt idx="526">
                  <c:v>2006.3471782626</c:v>
                </c:pt>
                <c:pt idx="527">
                  <c:v>1998.6052328159601</c:v>
                </c:pt>
                <c:pt idx="528">
                  <c:v>2008.50669258483</c:v>
                </c:pt>
                <c:pt idx="529">
                  <c:v>2000.92682868464</c:v>
                </c:pt>
                <c:pt idx="530">
                  <c:v>1997.55780370664</c:v>
                </c:pt>
                <c:pt idx="531">
                  <c:v>2012.63418670901</c:v>
                </c:pt>
                <c:pt idx="532">
                  <c:v>2006.4899100678799</c:v>
                </c:pt>
                <c:pt idx="533">
                  <c:v>2010.0070002048899</c:v>
                </c:pt>
                <c:pt idx="534">
                  <c:v>2011.6019253807599</c:v>
                </c:pt>
                <c:pt idx="535">
                  <c:v>1999.3281850957201</c:v>
                </c:pt>
                <c:pt idx="536">
                  <c:v>2005.6041440133799</c:v>
                </c:pt>
                <c:pt idx="537">
                  <c:v>2019.7276889939899</c:v>
                </c:pt>
                <c:pt idx="538">
                  <c:v>2009.4805444650499</c:v>
                </c:pt>
                <c:pt idx="539">
                  <c:v>2014.91653953728</c:v>
                </c:pt>
                <c:pt idx="540">
                  <c:v>2009.6226204802299</c:v>
                </c:pt>
                <c:pt idx="541">
                  <c:v>2002.4614838574701</c:v>
                </c:pt>
                <c:pt idx="542">
                  <c:v>2011.4869001735301</c:v>
                </c:pt>
                <c:pt idx="543">
                  <c:v>2013.9812321131899</c:v>
                </c:pt>
                <c:pt idx="544">
                  <c:v>1999.8100144042701</c:v>
                </c:pt>
                <c:pt idx="545">
                  <c:v>2004.0873142231901</c:v>
                </c:pt>
                <c:pt idx="546">
                  <c:v>1994.3538111467001</c:v>
                </c:pt>
                <c:pt idx="547">
                  <c:v>1991.62389379</c:v>
                </c:pt>
                <c:pt idx="548">
                  <c:v>2004.6308045096</c:v>
                </c:pt>
                <c:pt idx="549">
                  <c:v>2000.38055191748</c:v>
                </c:pt>
                <c:pt idx="550">
                  <c:v>1996.5177486448299</c:v>
                </c:pt>
                <c:pt idx="551">
                  <c:v>2001.3723632743799</c:v>
                </c:pt>
                <c:pt idx="552">
                  <c:v>1992.01586631482</c:v>
                </c:pt>
                <c:pt idx="553">
                  <c:v>2000.27801980904</c:v>
                </c:pt>
                <c:pt idx="554">
                  <c:v>2010.3884550048999</c:v>
                </c:pt>
                <c:pt idx="555">
                  <c:v>1998.9107700685099</c:v>
                </c:pt>
                <c:pt idx="556">
                  <c:v>2001.38713453125</c:v>
                </c:pt>
                <c:pt idx="557">
                  <c:v>1999.3081438972599</c:v>
                </c:pt>
                <c:pt idx="558">
                  <c:v>1989.02296419852</c:v>
                </c:pt>
                <c:pt idx="559">
                  <c:v>2004.0052752568299</c:v>
                </c:pt>
                <c:pt idx="560">
                  <c:v>2002.2839918785401</c:v>
                </c:pt>
                <c:pt idx="561">
                  <c:v>1993.01485231996</c:v>
                </c:pt>
                <c:pt idx="562">
                  <c:v>2002.2079552437201</c:v>
                </c:pt>
                <c:pt idx="563">
                  <c:v>1993.6256901187</c:v>
                </c:pt>
                <c:pt idx="564">
                  <c:v>1989.2133595278999</c:v>
                </c:pt>
                <c:pt idx="565">
                  <c:v>2006.47960742246</c:v>
                </c:pt>
                <c:pt idx="566">
                  <c:v>1992.2184291492499</c:v>
                </c:pt>
                <c:pt idx="567">
                  <c:v>1991.95337225705</c:v>
                </c:pt>
                <c:pt idx="568">
                  <c:v>1997.9833882421001</c:v>
                </c:pt>
                <c:pt idx="569">
                  <c:v>1986.6096628688699</c:v>
                </c:pt>
                <c:pt idx="570">
                  <c:v>1995.0126803949199</c:v>
                </c:pt>
                <c:pt idx="571">
                  <c:v>2012.1930436395101</c:v>
                </c:pt>
                <c:pt idx="572">
                  <c:v>2001.0905888449299</c:v>
                </c:pt>
                <c:pt idx="573">
                  <c:v>2010.5900488571899</c:v>
                </c:pt>
                <c:pt idx="574">
                  <c:v>2008.7796309719299</c:v>
                </c:pt>
                <c:pt idx="575">
                  <c:v>1999.4945076505701</c:v>
                </c:pt>
                <c:pt idx="576">
                  <c:v>2011.08816924082</c:v>
                </c:pt>
                <c:pt idx="577">
                  <c:v>2014.0622244080901</c:v>
                </c:pt>
                <c:pt idx="578">
                  <c:v>2002.67385559531</c:v>
                </c:pt>
                <c:pt idx="579">
                  <c:v>2010.29207241467</c:v>
                </c:pt>
                <c:pt idx="580">
                  <c:v>2004.2966807390201</c:v>
                </c:pt>
                <c:pt idx="581">
                  <c:v>2002.28847399191</c:v>
                </c:pt>
                <c:pt idx="582">
                  <c:v>2015.88320063886</c:v>
                </c:pt>
                <c:pt idx="583">
                  <c:v>2009.12718599749</c:v>
                </c:pt>
                <c:pt idx="584">
                  <c:v>2006.3240049466699</c:v>
                </c:pt>
                <c:pt idx="585">
                  <c:v>2006.06095195949</c:v>
                </c:pt>
                <c:pt idx="586">
                  <c:v>1992.03420173624</c:v>
                </c:pt>
                <c:pt idx="587">
                  <c:v>1995.72152669348</c:v>
                </c:pt>
                <c:pt idx="588">
                  <c:v>2006.7903324183001</c:v>
                </c:pt>
                <c:pt idx="589">
                  <c:v>1997.60071316002</c:v>
                </c:pt>
                <c:pt idx="590">
                  <c:v>2004.9127015210099</c:v>
                </c:pt>
                <c:pt idx="591">
                  <c:v>2004.6402099678701</c:v>
                </c:pt>
                <c:pt idx="592">
                  <c:v>1999.0197412868799</c:v>
                </c:pt>
                <c:pt idx="593">
                  <c:v>2011.1831066529701</c:v>
                </c:pt>
                <c:pt idx="594">
                  <c:v>2013.4644912383301</c:v>
                </c:pt>
                <c:pt idx="595">
                  <c:v>2002.52954188642</c:v>
                </c:pt>
                <c:pt idx="596">
                  <c:v>2007.76159147063</c:v>
                </c:pt>
                <c:pt idx="597">
                  <c:v>2000.6869243843601</c:v>
                </c:pt>
                <c:pt idx="598">
                  <c:v>1996.0611672062601</c:v>
                </c:pt>
                <c:pt idx="599">
                  <c:v>2010.5839364735</c:v>
                </c:pt>
                <c:pt idx="600">
                  <c:v>2005.2350971415001</c:v>
                </c:pt>
                <c:pt idx="601">
                  <c:v>2001.45055554942</c:v>
                </c:pt>
                <c:pt idx="602">
                  <c:v>2004.40954077332</c:v>
                </c:pt>
                <c:pt idx="603">
                  <c:v>1991.40937372193</c:v>
                </c:pt>
                <c:pt idx="604">
                  <c:v>1994.5382512769299</c:v>
                </c:pt>
                <c:pt idx="605">
                  <c:v>2003.8390604619501</c:v>
                </c:pt>
                <c:pt idx="606">
                  <c:v>1992.2199892224</c:v>
                </c:pt>
                <c:pt idx="607">
                  <c:v>1996.8970466907699</c:v>
                </c:pt>
                <c:pt idx="608">
                  <c:v>2000.8638910929201</c:v>
                </c:pt>
                <c:pt idx="609">
                  <c:v>1997.62045772484</c:v>
                </c:pt>
                <c:pt idx="610">
                  <c:v>2014.34152571646</c:v>
                </c:pt>
                <c:pt idx="611">
                  <c:v>2020.2511238674399</c:v>
                </c:pt>
                <c:pt idx="612">
                  <c:v>2010.1486735870201</c:v>
                </c:pt>
                <c:pt idx="613">
                  <c:v>2019.7605266078599</c:v>
                </c:pt>
                <c:pt idx="614">
                  <c:v>2013.92478459774</c:v>
                </c:pt>
                <c:pt idx="615">
                  <c:v>2006.16703959802</c:v>
                </c:pt>
                <c:pt idx="616">
                  <c:v>2018.9544598155901</c:v>
                </c:pt>
                <c:pt idx="617">
                  <c:v>2010.5340559470501</c:v>
                </c:pt>
                <c:pt idx="618">
                  <c:v>2006.8405978672999</c:v>
                </c:pt>
                <c:pt idx="619">
                  <c:v>2013.84129512855</c:v>
                </c:pt>
                <c:pt idx="620">
                  <c:v>2002.6096182200199</c:v>
                </c:pt>
                <c:pt idx="621">
                  <c:v>2008.8926545689801</c:v>
                </c:pt>
                <c:pt idx="622">
                  <c:v>2018.17712900843</c:v>
                </c:pt>
                <c:pt idx="623">
                  <c:v>2006.93521893252</c:v>
                </c:pt>
                <c:pt idx="624">
                  <c:v>2008.8283745654901</c:v>
                </c:pt>
                <c:pt idx="625">
                  <c:v>2008.1840427760301</c:v>
                </c:pt>
                <c:pt idx="626">
                  <c:v>1997.11289763794</c:v>
                </c:pt>
                <c:pt idx="627">
                  <c:v>2008.7679462769499</c:v>
                </c:pt>
                <c:pt idx="628">
                  <c:v>2006.56209656798</c:v>
                </c:pt>
                <c:pt idx="629">
                  <c:v>1996.56240373378</c:v>
                </c:pt>
                <c:pt idx="630">
                  <c:v>1996.80160316873</c:v>
                </c:pt>
                <c:pt idx="631">
                  <c:v>1991.2633023487299</c:v>
                </c:pt>
                <c:pt idx="632">
                  <c:v>1986.4852928647699</c:v>
                </c:pt>
                <c:pt idx="633">
                  <c:v>2004.944935538</c:v>
                </c:pt>
                <c:pt idx="634">
                  <c:v>1998.2592461407401</c:v>
                </c:pt>
                <c:pt idx="635">
                  <c:v>2000.6090042309299</c:v>
                </c:pt>
                <c:pt idx="636">
                  <c:v>2005.3965126189401</c:v>
                </c:pt>
                <c:pt idx="637">
                  <c:v>2001.44404390922</c:v>
                </c:pt>
                <c:pt idx="638">
                  <c:v>2005.6092503606201</c:v>
                </c:pt>
                <c:pt idx="639">
                  <c:v>2014.6736142934301</c:v>
                </c:pt>
                <c:pt idx="640">
                  <c:v>2003.0006228462501</c:v>
                </c:pt>
                <c:pt idx="641">
                  <c:v>2009.7761285009899</c:v>
                </c:pt>
                <c:pt idx="642">
                  <c:v>2002.6818687201001</c:v>
                </c:pt>
                <c:pt idx="643">
                  <c:v>1996.6479919852</c:v>
                </c:pt>
                <c:pt idx="644">
                  <c:v>2008.45516572163</c:v>
                </c:pt>
                <c:pt idx="645">
                  <c:v>2014.43617055356</c:v>
                </c:pt>
                <c:pt idx="646">
                  <c:v>2003.86013106617</c:v>
                </c:pt>
                <c:pt idx="647">
                  <c:v>2011.9026076335499</c:v>
                </c:pt>
                <c:pt idx="648">
                  <c:v>2006.9944377213001</c:v>
                </c:pt>
                <c:pt idx="649">
                  <c:v>2008.6316816354199</c:v>
                </c:pt>
                <c:pt idx="650">
                  <c:v>2019.96614440556</c:v>
                </c:pt>
                <c:pt idx="651">
                  <c:v>2014.1134161151499</c:v>
                </c:pt>
                <c:pt idx="652">
                  <c:v>2007.9866275167701</c:v>
                </c:pt>
                <c:pt idx="653">
                  <c:v>2012.9621594781299</c:v>
                </c:pt>
                <c:pt idx="654">
                  <c:v>2004.4977764703799</c:v>
                </c:pt>
                <c:pt idx="655">
                  <c:v>2004.7615485706499</c:v>
                </c:pt>
                <c:pt idx="656">
                  <c:v>2012.9981806513199</c:v>
                </c:pt>
                <c:pt idx="657">
                  <c:v>2006.0424219748299</c:v>
                </c:pt>
                <c:pt idx="658">
                  <c:v>2011.5708869749601</c:v>
                </c:pt>
                <c:pt idx="659">
                  <c:v>2012.58929506288</c:v>
                </c:pt>
                <c:pt idx="660">
                  <c:v>2005.4889502446499</c:v>
                </c:pt>
                <c:pt idx="661">
                  <c:v>2011.5673809822099</c:v>
                </c:pt>
                <c:pt idx="662">
                  <c:v>2015.74414240595</c:v>
                </c:pt>
                <c:pt idx="663">
                  <c:v>2011.9381978433</c:v>
                </c:pt>
                <c:pt idx="664">
                  <c:v>2014.4340561589399</c:v>
                </c:pt>
                <c:pt idx="665">
                  <c:v>2008.1495711871401</c:v>
                </c:pt>
                <c:pt idx="666">
                  <c:v>2004.53597390456</c:v>
                </c:pt>
                <c:pt idx="667">
                  <c:v>2016.13670507132</c:v>
                </c:pt>
                <c:pt idx="668">
                  <c:v>2013.4952044992599</c:v>
                </c:pt>
                <c:pt idx="669">
                  <c:v>2003.66472043613</c:v>
                </c:pt>
                <c:pt idx="670">
                  <c:v>2001.83790588844</c:v>
                </c:pt>
                <c:pt idx="671">
                  <c:v>1995.62799421148</c:v>
                </c:pt>
                <c:pt idx="672">
                  <c:v>1998.28913445793</c:v>
                </c:pt>
                <c:pt idx="673">
                  <c:v>2006.0631315203</c:v>
                </c:pt>
                <c:pt idx="674">
                  <c:v>1997.86382586693</c:v>
                </c:pt>
                <c:pt idx="675">
                  <c:v>2001.3729181979299</c:v>
                </c:pt>
                <c:pt idx="676">
                  <c:v>2007.9130497418701</c:v>
                </c:pt>
                <c:pt idx="677">
                  <c:v>1999.8759929278699</c:v>
                </c:pt>
                <c:pt idx="678">
                  <c:v>2009.3667497029701</c:v>
                </c:pt>
                <c:pt idx="679">
                  <c:v>2013.1695609534499</c:v>
                </c:pt>
                <c:pt idx="680">
                  <c:v>2007.4467571544999</c:v>
                </c:pt>
                <c:pt idx="681">
                  <c:v>2010.7803078691099</c:v>
                </c:pt>
                <c:pt idx="682">
                  <c:v>2000.47958590401</c:v>
                </c:pt>
                <c:pt idx="683">
                  <c:v>1995.0632201748999</c:v>
                </c:pt>
                <c:pt idx="684">
                  <c:v>2005.74651565815</c:v>
                </c:pt>
                <c:pt idx="685">
                  <c:v>2000.2662243750401</c:v>
                </c:pt>
                <c:pt idx="686">
                  <c:v>1993.09398833401</c:v>
                </c:pt>
                <c:pt idx="687">
                  <c:v>1994.6484429463901</c:v>
                </c:pt>
                <c:pt idx="688">
                  <c:v>1987.1414511257501</c:v>
                </c:pt>
                <c:pt idx="689">
                  <c:v>1989.36906720862</c:v>
                </c:pt>
                <c:pt idx="690">
                  <c:v>1999.07210082795</c:v>
                </c:pt>
                <c:pt idx="691">
                  <c:v>1993.5633909139201</c:v>
                </c:pt>
                <c:pt idx="692">
                  <c:v>1994.6718381989699</c:v>
                </c:pt>
                <c:pt idx="693">
                  <c:v>1993.78834237828</c:v>
                </c:pt>
                <c:pt idx="694">
                  <c:v>1985.47850023193</c:v>
                </c:pt>
                <c:pt idx="695">
                  <c:v>1991.40202584335</c:v>
                </c:pt>
                <c:pt idx="696">
                  <c:v>1994.7249781717101</c:v>
                </c:pt>
                <c:pt idx="697">
                  <c:v>1985.6213077576999</c:v>
                </c:pt>
                <c:pt idx="698">
                  <c:v>1987.29911573807</c:v>
                </c:pt>
                <c:pt idx="699">
                  <c:v>1980.4538059557501</c:v>
                </c:pt>
                <c:pt idx="700">
                  <c:v>1975.7916505241401</c:v>
                </c:pt>
                <c:pt idx="701">
                  <c:v>1991.82801052733</c:v>
                </c:pt>
                <c:pt idx="702">
                  <c:v>1989.3371386368501</c:v>
                </c:pt>
                <c:pt idx="703">
                  <c:v>1987.98110932538</c:v>
                </c:pt>
                <c:pt idx="704">
                  <c:v>1989.9177059951301</c:v>
                </c:pt>
                <c:pt idx="705">
                  <c:v>1983.6656916960101</c:v>
                </c:pt>
                <c:pt idx="706">
                  <c:v>1990.0313689591601</c:v>
                </c:pt>
                <c:pt idx="707">
                  <c:v>2000.4849133768</c:v>
                </c:pt>
                <c:pt idx="708">
                  <c:v>1984.6931540318999</c:v>
                </c:pt>
                <c:pt idx="709">
                  <c:v>1989.2349810637199</c:v>
                </c:pt>
                <c:pt idx="710">
                  <c:v>1984.23898649441</c:v>
                </c:pt>
                <c:pt idx="711">
                  <c:v>1973.08610160685</c:v>
                </c:pt>
                <c:pt idx="712">
                  <c:v>1979.4045407534099</c:v>
                </c:pt>
                <c:pt idx="713">
                  <c:v>1976.42370583824</c:v>
                </c:pt>
                <c:pt idx="714">
                  <c:v>1963.5677387939099</c:v>
                </c:pt>
                <c:pt idx="715">
                  <c:v>1966.57868108464</c:v>
                </c:pt>
                <c:pt idx="716">
                  <c:v>1959.3917662286699</c:v>
                </c:pt>
                <c:pt idx="717">
                  <c:v>1957.4631015406301</c:v>
                </c:pt>
                <c:pt idx="718">
                  <c:v>1967.8391859508099</c:v>
                </c:pt>
                <c:pt idx="719">
                  <c:v>1963.25877776843</c:v>
                </c:pt>
                <c:pt idx="720">
                  <c:v>1960.74780371718</c:v>
                </c:pt>
                <c:pt idx="721">
                  <c:v>1965.8297689490701</c:v>
                </c:pt>
                <c:pt idx="722">
                  <c:v>1958.43792358159</c:v>
                </c:pt>
                <c:pt idx="723">
                  <c:v>1961.2027210132701</c:v>
                </c:pt>
                <c:pt idx="724">
                  <c:v>1968.0039948147401</c:v>
                </c:pt>
                <c:pt idx="725">
                  <c:v>1964.252025604</c:v>
                </c:pt>
                <c:pt idx="726">
                  <c:v>1967.7997484083701</c:v>
                </c:pt>
                <c:pt idx="727">
                  <c:v>1971.1823203685501</c:v>
                </c:pt>
                <c:pt idx="728">
                  <c:v>1966.30024096138</c:v>
                </c:pt>
                <c:pt idx="729">
                  <c:v>1978.77120819059</c:v>
                </c:pt>
                <c:pt idx="730">
                  <c:v>1983.9910754508401</c:v>
                </c:pt>
                <c:pt idx="731">
                  <c:v>1979.7170583309501</c:v>
                </c:pt>
                <c:pt idx="732">
                  <c:v>1980.66972117716</c:v>
                </c:pt>
                <c:pt idx="733">
                  <c:v>1973.3895061705</c:v>
                </c:pt>
                <c:pt idx="734">
                  <c:v>1969.23572425732</c:v>
                </c:pt>
                <c:pt idx="735">
                  <c:v>1983.9886244811</c:v>
                </c:pt>
                <c:pt idx="736">
                  <c:v>1978.6510677942299</c:v>
                </c:pt>
                <c:pt idx="737">
                  <c:v>1973.58995408499</c:v>
                </c:pt>
                <c:pt idx="738">
                  <c:v>1979.0082254092599</c:v>
                </c:pt>
                <c:pt idx="739">
                  <c:v>1977.4863007424999</c:v>
                </c:pt>
                <c:pt idx="740">
                  <c:v>1981.2845293817199</c:v>
                </c:pt>
                <c:pt idx="741">
                  <c:v>1992.0996405841299</c:v>
                </c:pt>
                <c:pt idx="742">
                  <c:v>1975.92038109901</c:v>
                </c:pt>
                <c:pt idx="743">
                  <c:v>1977.66130867433</c:v>
                </c:pt>
                <c:pt idx="744">
                  <c:v>1971.9841394638299</c:v>
                </c:pt>
                <c:pt idx="745">
                  <c:v>1958.7870051985999</c:v>
                </c:pt>
                <c:pt idx="746">
                  <c:v>1964.7623988733101</c:v>
                </c:pt>
                <c:pt idx="747">
                  <c:v>1971.5080416107</c:v>
                </c:pt>
                <c:pt idx="748">
                  <c:v>1962.7122786159</c:v>
                </c:pt>
                <c:pt idx="749">
                  <c:v>1970.38331116154</c:v>
                </c:pt>
                <c:pt idx="750">
                  <c:v>1965.2525774573401</c:v>
                </c:pt>
                <c:pt idx="751">
                  <c:v>1963.6931719674101</c:v>
                </c:pt>
                <c:pt idx="752">
                  <c:v>1981.31484103048</c:v>
                </c:pt>
                <c:pt idx="753">
                  <c:v>1977.8087323981199</c:v>
                </c:pt>
                <c:pt idx="754">
                  <c:v>1973.1772602762901</c:v>
                </c:pt>
                <c:pt idx="755">
                  <c:v>1979.6809157602599</c:v>
                </c:pt>
                <c:pt idx="756">
                  <c:v>1974.2015532748701</c:v>
                </c:pt>
                <c:pt idx="757">
                  <c:v>1979.72145175225</c:v>
                </c:pt>
                <c:pt idx="758">
                  <c:v>1992.50594036455</c:v>
                </c:pt>
                <c:pt idx="759">
                  <c:v>1981.6375490748701</c:v>
                </c:pt>
                <c:pt idx="760">
                  <c:v>1981.1700168572299</c:v>
                </c:pt>
                <c:pt idx="761">
                  <c:v>1980.91912308716</c:v>
                </c:pt>
                <c:pt idx="762">
                  <c:v>1968.1311826701401</c:v>
                </c:pt>
                <c:pt idx="763">
                  <c:v>1982.5521893932601</c:v>
                </c:pt>
                <c:pt idx="764">
                  <c:v>1992.01103591829</c:v>
                </c:pt>
                <c:pt idx="765">
                  <c:v>1984.3886716515101</c:v>
                </c:pt>
                <c:pt idx="766">
                  <c:v>1987.1759530652</c:v>
                </c:pt>
                <c:pt idx="767">
                  <c:v>1986.19099066788</c:v>
                </c:pt>
                <c:pt idx="768">
                  <c:v>1982.6336280071901</c:v>
                </c:pt>
                <c:pt idx="769">
                  <c:v>1995.4522935990799</c:v>
                </c:pt>
                <c:pt idx="770">
                  <c:v>1985.0253505012699</c:v>
                </c:pt>
                <c:pt idx="771">
                  <c:v>1974.4513627354499</c:v>
                </c:pt>
                <c:pt idx="772">
                  <c:v>1975.6126083310601</c:v>
                </c:pt>
                <c:pt idx="773">
                  <c:v>1966.8715624997999</c:v>
                </c:pt>
                <c:pt idx="774">
                  <c:v>1968.7526266207501</c:v>
                </c:pt>
                <c:pt idx="775">
                  <c:v>1979.9809957526199</c:v>
                </c:pt>
                <c:pt idx="776">
                  <c:v>1968.67074945431</c:v>
                </c:pt>
                <c:pt idx="777">
                  <c:v>1971.99161939125</c:v>
                </c:pt>
                <c:pt idx="778">
                  <c:v>1973.2078239028399</c:v>
                </c:pt>
                <c:pt idx="779">
                  <c:v>1969.0226714200201</c:v>
                </c:pt>
                <c:pt idx="780">
                  <c:v>1981.1810781838501</c:v>
                </c:pt>
                <c:pt idx="781">
                  <c:v>1982.59200198756</c:v>
                </c:pt>
                <c:pt idx="782">
                  <c:v>1971.96668653858</c:v>
                </c:pt>
                <c:pt idx="783">
                  <c:v>1978.98187646729</c:v>
                </c:pt>
                <c:pt idx="784">
                  <c:v>1970.1922020673801</c:v>
                </c:pt>
                <c:pt idx="785">
                  <c:v>1965.7403066878501</c:v>
                </c:pt>
                <c:pt idx="786">
                  <c:v>1979.1078466879401</c:v>
                </c:pt>
                <c:pt idx="787">
                  <c:v>1972.1878990206001</c:v>
                </c:pt>
                <c:pt idx="788">
                  <c:v>1965.0030384898901</c:v>
                </c:pt>
                <c:pt idx="789">
                  <c:v>1968.64124047216</c:v>
                </c:pt>
                <c:pt idx="790">
                  <c:v>1961.42368050798</c:v>
                </c:pt>
                <c:pt idx="791">
                  <c:v>1963.9069421118299</c:v>
                </c:pt>
                <c:pt idx="792">
                  <c:v>1976.2891334578701</c:v>
                </c:pt>
                <c:pt idx="793">
                  <c:v>1964.2919940208301</c:v>
                </c:pt>
                <c:pt idx="794">
                  <c:v>1968.0091902000399</c:v>
                </c:pt>
                <c:pt idx="795">
                  <c:v>1970.2577991231001</c:v>
                </c:pt>
                <c:pt idx="796">
                  <c:v>1961.3839828299599</c:v>
                </c:pt>
                <c:pt idx="797">
                  <c:v>1972.1810073827501</c:v>
                </c:pt>
                <c:pt idx="798">
                  <c:v>1980.36122943243</c:v>
                </c:pt>
                <c:pt idx="799">
                  <c:v>1971.84370509773</c:v>
                </c:pt>
                <c:pt idx="800">
                  <c:v>1973.75572409233</c:v>
                </c:pt>
                <c:pt idx="801">
                  <c:v>1970.8387470776499</c:v>
                </c:pt>
                <c:pt idx="802">
                  <c:v>1967.0990271160799</c:v>
                </c:pt>
                <c:pt idx="803">
                  <c:v>1979.8780292020199</c:v>
                </c:pt>
                <c:pt idx="804">
                  <c:v>1972.98524403295</c:v>
                </c:pt>
                <c:pt idx="805">
                  <c:v>1969.4504832289799</c:v>
                </c:pt>
                <c:pt idx="806">
                  <c:v>1967.5866835885899</c:v>
                </c:pt>
                <c:pt idx="807">
                  <c:v>1964.01884921089</c:v>
                </c:pt>
                <c:pt idx="808">
                  <c:v>1965.6026663631301</c:v>
                </c:pt>
                <c:pt idx="809">
                  <c:v>1973.49307160065</c:v>
                </c:pt>
                <c:pt idx="810">
                  <c:v>1966.3315508042001</c:v>
                </c:pt>
                <c:pt idx="811">
                  <c:v>1969.8661199259</c:v>
                </c:pt>
                <c:pt idx="812">
                  <c:v>1966.3130338256899</c:v>
                </c:pt>
                <c:pt idx="813">
                  <c:v>1960.0260078158401</c:v>
                </c:pt>
                <c:pt idx="814">
                  <c:v>1969.6340661399299</c:v>
                </c:pt>
                <c:pt idx="815">
                  <c:v>1975.90116432881</c:v>
                </c:pt>
                <c:pt idx="816">
                  <c:v>1971.72691424391</c:v>
                </c:pt>
                <c:pt idx="817">
                  <c:v>1979.46602801363</c:v>
                </c:pt>
                <c:pt idx="818">
                  <c:v>1973.4978712643899</c:v>
                </c:pt>
                <c:pt idx="819">
                  <c:v>1969.01597014549</c:v>
                </c:pt>
                <c:pt idx="820">
                  <c:v>1983.02241542861</c:v>
                </c:pt>
                <c:pt idx="821">
                  <c:v>1978.7951330230201</c:v>
                </c:pt>
                <c:pt idx="822">
                  <c:v>1969.9831426937999</c:v>
                </c:pt>
                <c:pt idx="823">
                  <c:v>1971.37065319933</c:v>
                </c:pt>
                <c:pt idx="824">
                  <c:v>1964.81547792829</c:v>
                </c:pt>
                <c:pt idx="825">
                  <c:v>1972.47549491579</c:v>
                </c:pt>
                <c:pt idx="826">
                  <c:v>1984.0644273606599</c:v>
                </c:pt>
                <c:pt idx="827">
                  <c:v>1977.17446448643</c:v>
                </c:pt>
                <c:pt idx="828">
                  <c:v>1977.50296282868</c:v>
                </c:pt>
                <c:pt idx="829">
                  <c:v>1982.7407550959599</c:v>
                </c:pt>
                <c:pt idx="830">
                  <c:v>1978.11606491099</c:v>
                </c:pt>
                <c:pt idx="831">
                  <c:v>1981.9199146266001</c:v>
                </c:pt>
                <c:pt idx="832">
                  <c:v>1984.36834113488</c:v>
                </c:pt>
                <c:pt idx="833">
                  <c:v>1978.1244532876501</c:v>
                </c:pt>
                <c:pt idx="834">
                  <c:v>1980.55629199442</c:v>
                </c:pt>
                <c:pt idx="835">
                  <c:v>1972.8230629980001</c:v>
                </c:pt>
                <c:pt idx="836">
                  <c:v>1966.98804732594</c:v>
                </c:pt>
                <c:pt idx="837">
                  <c:v>1978.2986028109799</c:v>
                </c:pt>
                <c:pt idx="838">
                  <c:v>1969.4893834717</c:v>
                </c:pt>
                <c:pt idx="839">
                  <c:v>1967.1356802472501</c:v>
                </c:pt>
                <c:pt idx="840">
                  <c:v>1964.2990314910001</c:v>
                </c:pt>
                <c:pt idx="841">
                  <c:v>1950.9127036678301</c:v>
                </c:pt>
                <c:pt idx="842">
                  <c:v>1959.53771904573</c:v>
                </c:pt>
                <c:pt idx="843">
                  <c:v>1971.39846900005</c:v>
                </c:pt>
                <c:pt idx="844">
                  <c:v>1962.7247631032101</c:v>
                </c:pt>
                <c:pt idx="845">
                  <c:v>1965.6980400370501</c:v>
                </c:pt>
                <c:pt idx="846">
                  <c:v>1962.37315313149</c:v>
                </c:pt>
                <c:pt idx="847">
                  <c:v>1956.0617117691199</c:v>
                </c:pt>
                <c:pt idx="848">
                  <c:v>1968.3880103638801</c:v>
                </c:pt>
                <c:pt idx="849">
                  <c:v>1968.5239608905599</c:v>
                </c:pt>
                <c:pt idx="850">
                  <c:v>1961.9706277002499</c:v>
                </c:pt>
                <c:pt idx="851">
                  <c:v>1965.9932398938099</c:v>
                </c:pt>
                <c:pt idx="852">
                  <c:v>1966.0489885228401</c:v>
                </c:pt>
                <c:pt idx="853">
                  <c:v>1962.77339956795</c:v>
                </c:pt>
                <c:pt idx="854">
                  <c:v>1977.6368603153201</c:v>
                </c:pt>
                <c:pt idx="855">
                  <c:v>1976.66288023783</c:v>
                </c:pt>
                <c:pt idx="856">
                  <c:v>1973.6469077535601</c:v>
                </c:pt>
                <c:pt idx="857">
                  <c:v>1972.1749643058599</c:v>
                </c:pt>
                <c:pt idx="858">
                  <c:v>1964.03963363194</c:v>
                </c:pt>
                <c:pt idx="859">
                  <c:v>1966.7331955639299</c:v>
                </c:pt>
                <c:pt idx="860">
                  <c:v>1976.6208197328101</c:v>
                </c:pt>
                <c:pt idx="861">
                  <c:v>1967.0758974666901</c:v>
                </c:pt>
                <c:pt idx="862">
                  <c:v>1966.7723235936101</c:v>
                </c:pt>
                <c:pt idx="863">
                  <c:v>1967.19770199292</c:v>
                </c:pt>
                <c:pt idx="864">
                  <c:v>1963.73739497376</c:v>
                </c:pt>
                <c:pt idx="865">
                  <c:v>1973.8181185036699</c:v>
                </c:pt>
                <c:pt idx="866">
                  <c:v>1980.2692268808601</c:v>
                </c:pt>
                <c:pt idx="867">
                  <c:v>1972.0031933175601</c:v>
                </c:pt>
                <c:pt idx="868">
                  <c:v>1978.3758385363401</c:v>
                </c:pt>
                <c:pt idx="869">
                  <c:v>1976.3161098298201</c:v>
                </c:pt>
                <c:pt idx="870">
                  <c:v>1971.0224102903701</c:v>
                </c:pt>
                <c:pt idx="871">
                  <c:v>1980.7605255665701</c:v>
                </c:pt>
                <c:pt idx="872">
                  <c:v>1978.59494043722</c:v>
                </c:pt>
                <c:pt idx="873">
                  <c:v>1972.69878474237</c:v>
                </c:pt>
                <c:pt idx="874">
                  <c:v>1973.6915423118101</c:v>
                </c:pt>
                <c:pt idx="875">
                  <c:v>1966.7823447251899</c:v>
                </c:pt>
                <c:pt idx="876">
                  <c:v>1969.4176555709701</c:v>
                </c:pt>
                <c:pt idx="877">
                  <c:v>1979.63303744463</c:v>
                </c:pt>
                <c:pt idx="878">
                  <c:v>1966.7454860210501</c:v>
                </c:pt>
                <c:pt idx="879">
                  <c:v>1969.1212984383999</c:v>
                </c:pt>
                <c:pt idx="880">
                  <c:v>1963.58009080996</c:v>
                </c:pt>
                <c:pt idx="881">
                  <c:v>1953.97161812685</c:v>
                </c:pt>
                <c:pt idx="882">
                  <c:v>1956.72874152857</c:v>
                </c:pt>
                <c:pt idx="883">
                  <c:v>1968.3652173712301</c:v>
                </c:pt>
                <c:pt idx="884">
                  <c:v>1962.19490618036</c:v>
                </c:pt>
                <c:pt idx="885">
                  <c:v>1979.3156590918099</c:v>
                </c:pt>
                <c:pt idx="886">
                  <c:v>1976.9325100051999</c:v>
                </c:pt>
                <c:pt idx="887">
                  <c:v>1984.6434592407199</c:v>
                </c:pt>
                <c:pt idx="888">
                  <c:v>2009.38797670911</c:v>
                </c:pt>
                <c:pt idx="889">
                  <c:v>2019.76725902823</c:v>
                </c:pt>
                <c:pt idx="890">
                  <c:v>2005.04542140384</c:v>
                </c:pt>
                <c:pt idx="891">
                  <c:v>2013.4195031792899</c:v>
                </c:pt>
                <c:pt idx="892">
                  <c:v>1997.6917312767901</c:v>
                </c:pt>
                <c:pt idx="893">
                  <c:v>1994.3564105606299</c:v>
                </c:pt>
                <c:pt idx="894">
                  <c:v>1998.3183980573899</c:v>
                </c:pt>
                <c:pt idx="895">
                  <c:v>1980.6545918864399</c:v>
                </c:pt>
                <c:pt idx="896">
                  <c:v>1975.98566384064</c:v>
                </c:pt>
                <c:pt idx="897">
                  <c:v>1983.1437461413</c:v>
                </c:pt>
                <c:pt idx="898">
                  <c:v>1966.4103143382199</c:v>
                </c:pt>
                <c:pt idx="899">
                  <c:v>1978.01218834877</c:v>
                </c:pt>
                <c:pt idx="900">
                  <c:v>1994.47611922842</c:v>
                </c:pt>
                <c:pt idx="901">
                  <c:v>1979.8510733492001</c:v>
                </c:pt>
                <c:pt idx="902">
                  <c:v>1988.7104995442</c:v>
                </c:pt>
                <c:pt idx="903">
                  <c:v>1985.3311118609799</c:v>
                </c:pt>
                <c:pt idx="904">
                  <c:v>1974.94135148908</c:v>
                </c:pt>
                <c:pt idx="905">
                  <c:v>1991.94563256843</c:v>
                </c:pt>
                <c:pt idx="906">
                  <c:v>1985.5392989438701</c:v>
                </c:pt>
                <c:pt idx="907">
                  <c:v>1967.806255875</c:v>
                </c:pt>
                <c:pt idx="908">
                  <c:v>1976.5348332539099</c:v>
                </c:pt>
                <c:pt idx="909">
                  <c:v>1961.53102103946</c:v>
                </c:pt>
                <c:pt idx="910">
                  <c:v>1960.6733948190499</c:v>
                </c:pt>
                <c:pt idx="911">
                  <c:v>1977.8481118964801</c:v>
                </c:pt>
                <c:pt idx="912">
                  <c:v>1962.4878604862599</c:v>
                </c:pt>
                <c:pt idx="913">
                  <c:v>1958.31011941113</c:v>
                </c:pt>
                <c:pt idx="914">
                  <c:v>1965.3165799180199</c:v>
                </c:pt>
                <c:pt idx="915">
                  <c:v>1960.89999860584</c:v>
                </c:pt>
                <c:pt idx="916">
                  <c:v>1971.47087299193</c:v>
                </c:pt>
                <c:pt idx="917">
                  <c:v>1982.4414013364001</c:v>
                </c:pt>
                <c:pt idx="918">
                  <c:v>1968.04796601915</c:v>
                </c:pt>
                <c:pt idx="919">
                  <c:v>1979.7243877619601</c:v>
                </c:pt>
                <c:pt idx="920">
                  <c:v>1989.5569994694999</c:v>
                </c:pt>
                <c:pt idx="921">
                  <c:v>1977.94880885882</c:v>
                </c:pt>
                <c:pt idx="922">
                  <c:v>1984.4372150972599</c:v>
                </c:pt>
                <c:pt idx="923">
                  <c:v>1983.1750502386501</c:v>
                </c:pt>
                <c:pt idx="924">
                  <c:v>1971.70099285949</c:v>
                </c:pt>
                <c:pt idx="925">
                  <c:v>1975.63199740704</c:v>
                </c:pt>
                <c:pt idx="926">
                  <c:v>1959.3275511184299</c:v>
                </c:pt>
                <c:pt idx="927">
                  <c:v>1948.47274671069</c:v>
                </c:pt>
                <c:pt idx="928">
                  <c:v>1961.5750345101001</c:v>
                </c:pt>
                <c:pt idx="929">
                  <c:v>1957.6515068773599</c:v>
                </c:pt>
                <c:pt idx="930">
                  <c:v>1956.4288059154501</c:v>
                </c:pt>
                <c:pt idx="931">
                  <c:v>1957.80562964096</c:v>
                </c:pt>
                <c:pt idx="932">
                  <c:v>1945.24590102159</c:v>
                </c:pt>
                <c:pt idx="933">
                  <c:v>1963.1168287855401</c:v>
                </c:pt>
                <c:pt idx="934">
                  <c:v>1979.7726566112101</c:v>
                </c:pt>
                <c:pt idx="935">
                  <c:v>1969.89146938299</c:v>
                </c:pt>
                <c:pt idx="936">
                  <c:v>1972.69598109771</c:v>
                </c:pt>
                <c:pt idx="937">
                  <c:v>1972.40591160592</c:v>
                </c:pt>
                <c:pt idx="938">
                  <c:v>1957.47750372464</c:v>
                </c:pt>
                <c:pt idx="939">
                  <c:v>1973.1931396533701</c:v>
                </c:pt>
                <c:pt idx="940">
                  <c:v>1972.2150155424599</c:v>
                </c:pt>
                <c:pt idx="941">
                  <c:v>1955.6819599814501</c:v>
                </c:pt>
                <c:pt idx="942">
                  <c:v>1967.90882722841</c:v>
                </c:pt>
                <c:pt idx="943">
                  <c:v>1956.29077802809</c:v>
                </c:pt>
                <c:pt idx="944">
                  <c:v>1954.1284858132799</c:v>
                </c:pt>
                <c:pt idx="945">
                  <c:v>1973.1724606647099</c:v>
                </c:pt>
                <c:pt idx="946">
                  <c:v>1962.3157468982299</c:v>
                </c:pt>
                <c:pt idx="947">
                  <c:v>1954.9468781329001</c:v>
                </c:pt>
                <c:pt idx="948">
                  <c:v>1961.7345484618099</c:v>
                </c:pt>
                <c:pt idx="949">
                  <c:v>1941.1780772571799</c:v>
                </c:pt>
                <c:pt idx="950">
                  <c:v>1947.72283113706</c:v>
                </c:pt>
                <c:pt idx="951">
                  <c:v>1957.85383411815</c:v>
                </c:pt>
                <c:pt idx="952">
                  <c:v>1948.90790245618</c:v>
                </c:pt>
                <c:pt idx="953">
                  <c:v>1954.4157338585701</c:v>
                </c:pt>
                <c:pt idx="954">
                  <c:v>1956.06031704828</c:v>
                </c:pt>
                <c:pt idx="955">
                  <c:v>1946.0983511592001</c:v>
                </c:pt>
                <c:pt idx="956">
                  <c:v>1963.60402455807</c:v>
                </c:pt>
                <c:pt idx="957">
                  <c:v>1967.33333251013</c:v>
                </c:pt>
                <c:pt idx="958">
                  <c:v>1955.6642444419699</c:v>
                </c:pt>
                <c:pt idx="959">
                  <c:v>1964.86767581041</c:v>
                </c:pt>
                <c:pt idx="960">
                  <c:v>1962.18737136645</c:v>
                </c:pt>
                <c:pt idx="961">
                  <c:v>1964.9449725178899</c:v>
                </c:pt>
                <c:pt idx="962">
                  <c:v>1978.5897078936</c:v>
                </c:pt>
                <c:pt idx="963">
                  <c:v>1972.8179433830801</c:v>
                </c:pt>
                <c:pt idx="964">
                  <c:v>1973.8816844256201</c:v>
                </c:pt>
                <c:pt idx="965">
                  <c:v>1981.6955846820099</c:v>
                </c:pt>
                <c:pt idx="966">
                  <c:v>1970.1789707718401</c:v>
                </c:pt>
                <c:pt idx="967">
                  <c:v>1977.40735847423</c:v>
                </c:pt>
                <c:pt idx="968">
                  <c:v>1982.5826305763801</c:v>
                </c:pt>
                <c:pt idx="969">
                  <c:v>1973.1142256138901</c:v>
                </c:pt>
                <c:pt idx="970">
                  <c:v>1977.0119806236601</c:v>
                </c:pt>
                <c:pt idx="971">
                  <c:v>1976.2620847686001</c:v>
                </c:pt>
                <c:pt idx="972">
                  <c:v>1969.09053951638</c:v>
                </c:pt>
                <c:pt idx="973">
                  <c:v>1979.62640175775</c:v>
                </c:pt>
                <c:pt idx="974">
                  <c:v>1982.1435812531499</c:v>
                </c:pt>
                <c:pt idx="975">
                  <c:v>1972.38530663238</c:v>
                </c:pt>
                <c:pt idx="976">
                  <c:v>1979.50212303072</c:v>
                </c:pt>
                <c:pt idx="977">
                  <c:v>1975.01803710996</c:v>
                </c:pt>
                <c:pt idx="978">
                  <c:v>1973.6399868118301</c:v>
                </c:pt>
                <c:pt idx="979">
                  <c:v>1981.53368932801</c:v>
                </c:pt>
                <c:pt idx="980">
                  <c:v>1975.8972758469499</c:v>
                </c:pt>
                <c:pt idx="981">
                  <c:v>1973.9271552376699</c:v>
                </c:pt>
                <c:pt idx="982">
                  <c:v>1978.35066835621</c:v>
                </c:pt>
                <c:pt idx="983">
                  <c:v>1968.86151828223</c:v>
                </c:pt>
                <c:pt idx="984">
                  <c:v>1974.3819887504301</c:v>
                </c:pt>
                <c:pt idx="985">
                  <c:v>1984.03525814918</c:v>
                </c:pt>
                <c:pt idx="986">
                  <c:v>1981.1889113817699</c:v>
                </c:pt>
                <c:pt idx="987">
                  <c:v>1988.66104894454</c:v>
                </c:pt>
                <c:pt idx="988">
                  <c:v>1981.7797138324599</c:v>
                </c:pt>
                <c:pt idx="989">
                  <c:v>1972.5553178334701</c:v>
                </c:pt>
                <c:pt idx="990">
                  <c:v>1985.15291444284</c:v>
                </c:pt>
                <c:pt idx="991">
                  <c:v>1983.9564457819799</c:v>
                </c:pt>
                <c:pt idx="992">
                  <c:v>1971.60877996724</c:v>
                </c:pt>
                <c:pt idx="993">
                  <c:v>1970.6449227917999</c:v>
                </c:pt>
                <c:pt idx="994">
                  <c:v>1957.51997827317</c:v>
                </c:pt>
                <c:pt idx="995">
                  <c:v>1955.91432396764</c:v>
                </c:pt>
                <c:pt idx="996">
                  <c:v>1968.5683276198499</c:v>
                </c:pt>
                <c:pt idx="997">
                  <c:v>1958.89541420812</c:v>
                </c:pt>
                <c:pt idx="998">
                  <c:v>1954.8059347779599</c:v>
                </c:pt>
                <c:pt idx="999">
                  <c:v>1952.65947371283</c:v>
                </c:pt>
                <c:pt idx="1000">
                  <c:v>1945.3666218554199</c:v>
                </c:pt>
                <c:pt idx="1001">
                  <c:v>1946.43612557557</c:v>
                </c:pt>
                <c:pt idx="1002">
                  <c:v>1957.9949381109</c:v>
                </c:pt>
                <c:pt idx="1003">
                  <c:v>1951.0501482201701</c:v>
                </c:pt>
                <c:pt idx="1004">
                  <c:v>1959.7808639423699</c:v>
                </c:pt>
                <c:pt idx="1005">
                  <c:v>1954.1321980912701</c:v>
                </c:pt>
                <c:pt idx="1006">
                  <c:v>1952.13136535636</c:v>
                </c:pt>
                <c:pt idx="1007">
                  <c:v>1965.7481770647501</c:v>
                </c:pt>
                <c:pt idx="1008">
                  <c:v>1973.87181444414</c:v>
                </c:pt>
                <c:pt idx="1009">
                  <c:v>1965.90610049303</c:v>
                </c:pt>
                <c:pt idx="1010">
                  <c:v>1969.11163764969</c:v>
                </c:pt>
                <c:pt idx="1011">
                  <c:v>1959.98069347808</c:v>
                </c:pt>
                <c:pt idx="1012">
                  <c:v>1965.7844248638701</c:v>
                </c:pt>
                <c:pt idx="1013">
                  <c:v>1978.93544959017</c:v>
                </c:pt>
                <c:pt idx="1014">
                  <c:v>1973.1427611906099</c:v>
                </c:pt>
                <c:pt idx="1015">
                  <c:v>1971.3570190906401</c:v>
                </c:pt>
                <c:pt idx="1016">
                  <c:v>1972.83785430445</c:v>
                </c:pt>
                <c:pt idx="1017">
                  <c:v>1965.5485738012601</c:v>
                </c:pt>
                <c:pt idx="1018">
                  <c:v>1969.6439214967399</c:v>
                </c:pt>
                <c:pt idx="1019">
                  <c:v>1973.5120124729799</c:v>
                </c:pt>
                <c:pt idx="1020">
                  <c:v>1965.8886301729699</c:v>
                </c:pt>
                <c:pt idx="1021">
                  <c:v>1962.9432192312499</c:v>
                </c:pt>
                <c:pt idx="1022">
                  <c:v>1958.4058494450701</c:v>
                </c:pt>
                <c:pt idx="1023">
                  <c:v>1952.31604106706</c:v>
                </c:pt>
                <c:pt idx="1024">
                  <c:v>1960.1509761109201</c:v>
                </c:pt>
                <c:pt idx="1025">
                  <c:v>1958.27742430069</c:v>
                </c:pt>
                <c:pt idx="1026">
                  <c:v>1951.7258141841201</c:v>
                </c:pt>
                <c:pt idx="1027">
                  <c:v>1954.5680927565099</c:v>
                </c:pt>
                <c:pt idx="1028">
                  <c:v>1950.6586009321099</c:v>
                </c:pt>
                <c:pt idx="1029">
                  <c:v>1953.3583115597201</c:v>
                </c:pt>
                <c:pt idx="1030">
                  <c:v>1965.6983103591199</c:v>
                </c:pt>
                <c:pt idx="1031">
                  <c:v>1961.30776999368</c:v>
                </c:pt>
                <c:pt idx="1032">
                  <c:v>1960.8478095801599</c:v>
                </c:pt>
                <c:pt idx="1033">
                  <c:v>1963.8550993880301</c:v>
                </c:pt>
                <c:pt idx="1034">
                  <c:v>1953.6977223235399</c:v>
                </c:pt>
                <c:pt idx="1035">
                  <c:v>1960.2296169767801</c:v>
                </c:pt>
                <c:pt idx="1036">
                  <c:v>1965.3308536716199</c:v>
                </c:pt>
                <c:pt idx="1037">
                  <c:v>1951.08940447591</c:v>
                </c:pt>
                <c:pt idx="1038">
                  <c:v>1954.0299681937199</c:v>
                </c:pt>
                <c:pt idx="1039">
                  <c:v>1953.8232384036901</c:v>
                </c:pt>
                <c:pt idx="1040">
                  <c:v>1951.67228325011</c:v>
                </c:pt>
                <c:pt idx="1041">
                  <c:v>1965.65837950882</c:v>
                </c:pt>
                <c:pt idx="1042">
                  <c:v>1967.1116151554299</c:v>
                </c:pt>
                <c:pt idx="1043">
                  <c:v>1962.7561271162001</c:v>
                </c:pt>
                <c:pt idx="1044">
                  <c:v>1972.9365892408</c:v>
                </c:pt>
                <c:pt idx="1045">
                  <c:v>1965.4450173099101</c:v>
                </c:pt>
                <c:pt idx="1046">
                  <c:v>1966.4713939832</c:v>
                </c:pt>
                <c:pt idx="1047">
                  <c:v>1979.67420539866</c:v>
                </c:pt>
                <c:pt idx="1048">
                  <c:v>1972.94983893024</c:v>
                </c:pt>
                <c:pt idx="1049">
                  <c:v>1968.47280083907</c:v>
                </c:pt>
                <c:pt idx="1050">
                  <c:v>1970.7625076426</c:v>
                </c:pt>
                <c:pt idx="1051">
                  <c:v>1961.56872893635</c:v>
                </c:pt>
                <c:pt idx="1052">
                  <c:v>1973.6513050073499</c:v>
                </c:pt>
                <c:pt idx="1053">
                  <c:v>1980.3747453271801</c:v>
                </c:pt>
                <c:pt idx="1054">
                  <c:v>1967.6439919639599</c:v>
                </c:pt>
                <c:pt idx="1055">
                  <c:v>1971.82046251478</c:v>
                </c:pt>
                <c:pt idx="1056">
                  <c:v>1970.8877278862601</c:v>
                </c:pt>
                <c:pt idx="1057">
                  <c:v>1962.83892973145</c:v>
                </c:pt>
                <c:pt idx="1058">
                  <c:v>1976.42952353943</c:v>
                </c:pt>
                <c:pt idx="1059">
                  <c:v>1973.1305003263201</c:v>
                </c:pt>
                <c:pt idx="1060">
                  <c:v>1964.08802116116</c:v>
                </c:pt>
                <c:pt idx="1061">
                  <c:v>1970.32290353295</c:v>
                </c:pt>
                <c:pt idx="1062">
                  <c:v>1966.99409061088</c:v>
                </c:pt>
                <c:pt idx="1063">
                  <c:v>1968.73311073934</c:v>
                </c:pt>
                <c:pt idx="1064">
                  <c:v>1983.8990735334901</c:v>
                </c:pt>
                <c:pt idx="1065">
                  <c:v>1976.29026767236</c:v>
                </c:pt>
                <c:pt idx="1066">
                  <c:v>1977.56384292744</c:v>
                </c:pt>
                <c:pt idx="1067">
                  <c:v>1979.73781637711</c:v>
                </c:pt>
                <c:pt idx="1068">
                  <c:v>1967.3261145086601</c:v>
                </c:pt>
                <c:pt idx="1069">
                  <c:v>1968.9681984572601</c:v>
                </c:pt>
                <c:pt idx="1070">
                  <c:v>1975.2107305899999</c:v>
                </c:pt>
                <c:pt idx="1071">
                  <c:v>1966.83489805811</c:v>
                </c:pt>
                <c:pt idx="1072">
                  <c:v>1963.86767727132</c:v>
                </c:pt>
                <c:pt idx="1073">
                  <c:v>1959.35227844733</c:v>
                </c:pt>
                <c:pt idx="1074">
                  <c:v>1955.5365775826299</c:v>
                </c:pt>
                <c:pt idx="1075">
                  <c:v>1968.97958960848</c:v>
                </c:pt>
                <c:pt idx="1076">
                  <c:v>1967.8198289454299</c:v>
                </c:pt>
                <c:pt idx="1077">
                  <c:v>1961.03871487117</c:v>
                </c:pt>
                <c:pt idx="1078">
                  <c:v>1964.2015392427099</c:v>
                </c:pt>
                <c:pt idx="1079">
                  <c:v>1960.9616871870001</c:v>
                </c:pt>
                <c:pt idx="1080">
                  <c:v>1960.3777428570399</c:v>
                </c:pt>
                <c:pt idx="1081">
                  <c:v>1972.84009541822</c:v>
                </c:pt>
                <c:pt idx="1082">
                  <c:v>1966.8252607189499</c:v>
                </c:pt>
                <c:pt idx="1083">
                  <c:v>1965.0830271852001</c:v>
                </c:pt>
                <c:pt idx="1084">
                  <c:v>1967.2626166136699</c:v>
                </c:pt>
                <c:pt idx="1085">
                  <c:v>1956.91478108875</c:v>
                </c:pt>
                <c:pt idx="1086">
                  <c:v>1967.00838468455</c:v>
                </c:pt>
                <c:pt idx="1087">
                  <c:v>1973.58849108307</c:v>
                </c:pt>
                <c:pt idx="1088">
                  <c:v>1967.36634468231</c:v>
                </c:pt>
                <c:pt idx="1089">
                  <c:v>1971.7480989297001</c:v>
                </c:pt>
                <c:pt idx="1090">
                  <c:v>1967.85926809118</c:v>
                </c:pt>
                <c:pt idx="1091">
                  <c:v>1962.60012229113</c:v>
                </c:pt>
                <c:pt idx="1092">
                  <c:v>1970.9242955262</c:v>
                </c:pt>
                <c:pt idx="1093">
                  <c:v>1964.3365861467901</c:v>
                </c:pt>
                <c:pt idx="1094">
                  <c:v>1956.3681772237101</c:v>
                </c:pt>
                <c:pt idx="1095">
                  <c:v>1957.7297759212599</c:v>
                </c:pt>
                <c:pt idx="1096">
                  <c:v>1952.68389305971</c:v>
                </c:pt>
                <c:pt idx="1097">
                  <c:v>1956.62157714051</c:v>
                </c:pt>
                <c:pt idx="1098">
                  <c:v>1971.98043213952</c:v>
                </c:pt>
                <c:pt idx="1099">
                  <c:v>1970.16744187777</c:v>
                </c:pt>
                <c:pt idx="1100">
                  <c:v>1975.2445672379599</c:v>
                </c:pt>
                <c:pt idx="1101">
                  <c:v>1978.1111242148199</c:v>
                </c:pt>
                <c:pt idx="1102">
                  <c:v>1970.17760685848</c:v>
                </c:pt>
                <c:pt idx="1103">
                  <c:v>1972.57827920102</c:v>
                </c:pt>
                <c:pt idx="1104">
                  <c:v>1981.0196180865</c:v>
                </c:pt>
                <c:pt idx="1105">
                  <c:v>1968.3728093228599</c:v>
                </c:pt>
                <c:pt idx="1106">
                  <c:v>1974.7260566182699</c:v>
                </c:pt>
                <c:pt idx="1107">
                  <c:v>1972.70715811882</c:v>
                </c:pt>
                <c:pt idx="1108">
                  <c:v>1970.7258931358101</c:v>
                </c:pt>
                <c:pt idx="1109">
                  <c:v>1981.28770148887</c:v>
                </c:pt>
                <c:pt idx="1110">
                  <c:v>1986.5425197535601</c:v>
                </c:pt>
                <c:pt idx="1111">
                  <c:v>1980.83012736097</c:v>
                </c:pt>
                <c:pt idx="1112">
                  <c:v>1985.2728143715699</c:v>
                </c:pt>
                <c:pt idx="1113">
                  <c:v>1973.8904548865701</c:v>
                </c:pt>
                <c:pt idx="1114">
                  <c:v>1971.6881672690399</c:v>
                </c:pt>
                <c:pt idx="1115">
                  <c:v>1980.53656924085</c:v>
                </c:pt>
                <c:pt idx="1116">
                  <c:v>1973.83146969001</c:v>
                </c:pt>
                <c:pt idx="1117">
                  <c:v>1969.77970605363</c:v>
                </c:pt>
                <c:pt idx="1118">
                  <c:v>1967.5126486992599</c:v>
                </c:pt>
                <c:pt idx="1119">
                  <c:v>1960.2374748519601</c:v>
                </c:pt>
                <c:pt idx="1120">
                  <c:v>1966.6551811648201</c:v>
                </c:pt>
                <c:pt idx="1121">
                  <c:v>1979.17545642556</c:v>
                </c:pt>
                <c:pt idx="1122">
                  <c:v>1971.08268666557</c:v>
                </c:pt>
                <c:pt idx="1123">
                  <c:v>1975.3361382807</c:v>
                </c:pt>
                <c:pt idx="1124">
                  <c:v>1972.1441367411101</c:v>
                </c:pt>
                <c:pt idx="1125">
                  <c:v>1969.1146020318199</c:v>
                </c:pt>
                <c:pt idx="1126">
                  <c:v>1980.98413942397</c:v>
                </c:pt>
                <c:pt idx="1127">
                  <c:v>1983.54440796411</c:v>
                </c:pt>
                <c:pt idx="1128">
                  <c:v>1976.24839998435</c:v>
                </c:pt>
                <c:pt idx="1129">
                  <c:v>1984.1800039039099</c:v>
                </c:pt>
                <c:pt idx="1130">
                  <c:v>1976.59403751027</c:v>
                </c:pt>
                <c:pt idx="1131">
                  <c:v>1977.1581008293299</c:v>
                </c:pt>
                <c:pt idx="1132">
                  <c:v>1994.93545411949</c:v>
                </c:pt>
                <c:pt idx="1133">
                  <c:v>1989.7183104402</c:v>
                </c:pt>
                <c:pt idx="1134">
                  <c:v>1990.2383777487501</c:v>
                </c:pt>
                <c:pt idx="1135">
                  <c:v>1989.8202374490199</c:v>
                </c:pt>
                <c:pt idx="1136">
                  <c:v>1976.7037859787399</c:v>
                </c:pt>
                <c:pt idx="1137">
                  <c:v>1986.5616824116801</c:v>
                </c:pt>
                <c:pt idx="1138">
                  <c:v>1999.70017759652</c:v>
                </c:pt>
                <c:pt idx="1139">
                  <c:v>1987.16525831593</c:v>
                </c:pt>
                <c:pt idx="1140">
                  <c:v>1992.6595019456699</c:v>
                </c:pt>
                <c:pt idx="1141">
                  <c:v>1993.96748848175</c:v>
                </c:pt>
                <c:pt idx="1142">
                  <c:v>1992.5791475322101</c:v>
                </c:pt>
                <c:pt idx="1143">
                  <c:v>2010.55143500647</c:v>
                </c:pt>
                <c:pt idx="1144">
                  <c:v>2012.3413446199299</c:v>
                </c:pt>
                <c:pt idx="1145">
                  <c:v>2002.1252772974201</c:v>
                </c:pt>
                <c:pt idx="1146">
                  <c:v>2009.1489916953201</c:v>
                </c:pt>
                <c:pt idx="1147">
                  <c:v>2003.4088030283699</c:v>
                </c:pt>
                <c:pt idx="1148">
                  <c:v>1997.1480696251999</c:v>
                </c:pt>
                <c:pt idx="1149">
                  <c:v>2008.6328749709401</c:v>
                </c:pt>
                <c:pt idx="1150">
                  <c:v>1999.6829157049999</c:v>
                </c:pt>
                <c:pt idx="1151">
                  <c:v>1996.4988700930801</c:v>
                </c:pt>
                <c:pt idx="1152">
                  <c:v>2002.4204490580801</c:v>
                </c:pt>
                <c:pt idx="1153">
                  <c:v>1992.46182537549</c:v>
                </c:pt>
                <c:pt idx="1154">
                  <c:v>1997.7343538068901</c:v>
                </c:pt>
                <c:pt idx="1155">
                  <c:v>2009.69533616892</c:v>
                </c:pt>
                <c:pt idx="1156">
                  <c:v>1997.50614945915</c:v>
                </c:pt>
                <c:pt idx="1157">
                  <c:v>1998.43435577063</c:v>
                </c:pt>
                <c:pt idx="1158">
                  <c:v>1994.0947177737601</c:v>
                </c:pt>
                <c:pt idx="1159">
                  <c:v>1979.4432934798899</c:v>
                </c:pt>
                <c:pt idx="1160">
                  <c:v>1988.1241607642401</c:v>
                </c:pt>
                <c:pt idx="1161">
                  <c:v>1985.4402998032199</c:v>
                </c:pt>
                <c:pt idx="1162">
                  <c:v>1976.0553879517399</c:v>
                </c:pt>
                <c:pt idx="1163">
                  <c:v>1978.1546824213899</c:v>
                </c:pt>
                <c:pt idx="1164">
                  <c:v>1972.3407344105101</c:v>
                </c:pt>
                <c:pt idx="1165">
                  <c:v>1969.7112930308499</c:v>
                </c:pt>
                <c:pt idx="1166">
                  <c:v>1989.11235915324</c:v>
                </c:pt>
                <c:pt idx="1167">
                  <c:v>1983.3151915667399</c:v>
                </c:pt>
                <c:pt idx="1168">
                  <c:v>1983.8823544325501</c:v>
                </c:pt>
                <c:pt idx="1169">
                  <c:v>1985.6331889324699</c:v>
                </c:pt>
                <c:pt idx="1170">
                  <c:v>1976.21158019774</c:v>
                </c:pt>
                <c:pt idx="1171">
                  <c:v>1983.3747567990599</c:v>
                </c:pt>
                <c:pt idx="1172">
                  <c:v>1996.6955474742299</c:v>
                </c:pt>
                <c:pt idx="1173">
                  <c:v>1983.6615507794299</c:v>
                </c:pt>
                <c:pt idx="1174">
                  <c:v>1988.86961124549</c:v>
                </c:pt>
                <c:pt idx="1175">
                  <c:v>1986.60910416919</c:v>
                </c:pt>
                <c:pt idx="1176">
                  <c:v>1979.8705630392999</c:v>
                </c:pt>
                <c:pt idx="1177">
                  <c:v>1996.7987812092999</c:v>
                </c:pt>
                <c:pt idx="1178">
                  <c:v>1997.7306032993899</c:v>
                </c:pt>
                <c:pt idx="1179">
                  <c:v>1989.64799017376</c:v>
                </c:pt>
                <c:pt idx="1180">
                  <c:v>1996.1547754161199</c:v>
                </c:pt>
                <c:pt idx="1181">
                  <c:v>1990.7254052973001</c:v>
                </c:pt>
                <c:pt idx="1182">
                  <c:v>1990.1988813105299</c:v>
                </c:pt>
                <c:pt idx="1183">
                  <c:v>2003.6742439201801</c:v>
                </c:pt>
                <c:pt idx="1184">
                  <c:v>1995.40354581982</c:v>
                </c:pt>
                <c:pt idx="1185">
                  <c:v>1994.7563098958001</c:v>
                </c:pt>
                <c:pt idx="1186">
                  <c:v>2000.4887950545899</c:v>
                </c:pt>
                <c:pt idx="1187">
                  <c:v>1991.8157546765201</c:v>
                </c:pt>
                <c:pt idx="1188">
                  <c:v>1998.3890945236101</c:v>
                </c:pt>
                <c:pt idx="1189">
                  <c:v>2006.3172260359599</c:v>
                </c:pt>
                <c:pt idx="1190">
                  <c:v>1995.44458905909</c:v>
                </c:pt>
                <c:pt idx="1191">
                  <c:v>2003.19898374692</c:v>
                </c:pt>
                <c:pt idx="1192">
                  <c:v>2002.5681905523199</c:v>
                </c:pt>
                <c:pt idx="1193">
                  <c:v>1993.9173847904301</c:v>
                </c:pt>
                <c:pt idx="1194">
                  <c:v>2010.04907996626</c:v>
                </c:pt>
                <c:pt idx="1195">
                  <c:v>2013.16997542542</c:v>
                </c:pt>
                <c:pt idx="1196">
                  <c:v>2007.1553143884801</c:v>
                </c:pt>
                <c:pt idx="1197">
                  <c:v>2015.34715983814</c:v>
                </c:pt>
                <c:pt idx="1198">
                  <c:v>2006.9248293109699</c:v>
                </c:pt>
                <c:pt idx="1199">
                  <c:v>2005.17646764441</c:v>
                </c:pt>
                <c:pt idx="1200">
                  <c:v>2019.51839733309</c:v>
                </c:pt>
                <c:pt idx="1201">
                  <c:v>2010.7350159738701</c:v>
                </c:pt>
                <c:pt idx="1202">
                  <c:v>2008.5044416180899</c:v>
                </c:pt>
                <c:pt idx="1203">
                  <c:v>2014.7030875709099</c:v>
                </c:pt>
                <c:pt idx="1204">
                  <c:v>2005.5874644546</c:v>
                </c:pt>
                <c:pt idx="1205">
                  <c:v>2013.5857223975199</c:v>
                </c:pt>
                <c:pt idx="1206">
                  <c:v>2023.85265857324</c:v>
                </c:pt>
                <c:pt idx="1207">
                  <c:v>2016.00387191353</c:v>
                </c:pt>
                <c:pt idx="1208">
                  <c:v>2021.051608254</c:v>
                </c:pt>
                <c:pt idx="1209">
                  <c:v>2018.58816521637</c:v>
                </c:pt>
                <c:pt idx="1210">
                  <c:v>2009.8618110395701</c:v>
                </c:pt>
                <c:pt idx="1211">
                  <c:v>2024.0105730723501</c:v>
                </c:pt>
                <c:pt idx="1212">
                  <c:v>2027.4326225961199</c:v>
                </c:pt>
                <c:pt idx="1213">
                  <c:v>2022.7261604862799</c:v>
                </c:pt>
                <c:pt idx="1214">
                  <c:v>2025.98669779749</c:v>
                </c:pt>
                <c:pt idx="1215">
                  <c:v>2017.9099739472699</c:v>
                </c:pt>
                <c:pt idx="1216">
                  <c:v>2013.5736821816799</c:v>
                </c:pt>
                <c:pt idx="1217">
                  <c:v>2025.2707883482001</c:v>
                </c:pt>
                <c:pt idx="1218">
                  <c:v>2018.3937970334</c:v>
                </c:pt>
                <c:pt idx="1219">
                  <c:v>2013.61494310019</c:v>
                </c:pt>
                <c:pt idx="1220">
                  <c:v>2016.9906274760499</c:v>
                </c:pt>
                <c:pt idx="1221">
                  <c:v>2005.28535441795</c:v>
                </c:pt>
                <c:pt idx="1222">
                  <c:v>2013.36805631987</c:v>
                </c:pt>
                <c:pt idx="1223">
                  <c:v>2025.27372511764</c:v>
                </c:pt>
                <c:pt idx="1224">
                  <c:v>2015.6223564034001</c:v>
                </c:pt>
                <c:pt idx="1225">
                  <c:v>2023.0661346968</c:v>
                </c:pt>
                <c:pt idx="1226">
                  <c:v>2021.7944657947201</c:v>
                </c:pt>
                <c:pt idx="1227">
                  <c:v>2010.2712201152599</c:v>
                </c:pt>
                <c:pt idx="1228">
                  <c:v>2028.5658513178</c:v>
                </c:pt>
                <c:pt idx="1229">
                  <c:v>2031.69662015842</c:v>
                </c:pt>
                <c:pt idx="1230">
                  <c:v>2025.22544131517</c:v>
                </c:pt>
                <c:pt idx="1231">
                  <c:v>2033.17671696244</c:v>
                </c:pt>
                <c:pt idx="1232">
                  <c:v>2024.6740692439801</c:v>
                </c:pt>
                <c:pt idx="1233">
                  <c:v>2021.5632208852001</c:v>
                </c:pt>
                <c:pt idx="1234">
                  <c:v>2037.10638773133</c:v>
                </c:pt>
                <c:pt idx="1235">
                  <c:v>2027.4814745046299</c:v>
                </c:pt>
                <c:pt idx="1236">
                  <c:v>2024.7639909192201</c:v>
                </c:pt>
                <c:pt idx="1237">
                  <c:v>2027.4104475925401</c:v>
                </c:pt>
                <c:pt idx="1238">
                  <c:v>2019.0587367036901</c:v>
                </c:pt>
                <c:pt idx="1239">
                  <c:v>2025.1208642675099</c:v>
                </c:pt>
                <c:pt idx="1240">
                  <c:v>2034.049454083</c:v>
                </c:pt>
                <c:pt idx="1241">
                  <c:v>2025.1995984304499</c:v>
                </c:pt>
                <c:pt idx="1242">
                  <c:v>2031.4960095512699</c:v>
                </c:pt>
                <c:pt idx="1243">
                  <c:v>2028.87860262613</c:v>
                </c:pt>
                <c:pt idx="1244">
                  <c:v>2019.34319160533</c:v>
                </c:pt>
                <c:pt idx="1245">
                  <c:v>2028.68549285575</c:v>
                </c:pt>
                <c:pt idx="1246">
                  <c:v>2029.9067906990099</c:v>
                </c:pt>
                <c:pt idx="1247">
                  <c:v>2023.1104639191201</c:v>
                </c:pt>
                <c:pt idx="1248">
                  <c:v>2029.7932232404301</c:v>
                </c:pt>
                <c:pt idx="1249">
                  <c:v>2021.5472446578401</c:v>
                </c:pt>
                <c:pt idx="1250">
                  <c:v>2016.34595068521</c:v>
                </c:pt>
                <c:pt idx="1251">
                  <c:v>2032.49101888726</c:v>
                </c:pt>
                <c:pt idx="1252">
                  <c:v>2026.4217716615899</c:v>
                </c:pt>
                <c:pt idx="1253">
                  <c:v>2022.95406653747</c:v>
                </c:pt>
                <c:pt idx="1254">
                  <c:v>2026.1327562189999</c:v>
                </c:pt>
                <c:pt idx="1255">
                  <c:v>2012.6023983939399</c:v>
                </c:pt>
                <c:pt idx="1256">
                  <c:v>2017.96721348251</c:v>
                </c:pt>
                <c:pt idx="1257">
                  <c:v>2027.6927132814899</c:v>
                </c:pt>
                <c:pt idx="1258">
                  <c:v>2015.87492996797</c:v>
                </c:pt>
                <c:pt idx="1259">
                  <c:v>2019.9212462555499</c:v>
                </c:pt>
                <c:pt idx="1260">
                  <c:v>2017.80691459945</c:v>
                </c:pt>
                <c:pt idx="1261">
                  <c:v>2008.45038022565</c:v>
                </c:pt>
                <c:pt idx="1262">
                  <c:v>2021.4537884264601</c:v>
                </c:pt>
                <c:pt idx="1263">
                  <c:v>2021.32130087306</c:v>
                </c:pt>
                <c:pt idx="1264">
                  <c:v>2014.4825267011699</c:v>
                </c:pt>
                <c:pt idx="1265">
                  <c:v>2017.93618789164</c:v>
                </c:pt>
                <c:pt idx="1266">
                  <c:v>2010.0440099330599</c:v>
                </c:pt>
                <c:pt idx="1267">
                  <c:v>2006.8858881532999</c:v>
                </c:pt>
                <c:pt idx="1268">
                  <c:v>2020.3466933984901</c:v>
                </c:pt>
                <c:pt idx="1269">
                  <c:v>2010.8363151209101</c:v>
                </c:pt>
                <c:pt idx="1270">
                  <c:v>2005.55019067227</c:v>
                </c:pt>
                <c:pt idx="1271">
                  <c:v>2007.90019805258</c:v>
                </c:pt>
                <c:pt idx="1272">
                  <c:v>1996.9569875937</c:v>
                </c:pt>
                <c:pt idx="1273">
                  <c:v>2003.3073247852601</c:v>
                </c:pt>
                <c:pt idx="1274">
                  <c:v>2016.7047112396699</c:v>
                </c:pt>
                <c:pt idx="1275">
                  <c:v>2006.3323902731199</c:v>
                </c:pt>
                <c:pt idx="1276">
                  <c:v>2013.63574470514</c:v>
                </c:pt>
                <c:pt idx="1277">
                  <c:v>2014.4244026680501</c:v>
                </c:pt>
                <c:pt idx="1278">
                  <c:v>2004.0860127435501</c:v>
                </c:pt>
                <c:pt idx="1279">
                  <c:v>2017.9707159130401</c:v>
                </c:pt>
                <c:pt idx="1280">
                  <c:v>2018.23939154204</c:v>
                </c:pt>
                <c:pt idx="1281">
                  <c:v>2005.70714217775</c:v>
                </c:pt>
                <c:pt idx="1282">
                  <c:v>2012.43136304581</c:v>
                </c:pt>
                <c:pt idx="1283">
                  <c:v>2005.17759884765</c:v>
                </c:pt>
                <c:pt idx="1284">
                  <c:v>2005.16990924587</c:v>
                </c:pt>
                <c:pt idx="1285">
                  <c:v>2021.27050213486</c:v>
                </c:pt>
                <c:pt idx="1286">
                  <c:v>2013.8985972506</c:v>
                </c:pt>
                <c:pt idx="1287">
                  <c:v>2010.4386188267899</c:v>
                </c:pt>
                <c:pt idx="1288">
                  <c:v>2015.51423747949</c:v>
                </c:pt>
                <c:pt idx="1289">
                  <c:v>2003.7551888462301</c:v>
                </c:pt>
                <c:pt idx="1290">
                  <c:v>2008.3913934472901</c:v>
                </c:pt>
                <c:pt idx="1291">
                  <c:v>2018.1197199968501</c:v>
                </c:pt>
                <c:pt idx="1292">
                  <c:v>2007.1740687812301</c:v>
                </c:pt>
                <c:pt idx="1293">
                  <c:v>2010.13559491457</c:v>
                </c:pt>
                <c:pt idx="1294">
                  <c:v>2011.5361730746999</c:v>
                </c:pt>
                <c:pt idx="1295">
                  <c:v>2001.89535339331</c:v>
                </c:pt>
                <c:pt idx="1296">
                  <c:v>2015.62370944175</c:v>
                </c:pt>
                <c:pt idx="1297">
                  <c:v>2017.9764025576101</c:v>
                </c:pt>
                <c:pt idx="1298">
                  <c:v>2009.5317021794101</c:v>
                </c:pt>
                <c:pt idx="1299">
                  <c:v>2019.6754591609599</c:v>
                </c:pt>
                <c:pt idx="1300">
                  <c:v>2020.46403490543</c:v>
                </c:pt>
                <c:pt idx="1301">
                  <c:v>2018.37822662035</c:v>
                </c:pt>
                <c:pt idx="1302">
                  <c:v>2032.04204477188</c:v>
                </c:pt>
                <c:pt idx="1303">
                  <c:v>2026.1516712851001</c:v>
                </c:pt>
                <c:pt idx="1304">
                  <c:v>2024.5379893310201</c:v>
                </c:pt>
                <c:pt idx="1305">
                  <c:v>2025.33385400926</c:v>
                </c:pt>
                <c:pt idx="1306">
                  <c:v>2011.08221419133</c:v>
                </c:pt>
                <c:pt idx="1307">
                  <c:v>2013.2281566189799</c:v>
                </c:pt>
                <c:pt idx="1308">
                  <c:v>2027.32178951168</c:v>
                </c:pt>
                <c:pt idx="1309">
                  <c:v>2021.00137764582</c:v>
                </c:pt>
                <c:pt idx="1310">
                  <c:v>2024.43054820311</c:v>
                </c:pt>
                <c:pt idx="1311">
                  <c:v>2021.1257131861501</c:v>
                </c:pt>
                <c:pt idx="1312">
                  <c:v>2012.0435855953101</c:v>
                </c:pt>
                <c:pt idx="1313">
                  <c:v>2029.09676997568</c:v>
                </c:pt>
                <c:pt idx="1314">
                  <c:v>2035.49674251082</c:v>
                </c:pt>
                <c:pt idx="1315">
                  <c:v>2023.0381977951099</c:v>
                </c:pt>
                <c:pt idx="1316">
                  <c:v>2025.7045422003901</c:v>
                </c:pt>
                <c:pt idx="1317">
                  <c:v>2020.8039952875999</c:v>
                </c:pt>
                <c:pt idx="1318">
                  <c:v>2022.5397324247599</c:v>
                </c:pt>
                <c:pt idx="1319">
                  <c:v>2041.9830402928501</c:v>
                </c:pt>
                <c:pt idx="1320">
                  <c:v>2033.3090695231399</c:v>
                </c:pt>
                <c:pt idx="1321">
                  <c:v>2025.5951221458899</c:v>
                </c:pt>
                <c:pt idx="1322">
                  <c:v>2025.30883883466</c:v>
                </c:pt>
                <c:pt idx="1323">
                  <c:v>2014.4707029751601</c:v>
                </c:pt>
                <c:pt idx="1324">
                  <c:v>2014.96570033477</c:v>
                </c:pt>
                <c:pt idx="1325">
                  <c:v>2020.57371490129</c:v>
                </c:pt>
                <c:pt idx="1326">
                  <c:v>2007.9387366753299</c:v>
                </c:pt>
                <c:pt idx="1327">
                  <c:v>2009.2570026408</c:v>
                </c:pt>
                <c:pt idx="1328">
                  <c:v>2005.9570497418099</c:v>
                </c:pt>
                <c:pt idx="1329">
                  <c:v>1999.4767281055399</c:v>
                </c:pt>
                <c:pt idx="1330">
                  <c:v>2011.19368240738</c:v>
                </c:pt>
                <c:pt idx="1331">
                  <c:v>2013.7331040495501</c:v>
                </c:pt>
                <c:pt idx="1332">
                  <c:v>2006.34776941567</c:v>
                </c:pt>
                <c:pt idx="1333">
                  <c:v>2008.4550422658899</c:v>
                </c:pt>
                <c:pt idx="1334">
                  <c:v>2002.7396847882501</c:v>
                </c:pt>
                <c:pt idx="1335">
                  <c:v>2000.5983718070099</c:v>
                </c:pt>
                <c:pt idx="1336">
                  <c:v>2016.92411045466</c:v>
                </c:pt>
                <c:pt idx="1337">
                  <c:v>2008.9063999780001</c:v>
                </c:pt>
                <c:pt idx="1338">
                  <c:v>2008.31497357738</c:v>
                </c:pt>
                <c:pt idx="1339">
                  <c:v>2010.54147956975</c:v>
                </c:pt>
                <c:pt idx="1340">
                  <c:v>2002.40679929365</c:v>
                </c:pt>
                <c:pt idx="1341">
                  <c:v>2006.7683934767999</c:v>
                </c:pt>
                <c:pt idx="1342">
                  <c:v>2015.5719470806</c:v>
                </c:pt>
                <c:pt idx="1343">
                  <c:v>1999.7484411170699</c:v>
                </c:pt>
                <c:pt idx="1344">
                  <c:v>2006.6212843849901</c:v>
                </c:pt>
                <c:pt idx="1345">
                  <c:v>2005.85448897219</c:v>
                </c:pt>
                <c:pt idx="1346">
                  <c:v>1996.5540055312599</c:v>
                </c:pt>
                <c:pt idx="1347">
                  <c:v>2011.2900973231799</c:v>
                </c:pt>
                <c:pt idx="1348">
                  <c:v>2015.5743432966699</c:v>
                </c:pt>
                <c:pt idx="1349">
                  <c:v>2011.85180110845</c:v>
                </c:pt>
                <c:pt idx="1350">
                  <c:v>2021.58298040977</c:v>
                </c:pt>
                <c:pt idx="1351">
                  <c:v>2014.4454762514099</c:v>
                </c:pt>
                <c:pt idx="1352">
                  <c:v>2015.0349331948801</c:v>
                </c:pt>
                <c:pt idx="1353">
                  <c:v>2032.0004466117</c:v>
                </c:pt>
                <c:pt idx="1354">
                  <c:v>2027.1598391769301</c:v>
                </c:pt>
                <c:pt idx="1355">
                  <c:v>2025.25435388045</c:v>
                </c:pt>
                <c:pt idx="1356">
                  <c:v>2025.4413018186401</c:v>
                </c:pt>
                <c:pt idx="1357">
                  <c:v>2017.96018716408</c:v>
                </c:pt>
                <c:pt idx="1358">
                  <c:v>2028.5179127097599</c:v>
                </c:pt>
                <c:pt idx="1359">
                  <c:v>2039.15116754011</c:v>
                </c:pt>
                <c:pt idx="1360">
                  <c:v>2028.42050919494</c:v>
                </c:pt>
                <c:pt idx="1361">
                  <c:v>2027.1459160172701</c:v>
                </c:pt>
                <c:pt idx="1362">
                  <c:v>2024.1917289414</c:v>
                </c:pt>
                <c:pt idx="1363">
                  <c:v>2013.8891412928899</c:v>
                </c:pt>
                <c:pt idx="1364">
                  <c:v>2023.6994163842101</c:v>
                </c:pt>
                <c:pt idx="1365">
                  <c:v>2024.05202999581</c:v>
                </c:pt>
                <c:pt idx="1366">
                  <c:v>2013.4402738131701</c:v>
                </c:pt>
                <c:pt idx="1367">
                  <c:v>2018.2548590172901</c:v>
                </c:pt>
                <c:pt idx="1368">
                  <c:v>2014.4299972502599</c:v>
                </c:pt>
                <c:pt idx="1369">
                  <c:v>2011.4524343022899</c:v>
                </c:pt>
                <c:pt idx="1370">
                  <c:v>2035.04201803756</c:v>
                </c:pt>
                <c:pt idx="1371">
                  <c:v>2033.0281874169</c:v>
                </c:pt>
                <c:pt idx="1372">
                  <c:v>2028.0454770844899</c:v>
                </c:pt>
                <c:pt idx="1373">
                  <c:v>2036.1285418484499</c:v>
                </c:pt>
                <c:pt idx="1374">
                  <c:v>2025.98680303987</c:v>
                </c:pt>
                <c:pt idx="1375">
                  <c:v>2033.6401699877499</c:v>
                </c:pt>
                <c:pt idx="1376">
                  <c:v>2044.86212082372</c:v>
                </c:pt>
                <c:pt idx="1377">
                  <c:v>2031.84866109721</c:v>
                </c:pt>
                <c:pt idx="1378">
                  <c:v>2031.4181220755199</c:v>
                </c:pt>
                <c:pt idx="1379">
                  <c:v>2030.6844002646301</c:v>
                </c:pt>
                <c:pt idx="1380">
                  <c:v>2016.45113429447</c:v>
                </c:pt>
                <c:pt idx="1381">
                  <c:v>2028.37564279197</c:v>
                </c:pt>
                <c:pt idx="1382">
                  <c:v>2031.96858065323</c:v>
                </c:pt>
                <c:pt idx="1383">
                  <c:v>2021.1818919510999</c:v>
                </c:pt>
                <c:pt idx="1384">
                  <c:v>2025.95064973692</c:v>
                </c:pt>
                <c:pt idx="1385">
                  <c:v>2016.4078692287901</c:v>
                </c:pt>
                <c:pt idx="1386">
                  <c:v>2010.2672011786599</c:v>
                </c:pt>
                <c:pt idx="1387">
                  <c:v>2024.6198683872201</c:v>
                </c:pt>
                <c:pt idx="1388">
                  <c:v>2019.5898883089301</c:v>
                </c:pt>
                <c:pt idx="1389">
                  <c:v>2010.43825447676</c:v>
                </c:pt>
                <c:pt idx="1390">
                  <c:v>2017.2422045830499</c:v>
                </c:pt>
                <c:pt idx="1391">
                  <c:v>2002.7567203414701</c:v>
                </c:pt>
                <c:pt idx="1392">
                  <c:v>2004.9941848481201</c:v>
                </c:pt>
                <c:pt idx="1393">
                  <c:v>2013.68030634109</c:v>
                </c:pt>
                <c:pt idx="1394">
                  <c:v>2000.16509643481</c:v>
                </c:pt>
                <c:pt idx="1395">
                  <c:v>1997.51959359836</c:v>
                </c:pt>
                <c:pt idx="1396">
                  <c:v>1995.88946007035</c:v>
                </c:pt>
                <c:pt idx="1397">
                  <c:v>1983.5145309509701</c:v>
                </c:pt>
                <c:pt idx="1398">
                  <c:v>1993.64273150032</c:v>
                </c:pt>
                <c:pt idx="1399">
                  <c:v>2001.39865865875</c:v>
                </c:pt>
                <c:pt idx="1400">
                  <c:v>1994.1156258333599</c:v>
                </c:pt>
                <c:pt idx="1401">
                  <c:v>1997.1625600761699</c:v>
                </c:pt>
                <c:pt idx="1402">
                  <c:v>1989.5315877929499</c:v>
                </c:pt>
                <c:pt idx="1403">
                  <c:v>1987.27420356068</c:v>
                </c:pt>
                <c:pt idx="1404">
                  <c:v>1999.32009327994</c:v>
                </c:pt>
                <c:pt idx="1405">
                  <c:v>1991.9542903536999</c:v>
                </c:pt>
                <c:pt idx="1406">
                  <c:v>1987.12509526444</c:v>
                </c:pt>
                <c:pt idx="1407">
                  <c:v>1991.11681781897</c:v>
                </c:pt>
                <c:pt idx="1408">
                  <c:v>1981.32451276334</c:v>
                </c:pt>
                <c:pt idx="1409">
                  <c:v>1987.4444979233399</c:v>
                </c:pt>
                <c:pt idx="1410">
                  <c:v>1999.22199556188</c:v>
                </c:pt>
                <c:pt idx="1411">
                  <c:v>1988.3925047139201</c:v>
                </c:pt>
                <c:pt idx="1412">
                  <c:v>1990.6694548476601</c:v>
                </c:pt>
                <c:pt idx="1413">
                  <c:v>1989.0793692111399</c:v>
                </c:pt>
                <c:pt idx="1414">
                  <c:v>1978.9962093659601</c:v>
                </c:pt>
                <c:pt idx="1415">
                  <c:v>1992.62026161121</c:v>
                </c:pt>
                <c:pt idx="1416">
                  <c:v>1994.5028454384301</c:v>
                </c:pt>
                <c:pt idx="1417">
                  <c:v>1982.5870308061301</c:v>
                </c:pt>
                <c:pt idx="1418">
                  <c:v>1988.6006634968401</c:v>
                </c:pt>
                <c:pt idx="1419">
                  <c:v>1982.9578146147301</c:v>
                </c:pt>
                <c:pt idx="1420">
                  <c:v>1983.6929361038401</c:v>
                </c:pt>
                <c:pt idx="1421">
                  <c:v>1998.57975107013</c:v>
                </c:pt>
                <c:pt idx="1422">
                  <c:v>1999.2409603472099</c:v>
                </c:pt>
                <c:pt idx="1423">
                  <c:v>1998.4011057385201</c:v>
                </c:pt>
                <c:pt idx="1424">
                  <c:v>2003.33743933141</c:v>
                </c:pt>
                <c:pt idx="1425">
                  <c:v>1998.86742649709</c:v>
                </c:pt>
                <c:pt idx="1426">
                  <c:v>2006.7055033430499</c:v>
                </c:pt>
                <c:pt idx="1427">
                  <c:v>2016.0750947231199</c:v>
                </c:pt>
                <c:pt idx="1428">
                  <c:v>2005.5477832998199</c:v>
                </c:pt>
                <c:pt idx="1429">
                  <c:v>2010.4515873292401</c:v>
                </c:pt>
                <c:pt idx="1430">
                  <c:v>2015.3112965027999</c:v>
                </c:pt>
                <c:pt idx="1431">
                  <c:v>2015.4798600348099</c:v>
                </c:pt>
                <c:pt idx="1432">
                  <c:v>2022.84381329037</c:v>
                </c:pt>
                <c:pt idx="1433">
                  <c:v>2027.9526696549599</c:v>
                </c:pt>
                <c:pt idx="1434">
                  <c:v>2018.12219998711</c:v>
                </c:pt>
                <c:pt idx="1435">
                  <c:v>2032.8669395361201</c:v>
                </c:pt>
                <c:pt idx="1436">
                  <c:v>2014.3155181106499</c:v>
                </c:pt>
                <c:pt idx="1437">
                  <c:v>2009.3577736029699</c:v>
                </c:pt>
                <c:pt idx="1438">
                  <c:v>2021.85561122934</c:v>
                </c:pt>
                <c:pt idx="1439">
                  <c:v>2022.1535022678499</c:v>
                </c:pt>
                <c:pt idx="1440">
                  <c:v>2020.9955484608599</c:v>
                </c:pt>
                <c:pt idx="1441">
                  <c:v>2021.1116663924399</c:v>
                </c:pt>
                <c:pt idx="1442">
                  <c:v>2004.8379008555601</c:v>
                </c:pt>
                <c:pt idx="1443">
                  <c:v>2013.4339569065301</c:v>
                </c:pt>
                <c:pt idx="1444">
                  <c:v>2024.96592027006</c:v>
                </c:pt>
                <c:pt idx="1445">
                  <c:v>2009.37780762848</c:v>
                </c:pt>
                <c:pt idx="1446">
                  <c:v>2010.13916556561</c:v>
                </c:pt>
                <c:pt idx="1447">
                  <c:v>2002.5640761985601</c:v>
                </c:pt>
                <c:pt idx="1448">
                  <c:v>2002.19155083245</c:v>
                </c:pt>
                <c:pt idx="1449">
                  <c:v>2013.9935416783301</c:v>
                </c:pt>
                <c:pt idx="1450">
                  <c:v>2017.3000053358501</c:v>
                </c:pt>
                <c:pt idx="1451">
                  <c:v>2007.22491353635</c:v>
                </c:pt>
                <c:pt idx="1452">
                  <c:v>2005.3903300515501</c:v>
                </c:pt>
                <c:pt idx="1453">
                  <c:v>1997.3789407254801</c:v>
                </c:pt>
                <c:pt idx="1454">
                  <c:v>1992.4362954273399</c:v>
                </c:pt>
                <c:pt idx="1455">
                  <c:v>2003.7879241737101</c:v>
                </c:pt>
                <c:pt idx="1456">
                  <c:v>2004.0293554442501</c:v>
                </c:pt>
                <c:pt idx="1457">
                  <c:v>2003.93774676823</c:v>
                </c:pt>
                <c:pt idx="1458">
                  <c:v>2006.00773195752</c:v>
                </c:pt>
                <c:pt idx="1459">
                  <c:v>2001.9157513212101</c:v>
                </c:pt>
                <c:pt idx="1460">
                  <c:v>2005.5357378137101</c:v>
                </c:pt>
                <c:pt idx="1461">
                  <c:v>2021.07886574242</c:v>
                </c:pt>
                <c:pt idx="1462">
                  <c:v>2007.8294481401499</c:v>
                </c:pt>
                <c:pt idx="1463">
                  <c:v>2006.17209186325</c:v>
                </c:pt>
                <c:pt idx="1464">
                  <c:v>2010.1457503899001</c:v>
                </c:pt>
                <c:pt idx="1465">
                  <c:v>2002.0361263556999</c:v>
                </c:pt>
                <c:pt idx="1466">
                  <c:v>2011.6226323175899</c:v>
                </c:pt>
                <c:pt idx="1467">
                  <c:v>2017.4642298919</c:v>
                </c:pt>
                <c:pt idx="1468">
                  <c:v>2005.09541340691</c:v>
                </c:pt>
                <c:pt idx="1469">
                  <c:v>2007.00974770212</c:v>
                </c:pt>
                <c:pt idx="1470">
                  <c:v>2000.80358430258</c:v>
                </c:pt>
                <c:pt idx="1471">
                  <c:v>1992.6709999787199</c:v>
                </c:pt>
                <c:pt idx="1472">
                  <c:v>2007.1676096393301</c:v>
                </c:pt>
                <c:pt idx="1473">
                  <c:v>2004.3029608116899</c:v>
                </c:pt>
                <c:pt idx="1474">
                  <c:v>1996.5799164642001</c:v>
                </c:pt>
                <c:pt idx="1475">
                  <c:v>2000.7317854365201</c:v>
                </c:pt>
                <c:pt idx="1476">
                  <c:v>1989.5904755224799</c:v>
                </c:pt>
                <c:pt idx="1477">
                  <c:v>1988.7262611793401</c:v>
                </c:pt>
                <c:pt idx="1478">
                  <c:v>2003.1522122403001</c:v>
                </c:pt>
                <c:pt idx="1479">
                  <c:v>1993.7162519675201</c:v>
                </c:pt>
                <c:pt idx="1480">
                  <c:v>1994.06092372534</c:v>
                </c:pt>
                <c:pt idx="1481">
                  <c:v>1994.7879597501901</c:v>
                </c:pt>
                <c:pt idx="1482">
                  <c:v>1985.5874344661199</c:v>
                </c:pt>
                <c:pt idx="1483">
                  <c:v>2000.48167622857</c:v>
                </c:pt>
                <c:pt idx="1484">
                  <c:v>2006.10934161929</c:v>
                </c:pt>
                <c:pt idx="1485">
                  <c:v>1987.8735000503</c:v>
                </c:pt>
                <c:pt idx="1486">
                  <c:v>1995.3519220079099</c:v>
                </c:pt>
                <c:pt idx="1487">
                  <c:v>1992.46189825295</c:v>
                </c:pt>
                <c:pt idx="1488">
                  <c:v>1991.991499513</c:v>
                </c:pt>
                <c:pt idx="1489">
                  <c:v>2003.6723319425701</c:v>
                </c:pt>
                <c:pt idx="1490">
                  <c:v>2000.4403352176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61A-C642-9D79-82E8B9601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2'!$E$2:$E$1492</c:f>
              <c:numCache>
                <c:formatCode>General</c:formatCode>
                <c:ptCount val="1491"/>
                <c:pt idx="0">
                  <c:v>0.8035714285714286</c:v>
                </c:pt>
                <c:pt idx="1">
                  <c:v>1.6809523809523812</c:v>
                </c:pt>
                <c:pt idx="2">
                  <c:v>2.6333333333333337</c:v>
                </c:pt>
                <c:pt idx="3">
                  <c:v>3.5857142857142859</c:v>
                </c:pt>
                <c:pt idx="4">
                  <c:v>4.5380952380952388</c:v>
                </c:pt>
                <c:pt idx="5">
                  <c:v>5.4904761904761914</c:v>
                </c:pt>
                <c:pt idx="6">
                  <c:v>6.4428571428571431</c:v>
                </c:pt>
                <c:pt idx="7">
                  <c:v>7.3952380952380956</c:v>
                </c:pt>
                <c:pt idx="8">
                  <c:v>9.3000000000000007</c:v>
                </c:pt>
                <c:pt idx="9">
                  <c:v>10.72857142857143</c:v>
                </c:pt>
                <c:pt idx="10">
                  <c:v>12.157142857142858</c:v>
                </c:pt>
                <c:pt idx="11">
                  <c:v>12.633333333333335</c:v>
                </c:pt>
                <c:pt idx="12">
                  <c:v>13.585714285714287</c:v>
                </c:pt>
                <c:pt idx="13">
                  <c:v>14.53809523809524</c:v>
                </c:pt>
                <c:pt idx="14">
                  <c:v>15.490476190476192</c:v>
                </c:pt>
                <c:pt idx="15">
                  <c:v>16.442857142857143</c:v>
                </c:pt>
                <c:pt idx="16">
                  <c:v>17.395238095238096</c:v>
                </c:pt>
                <c:pt idx="17">
                  <c:v>18.347619047619048</c:v>
                </c:pt>
                <c:pt idx="18">
                  <c:v>19.776190476190479</c:v>
                </c:pt>
                <c:pt idx="19">
                  <c:v>20.728571428571431</c:v>
                </c:pt>
                <c:pt idx="20">
                  <c:v>21.680952380952384</c:v>
                </c:pt>
                <c:pt idx="21">
                  <c:v>22.633333333333336</c:v>
                </c:pt>
                <c:pt idx="22">
                  <c:v>23.585714285714289</c:v>
                </c:pt>
                <c:pt idx="23">
                  <c:v>24.061904761904763</c:v>
                </c:pt>
                <c:pt idx="24">
                  <c:v>25.966666666666669</c:v>
                </c:pt>
                <c:pt idx="25">
                  <c:v>27.871428571428574</c:v>
                </c:pt>
                <c:pt idx="26">
                  <c:v>28.823809523809526</c:v>
                </c:pt>
                <c:pt idx="27">
                  <c:v>29.776190476190479</c:v>
                </c:pt>
                <c:pt idx="28">
                  <c:v>30.728571428571431</c:v>
                </c:pt>
                <c:pt idx="29">
                  <c:v>32.633333333333333</c:v>
                </c:pt>
                <c:pt idx="30">
                  <c:v>33.585714285714289</c:v>
                </c:pt>
                <c:pt idx="31">
                  <c:v>34.538095238095238</c:v>
                </c:pt>
                <c:pt idx="32">
                  <c:v>35.490476190476194</c:v>
                </c:pt>
                <c:pt idx="33">
                  <c:v>36.442857142857143</c:v>
                </c:pt>
                <c:pt idx="34">
                  <c:v>37.395238095238099</c:v>
                </c:pt>
                <c:pt idx="35">
                  <c:v>38.347619047619048</c:v>
                </c:pt>
                <c:pt idx="36">
                  <c:v>39.300000000000004</c:v>
                </c:pt>
                <c:pt idx="37">
                  <c:v>40.728571428571435</c:v>
                </c:pt>
                <c:pt idx="38">
                  <c:v>42.63333333333334</c:v>
                </c:pt>
                <c:pt idx="39">
                  <c:v>43.585714285714289</c:v>
                </c:pt>
              </c:numCache>
            </c:numRef>
          </c:xVal>
          <c:yVal>
            <c:numRef>
              <c:f>'Group 2'!$F$2:$F$1492</c:f>
              <c:numCache>
                <c:formatCode>General</c:formatCode>
                <c:ptCount val="1491"/>
                <c:pt idx="0">
                  <c:v>321</c:v>
                </c:pt>
                <c:pt idx="1">
                  <c:v>385</c:v>
                </c:pt>
                <c:pt idx="2">
                  <c:v>387</c:v>
                </c:pt>
                <c:pt idx="3">
                  <c:v>586</c:v>
                </c:pt>
                <c:pt idx="4">
                  <c:v>712</c:v>
                </c:pt>
                <c:pt idx="5">
                  <c:v>755</c:v>
                </c:pt>
                <c:pt idx="6">
                  <c:v>783</c:v>
                </c:pt>
                <c:pt idx="7">
                  <c:v>616</c:v>
                </c:pt>
                <c:pt idx="8">
                  <c:v>761</c:v>
                </c:pt>
                <c:pt idx="9">
                  <c:v>574</c:v>
                </c:pt>
                <c:pt idx="10">
                  <c:v>649</c:v>
                </c:pt>
                <c:pt idx="11">
                  <c:v>736</c:v>
                </c:pt>
                <c:pt idx="12">
                  <c:v>761</c:v>
                </c:pt>
                <c:pt idx="13">
                  <c:v>593</c:v>
                </c:pt>
                <c:pt idx="14">
                  <c:v>727</c:v>
                </c:pt>
                <c:pt idx="15">
                  <c:v>760</c:v>
                </c:pt>
                <c:pt idx="16">
                  <c:v>615</c:v>
                </c:pt>
                <c:pt idx="17">
                  <c:v>642</c:v>
                </c:pt>
                <c:pt idx="18">
                  <c:v>694</c:v>
                </c:pt>
                <c:pt idx="19">
                  <c:v>576</c:v>
                </c:pt>
                <c:pt idx="20">
                  <c:v>719</c:v>
                </c:pt>
                <c:pt idx="21">
                  <c:v>706</c:v>
                </c:pt>
                <c:pt idx="22">
                  <c:v>611</c:v>
                </c:pt>
                <c:pt idx="23">
                  <c:v>597</c:v>
                </c:pt>
                <c:pt idx="24">
                  <c:v>609</c:v>
                </c:pt>
                <c:pt idx="25">
                  <c:v>657</c:v>
                </c:pt>
                <c:pt idx="26">
                  <c:v>657</c:v>
                </c:pt>
                <c:pt idx="27">
                  <c:v>752</c:v>
                </c:pt>
                <c:pt idx="28">
                  <c:v>598</c:v>
                </c:pt>
                <c:pt idx="29">
                  <c:v>701</c:v>
                </c:pt>
                <c:pt idx="30">
                  <c:v>718</c:v>
                </c:pt>
                <c:pt idx="31">
                  <c:v>574</c:v>
                </c:pt>
                <c:pt idx="32">
                  <c:v>790</c:v>
                </c:pt>
                <c:pt idx="33">
                  <c:v>707</c:v>
                </c:pt>
                <c:pt idx="34">
                  <c:v>766</c:v>
                </c:pt>
                <c:pt idx="35">
                  <c:v>789</c:v>
                </c:pt>
                <c:pt idx="36">
                  <c:v>810</c:v>
                </c:pt>
                <c:pt idx="37">
                  <c:v>633</c:v>
                </c:pt>
                <c:pt idx="38">
                  <c:v>712</c:v>
                </c:pt>
                <c:pt idx="39">
                  <c:v>716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61A-C642-9D79-82E8B9601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050"/>
          <c:min val="18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800"/>
          <c:min val="4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</a:t>
                </a:r>
                <a:r>
                  <a:rPr lang="en-US" sz="1000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63805468436"/>
          <c:y val="0.64218951914236022"/>
          <c:w val="0.55236363094261987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3-a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7175872835216337"/>
        </c:manualLayout>
      </c:layout>
      <c:scatterChart>
        <c:scatterStyle val="smoothMarker"/>
        <c:varyColors val="0"/>
        <c:ser>
          <c:idx val="1"/>
          <c:order val="1"/>
          <c:tx>
            <c:v>Experiment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3'!$G$2:$G$1492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3'!$H$2:$H$1492</c:f>
              <c:numCache>
                <c:formatCode>General</c:formatCode>
                <c:ptCount val="1491"/>
                <c:pt idx="0">
                  <c:v>1506.3601565454701</c:v>
                </c:pt>
                <c:pt idx="1">
                  <c:v>1537.8583538149601</c:v>
                </c:pt>
                <c:pt idx="2">
                  <c:v>1566.12451717674</c:v>
                </c:pt>
                <c:pt idx="3">
                  <c:v>1589.22980239406</c:v>
                </c:pt>
                <c:pt idx="4">
                  <c:v>1611.1093537919201</c:v>
                </c:pt>
                <c:pt idx="5">
                  <c:v>1667.2025771212</c:v>
                </c:pt>
                <c:pt idx="6">
                  <c:v>1706.0459358897001</c:v>
                </c:pt>
                <c:pt idx="7">
                  <c:v>1727.3269393513499</c:v>
                </c:pt>
                <c:pt idx="8">
                  <c:v>1754.15735946933</c:v>
                </c:pt>
                <c:pt idx="9">
                  <c:v>1774.4997761274001</c:v>
                </c:pt>
                <c:pt idx="10">
                  <c:v>1794.2587135860999</c:v>
                </c:pt>
                <c:pt idx="11">
                  <c:v>1809.6434610352201</c:v>
                </c:pt>
                <c:pt idx="12">
                  <c:v>1816.3365395989999</c:v>
                </c:pt>
                <c:pt idx="13">
                  <c:v>1823.1440636944001</c:v>
                </c:pt>
                <c:pt idx="14">
                  <c:v>1833.1169594139999</c:v>
                </c:pt>
                <c:pt idx="15">
                  <c:v>1836.5991377733301</c:v>
                </c:pt>
                <c:pt idx="16">
                  <c:v>1840.4133230539301</c:v>
                </c:pt>
                <c:pt idx="17">
                  <c:v>1841.4694656409199</c:v>
                </c:pt>
                <c:pt idx="18">
                  <c:v>1838.11190795999</c:v>
                </c:pt>
                <c:pt idx="19">
                  <c:v>1839.91191914198</c:v>
                </c:pt>
                <c:pt idx="20">
                  <c:v>1844.69798449272</c:v>
                </c:pt>
                <c:pt idx="21">
                  <c:v>1847.8007011514801</c:v>
                </c:pt>
                <c:pt idx="22">
                  <c:v>1851.4246137739599</c:v>
                </c:pt>
                <c:pt idx="23">
                  <c:v>1851.64145318428</c:v>
                </c:pt>
                <c:pt idx="24">
                  <c:v>1851.2537538634799</c:v>
                </c:pt>
                <c:pt idx="25">
                  <c:v>1858.93842319756</c:v>
                </c:pt>
                <c:pt idx="26">
                  <c:v>1865.5853021057101</c:v>
                </c:pt>
                <c:pt idx="27">
                  <c:v>1870.0743907410099</c:v>
                </c:pt>
                <c:pt idx="28">
                  <c:v>1873.42733024834</c:v>
                </c:pt>
                <c:pt idx="29">
                  <c:v>1874.1849134721799</c:v>
                </c:pt>
                <c:pt idx="30">
                  <c:v>1877.5447049683501</c:v>
                </c:pt>
                <c:pt idx="31">
                  <c:v>1881.16526292918</c:v>
                </c:pt>
                <c:pt idx="32">
                  <c:v>1882.9766848127899</c:v>
                </c:pt>
                <c:pt idx="33">
                  <c:v>1880.6639546245799</c:v>
                </c:pt>
                <c:pt idx="34">
                  <c:v>1879.13564533462</c:v>
                </c:pt>
                <c:pt idx="35">
                  <c:v>1876.8041354139</c:v>
                </c:pt>
                <c:pt idx="36">
                  <c:v>1877.9992193125599</c:v>
                </c:pt>
                <c:pt idx="37">
                  <c:v>1879.14354675091</c:v>
                </c:pt>
                <c:pt idx="38">
                  <c:v>1882.0398739623299</c:v>
                </c:pt>
                <c:pt idx="39">
                  <c:v>1880.4535846450999</c:v>
                </c:pt>
                <c:pt idx="40">
                  <c:v>1878.9934907286799</c:v>
                </c:pt>
                <c:pt idx="41">
                  <c:v>1875.4535596286801</c:v>
                </c:pt>
                <c:pt idx="42">
                  <c:v>1875.7607957003499</c:v>
                </c:pt>
                <c:pt idx="43">
                  <c:v>1876.03160563295</c:v>
                </c:pt>
                <c:pt idx="44">
                  <c:v>1877.66205991928</c:v>
                </c:pt>
                <c:pt idx="45">
                  <c:v>1877.8491026015799</c:v>
                </c:pt>
                <c:pt idx="46">
                  <c:v>1874.1509127356301</c:v>
                </c:pt>
                <c:pt idx="47">
                  <c:v>1874.32708899557</c:v>
                </c:pt>
                <c:pt idx="48">
                  <c:v>1877.01083298611</c:v>
                </c:pt>
                <c:pt idx="49">
                  <c:v>1878.5842191977099</c:v>
                </c:pt>
                <c:pt idx="50">
                  <c:v>1877.13088122717</c:v>
                </c:pt>
                <c:pt idx="51">
                  <c:v>1873.4348157059201</c:v>
                </c:pt>
                <c:pt idx="52">
                  <c:v>1867.9261500487501</c:v>
                </c:pt>
                <c:pt idx="53">
                  <c:v>1870.52459783686</c:v>
                </c:pt>
                <c:pt idx="54">
                  <c:v>1873.4909039392301</c:v>
                </c:pt>
                <c:pt idx="55">
                  <c:v>1875.3280699612201</c:v>
                </c:pt>
                <c:pt idx="56">
                  <c:v>1874.12661628981</c:v>
                </c:pt>
                <c:pt idx="57">
                  <c:v>1875.6709355739399</c:v>
                </c:pt>
                <c:pt idx="58">
                  <c:v>1875.49067613785</c:v>
                </c:pt>
                <c:pt idx="59">
                  <c:v>1877.65753339957</c:v>
                </c:pt>
                <c:pt idx="60">
                  <c:v>1877.2088341506901</c:v>
                </c:pt>
                <c:pt idx="61">
                  <c:v>1879.3615100444199</c:v>
                </c:pt>
                <c:pt idx="62">
                  <c:v>1880.0912415190201</c:v>
                </c:pt>
                <c:pt idx="63">
                  <c:v>1878.88423492027</c:v>
                </c:pt>
                <c:pt idx="64">
                  <c:v>1877.94304302774</c:v>
                </c:pt>
                <c:pt idx="65">
                  <c:v>1882.1356466720299</c:v>
                </c:pt>
                <c:pt idx="66">
                  <c:v>1884.9886022227399</c:v>
                </c:pt>
                <c:pt idx="67">
                  <c:v>1888.97254550359</c:v>
                </c:pt>
                <c:pt idx="68">
                  <c:v>1891.3900510790199</c:v>
                </c:pt>
                <c:pt idx="69">
                  <c:v>1890.1820204716601</c:v>
                </c:pt>
                <c:pt idx="70">
                  <c:v>1893.63367475462</c:v>
                </c:pt>
                <c:pt idx="71">
                  <c:v>1894.241087071</c:v>
                </c:pt>
                <c:pt idx="72">
                  <c:v>1893.06804086532</c:v>
                </c:pt>
                <c:pt idx="73">
                  <c:v>1891.2679713581899</c:v>
                </c:pt>
                <c:pt idx="74">
                  <c:v>1886.2884896615301</c:v>
                </c:pt>
                <c:pt idx="75">
                  <c:v>1879.16690451657</c:v>
                </c:pt>
                <c:pt idx="76">
                  <c:v>1880.5759532037</c:v>
                </c:pt>
                <c:pt idx="77">
                  <c:v>1879.7360600832101</c:v>
                </c:pt>
                <c:pt idx="78">
                  <c:v>1880.14745231027</c:v>
                </c:pt>
                <c:pt idx="79">
                  <c:v>1880.0812360861601</c:v>
                </c:pt>
                <c:pt idx="80">
                  <c:v>1879.3037348016901</c:v>
                </c:pt>
                <c:pt idx="81">
                  <c:v>1877.01443255707</c:v>
                </c:pt>
                <c:pt idx="82">
                  <c:v>1878.98807543045</c:v>
                </c:pt>
                <c:pt idx="83">
                  <c:v>1876.19760980255</c:v>
                </c:pt>
                <c:pt idx="84">
                  <c:v>1874.49413678924</c:v>
                </c:pt>
                <c:pt idx="85">
                  <c:v>1873.5975580321899</c:v>
                </c:pt>
                <c:pt idx="86">
                  <c:v>1868.00182176825</c:v>
                </c:pt>
                <c:pt idx="87">
                  <c:v>1868.75094708851</c:v>
                </c:pt>
                <c:pt idx="88">
                  <c:v>1871.66819950443</c:v>
                </c:pt>
                <c:pt idx="89">
                  <c:v>1874.15109852771</c:v>
                </c:pt>
                <c:pt idx="90">
                  <c:v>1878.7949645119199</c:v>
                </c:pt>
                <c:pt idx="91">
                  <c:v>1878.7649195275401</c:v>
                </c:pt>
                <c:pt idx="92">
                  <c:v>1874.1875736045399</c:v>
                </c:pt>
                <c:pt idx="93">
                  <c:v>1880.8135114716999</c:v>
                </c:pt>
                <c:pt idx="94">
                  <c:v>1882.2101487834</c:v>
                </c:pt>
                <c:pt idx="95">
                  <c:v>1884.8468319717399</c:v>
                </c:pt>
                <c:pt idx="96">
                  <c:v>1883.4395988358799</c:v>
                </c:pt>
                <c:pt idx="97">
                  <c:v>1877.48954991851</c:v>
                </c:pt>
                <c:pt idx="98">
                  <c:v>1885.9843899134901</c:v>
                </c:pt>
                <c:pt idx="99">
                  <c:v>1900.4742182452601</c:v>
                </c:pt>
                <c:pt idx="100">
                  <c:v>1917.51058627988</c:v>
                </c:pt>
                <c:pt idx="101">
                  <c:v>1928.99308457354</c:v>
                </c:pt>
                <c:pt idx="102">
                  <c:v>1943.4016002119599</c:v>
                </c:pt>
                <c:pt idx="103">
                  <c:v>1956.0065663590501</c:v>
                </c:pt>
                <c:pt idx="104">
                  <c:v>1968.61274775728</c:v>
                </c:pt>
                <c:pt idx="105">
                  <c:v>1975.57531480537</c:v>
                </c:pt>
                <c:pt idx="106">
                  <c:v>1983.87569026293</c:v>
                </c:pt>
                <c:pt idx="107">
                  <c:v>1975.8097049381199</c:v>
                </c:pt>
                <c:pt idx="108">
                  <c:v>1978.1156137043399</c:v>
                </c:pt>
                <c:pt idx="109">
                  <c:v>1974.90787643914</c:v>
                </c:pt>
                <c:pt idx="110">
                  <c:v>1971.3064755246601</c:v>
                </c:pt>
                <c:pt idx="111">
                  <c:v>1976.82305762959</c:v>
                </c:pt>
                <c:pt idx="112">
                  <c:v>1979.3520290434601</c:v>
                </c:pt>
                <c:pt idx="113">
                  <c:v>1974.6361568591201</c:v>
                </c:pt>
                <c:pt idx="114">
                  <c:v>1976.55128454892</c:v>
                </c:pt>
                <c:pt idx="115">
                  <c:v>1975.9169216673099</c:v>
                </c:pt>
                <c:pt idx="116">
                  <c:v>1974.1898047011</c:v>
                </c:pt>
                <c:pt idx="117">
                  <c:v>1982.1509619969299</c:v>
                </c:pt>
                <c:pt idx="118">
                  <c:v>1980.9026859061801</c:v>
                </c:pt>
                <c:pt idx="119">
                  <c:v>1978.7589598504401</c:v>
                </c:pt>
                <c:pt idx="120">
                  <c:v>1979.8530389682901</c:v>
                </c:pt>
                <c:pt idx="121">
                  <c:v>1978.7452271294701</c:v>
                </c:pt>
                <c:pt idx="122">
                  <c:v>1979.4267428686601</c:v>
                </c:pt>
                <c:pt idx="123">
                  <c:v>1987.61868331562</c:v>
                </c:pt>
                <c:pt idx="124">
                  <c:v>1983.5526080197401</c:v>
                </c:pt>
                <c:pt idx="125">
                  <c:v>1985.66063760928</c:v>
                </c:pt>
                <c:pt idx="126">
                  <c:v>1985.39463221254</c:v>
                </c:pt>
                <c:pt idx="127">
                  <c:v>1981.6518604933201</c:v>
                </c:pt>
                <c:pt idx="128">
                  <c:v>1989.09541677282</c:v>
                </c:pt>
                <c:pt idx="129">
                  <c:v>1991.54894107921</c:v>
                </c:pt>
                <c:pt idx="130">
                  <c:v>1986.3841162080701</c:v>
                </c:pt>
                <c:pt idx="131">
                  <c:v>1990.4090337617799</c:v>
                </c:pt>
                <c:pt idx="132">
                  <c:v>1987.17825945611</c:v>
                </c:pt>
                <c:pt idx="133">
                  <c:v>1985.4857592276501</c:v>
                </c:pt>
                <c:pt idx="134">
                  <c:v>1993.2936387985701</c:v>
                </c:pt>
                <c:pt idx="135">
                  <c:v>1990.1271916435601</c:v>
                </c:pt>
                <c:pt idx="136">
                  <c:v>1988.3651460477699</c:v>
                </c:pt>
                <c:pt idx="137">
                  <c:v>1992.7579891924399</c:v>
                </c:pt>
                <c:pt idx="138">
                  <c:v>1987.85124510784</c:v>
                </c:pt>
                <c:pt idx="139">
                  <c:v>1990.1017166545901</c:v>
                </c:pt>
                <c:pt idx="140">
                  <c:v>1997.0166303445901</c:v>
                </c:pt>
                <c:pt idx="141">
                  <c:v>1991.31255672568</c:v>
                </c:pt>
                <c:pt idx="142">
                  <c:v>1990.2786923769399</c:v>
                </c:pt>
                <c:pt idx="143">
                  <c:v>1989.8946874114499</c:v>
                </c:pt>
                <c:pt idx="144">
                  <c:v>1984.20185573597</c:v>
                </c:pt>
                <c:pt idx="145">
                  <c:v>1990.4133803439299</c:v>
                </c:pt>
                <c:pt idx="146">
                  <c:v>1993.4479701405</c:v>
                </c:pt>
                <c:pt idx="147">
                  <c:v>1986.5825609943499</c:v>
                </c:pt>
                <c:pt idx="148">
                  <c:v>1989.29137075176</c:v>
                </c:pt>
                <c:pt idx="149">
                  <c:v>1991.4880153627801</c:v>
                </c:pt>
                <c:pt idx="150">
                  <c:v>1988.4149159798101</c:v>
                </c:pt>
                <c:pt idx="151">
                  <c:v>1997.3312177057601</c:v>
                </c:pt>
                <c:pt idx="152">
                  <c:v>1992.42733491838</c:v>
                </c:pt>
                <c:pt idx="153">
                  <c:v>1989.3112799865801</c:v>
                </c:pt>
                <c:pt idx="154">
                  <c:v>1991.1866360977999</c:v>
                </c:pt>
                <c:pt idx="155">
                  <c:v>1986.4451544097701</c:v>
                </c:pt>
                <c:pt idx="156">
                  <c:v>1988.6091967795201</c:v>
                </c:pt>
                <c:pt idx="157">
                  <c:v>1997.7819188644801</c:v>
                </c:pt>
                <c:pt idx="158">
                  <c:v>1989.54297213667</c:v>
                </c:pt>
                <c:pt idx="159">
                  <c:v>1994.5818289686299</c:v>
                </c:pt>
                <c:pt idx="160">
                  <c:v>1996.64946450102</c:v>
                </c:pt>
                <c:pt idx="161">
                  <c:v>1995.45042474043</c:v>
                </c:pt>
                <c:pt idx="162">
                  <c:v>2002.40983356217</c:v>
                </c:pt>
                <c:pt idx="163">
                  <c:v>2004.0990543994801</c:v>
                </c:pt>
                <c:pt idx="164">
                  <c:v>1997.78764592474</c:v>
                </c:pt>
                <c:pt idx="165">
                  <c:v>2005.3720382901399</c:v>
                </c:pt>
                <c:pt idx="166">
                  <c:v>2001.06204613554</c:v>
                </c:pt>
                <c:pt idx="167">
                  <c:v>1997.07770308967</c:v>
                </c:pt>
                <c:pt idx="168">
                  <c:v>2003.6754509289899</c:v>
                </c:pt>
                <c:pt idx="169">
                  <c:v>2003.7864042021199</c:v>
                </c:pt>
                <c:pt idx="170">
                  <c:v>1999.0700360799699</c:v>
                </c:pt>
                <c:pt idx="171">
                  <c:v>2000.0037263045199</c:v>
                </c:pt>
                <c:pt idx="172">
                  <c:v>1992.7961335615</c:v>
                </c:pt>
                <c:pt idx="173">
                  <c:v>1993.98828471719</c:v>
                </c:pt>
                <c:pt idx="174">
                  <c:v>2001.6051528103201</c:v>
                </c:pt>
                <c:pt idx="175">
                  <c:v>1995.3292149394899</c:v>
                </c:pt>
                <c:pt idx="176">
                  <c:v>1995.4387795836301</c:v>
                </c:pt>
                <c:pt idx="177">
                  <c:v>1997.15532594107</c:v>
                </c:pt>
                <c:pt idx="178">
                  <c:v>1994.90284299617</c:v>
                </c:pt>
                <c:pt idx="179">
                  <c:v>2002.6249202066899</c:v>
                </c:pt>
                <c:pt idx="180">
                  <c:v>2003.4757305263499</c:v>
                </c:pt>
                <c:pt idx="181">
                  <c:v>1998.42180368701</c:v>
                </c:pt>
                <c:pt idx="182">
                  <c:v>2000.4153624575699</c:v>
                </c:pt>
                <c:pt idx="183">
                  <c:v>1995.25524603494</c:v>
                </c:pt>
                <c:pt idx="184">
                  <c:v>1988.90741806747</c:v>
                </c:pt>
                <c:pt idx="185">
                  <c:v>1996.5619338075001</c:v>
                </c:pt>
                <c:pt idx="186">
                  <c:v>1992.4994987830901</c:v>
                </c:pt>
                <c:pt idx="187">
                  <c:v>1992.95033485725</c:v>
                </c:pt>
                <c:pt idx="188">
                  <c:v>1993.04603911813</c:v>
                </c:pt>
                <c:pt idx="189">
                  <c:v>1990.12612931325</c:v>
                </c:pt>
                <c:pt idx="190">
                  <c:v>1994.6515850328001</c:v>
                </c:pt>
                <c:pt idx="191">
                  <c:v>2004.47283948111</c:v>
                </c:pt>
                <c:pt idx="192">
                  <c:v>1996.50949269281</c:v>
                </c:pt>
                <c:pt idx="193">
                  <c:v>1996.66455730077</c:v>
                </c:pt>
                <c:pt idx="194">
                  <c:v>1997.60162424133</c:v>
                </c:pt>
                <c:pt idx="195">
                  <c:v>1993.67817542014</c:v>
                </c:pt>
                <c:pt idx="196">
                  <c:v>1999.5508861103001</c:v>
                </c:pt>
                <c:pt idx="197">
                  <c:v>2001.15436533356</c:v>
                </c:pt>
                <c:pt idx="198">
                  <c:v>1993.5651679590701</c:v>
                </c:pt>
                <c:pt idx="199">
                  <c:v>1999.2182777102801</c:v>
                </c:pt>
                <c:pt idx="200">
                  <c:v>1999.2374210880901</c:v>
                </c:pt>
                <c:pt idx="201">
                  <c:v>1992.5758714338001</c:v>
                </c:pt>
                <c:pt idx="202">
                  <c:v>1998.6878848326501</c:v>
                </c:pt>
                <c:pt idx="203">
                  <c:v>1994.58474328842</c:v>
                </c:pt>
                <c:pt idx="204">
                  <c:v>1993.24957377329</c:v>
                </c:pt>
                <c:pt idx="205">
                  <c:v>1999.29481319718</c:v>
                </c:pt>
                <c:pt idx="206">
                  <c:v>1993.23191077667</c:v>
                </c:pt>
                <c:pt idx="207">
                  <c:v>1994.45339067431</c:v>
                </c:pt>
                <c:pt idx="208">
                  <c:v>2003.7117346692401</c:v>
                </c:pt>
                <c:pt idx="209">
                  <c:v>1998.9224913973101</c:v>
                </c:pt>
                <c:pt idx="210">
                  <c:v>2002.0699415214899</c:v>
                </c:pt>
                <c:pt idx="211">
                  <c:v>2002.1229877465601</c:v>
                </c:pt>
                <c:pt idx="212">
                  <c:v>1992.2984034667099</c:v>
                </c:pt>
                <c:pt idx="213">
                  <c:v>1998.69485741479</c:v>
                </c:pt>
                <c:pt idx="214">
                  <c:v>2000.5839850433599</c:v>
                </c:pt>
                <c:pt idx="215">
                  <c:v>1993.6575580583699</c:v>
                </c:pt>
                <c:pt idx="216">
                  <c:v>1998.33753447495</c:v>
                </c:pt>
                <c:pt idx="217">
                  <c:v>1995.7776991931</c:v>
                </c:pt>
                <c:pt idx="218">
                  <c:v>1994.02124310166</c:v>
                </c:pt>
                <c:pt idx="219">
                  <c:v>2005.40656990414</c:v>
                </c:pt>
                <c:pt idx="220">
                  <c:v>2002.33046691153</c:v>
                </c:pt>
                <c:pt idx="221">
                  <c:v>2001.41593875167</c:v>
                </c:pt>
                <c:pt idx="222">
                  <c:v>2005.2273685038899</c:v>
                </c:pt>
                <c:pt idx="223">
                  <c:v>2000.1295232069599</c:v>
                </c:pt>
                <c:pt idx="224">
                  <c:v>2004.7148736659101</c:v>
                </c:pt>
                <c:pt idx="225">
                  <c:v>2011.3798279105799</c:v>
                </c:pt>
                <c:pt idx="226">
                  <c:v>2005.98899840849</c:v>
                </c:pt>
                <c:pt idx="227">
                  <c:v>2011.50979153863</c:v>
                </c:pt>
                <c:pt idx="228">
                  <c:v>2009.7804737225099</c:v>
                </c:pt>
                <c:pt idx="229">
                  <c:v>2006.55990274739</c:v>
                </c:pt>
                <c:pt idx="230">
                  <c:v>2017.30753516402</c:v>
                </c:pt>
                <c:pt idx="231">
                  <c:v>2018.9326791549599</c:v>
                </c:pt>
                <c:pt idx="232">
                  <c:v>2012.7509830911099</c:v>
                </c:pt>
                <c:pt idx="233">
                  <c:v>2015.8339443166501</c:v>
                </c:pt>
                <c:pt idx="234">
                  <c:v>2009.9721924478499</c:v>
                </c:pt>
                <c:pt idx="235">
                  <c:v>2008.32595501935</c:v>
                </c:pt>
                <c:pt idx="236">
                  <c:v>2016.8659471855401</c:v>
                </c:pt>
                <c:pt idx="237">
                  <c:v>2008.72856001934</c:v>
                </c:pt>
                <c:pt idx="238">
                  <c:v>2002.9198259673101</c:v>
                </c:pt>
                <c:pt idx="239">
                  <c:v>2004.96934059981</c:v>
                </c:pt>
                <c:pt idx="240">
                  <c:v>2000.9802519974901</c:v>
                </c:pt>
                <c:pt idx="241">
                  <c:v>2002.8177061229101</c:v>
                </c:pt>
                <c:pt idx="242">
                  <c:v>2008.67767382341</c:v>
                </c:pt>
                <c:pt idx="243">
                  <c:v>2000.4300442969</c:v>
                </c:pt>
                <c:pt idx="244">
                  <c:v>2005.0199369331399</c:v>
                </c:pt>
                <c:pt idx="245">
                  <c:v>2005.74573836949</c:v>
                </c:pt>
                <c:pt idx="246">
                  <c:v>1998.5908636301499</c:v>
                </c:pt>
                <c:pt idx="247">
                  <c:v>2005.5980704390699</c:v>
                </c:pt>
                <c:pt idx="248">
                  <c:v>2010.37340658895</c:v>
                </c:pt>
                <c:pt idx="249">
                  <c:v>2003.0294929194699</c:v>
                </c:pt>
                <c:pt idx="250">
                  <c:v>2008.4966353423799</c:v>
                </c:pt>
                <c:pt idx="251">
                  <c:v>2003.4438467233699</c:v>
                </c:pt>
                <c:pt idx="252">
                  <c:v>2000.9689867679999</c:v>
                </c:pt>
                <c:pt idx="253">
                  <c:v>2009.18090118696</c:v>
                </c:pt>
                <c:pt idx="254">
                  <c:v>1999.96418641585</c:v>
                </c:pt>
                <c:pt idx="255">
                  <c:v>1995.6904951741301</c:v>
                </c:pt>
                <c:pt idx="256">
                  <c:v>2001.46684456048</c:v>
                </c:pt>
                <c:pt idx="257">
                  <c:v>1995.4534334197001</c:v>
                </c:pt>
                <c:pt idx="258">
                  <c:v>1998.8262803565201</c:v>
                </c:pt>
                <c:pt idx="259">
                  <c:v>2005.3760130450901</c:v>
                </c:pt>
                <c:pt idx="260">
                  <c:v>2002.6382821761399</c:v>
                </c:pt>
                <c:pt idx="261">
                  <c:v>2005.5073338897701</c:v>
                </c:pt>
                <c:pt idx="262">
                  <c:v>2004.5804378924199</c:v>
                </c:pt>
                <c:pt idx="263">
                  <c:v>1996.15876842285</c:v>
                </c:pt>
                <c:pt idx="264">
                  <c:v>2003.8471995643599</c:v>
                </c:pt>
                <c:pt idx="265">
                  <c:v>2004.37164401768</c:v>
                </c:pt>
                <c:pt idx="266">
                  <c:v>1995.6593888838199</c:v>
                </c:pt>
                <c:pt idx="267">
                  <c:v>1996.6136627011999</c:v>
                </c:pt>
                <c:pt idx="268">
                  <c:v>1998.46128869739</c:v>
                </c:pt>
                <c:pt idx="269">
                  <c:v>1996.59309190049</c:v>
                </c:pt>
                <c:pt idx="270">
                  <c:v>2007.9260977745701</c:v>
                </c:pt>
                <c:pt idx="271">
                  <c:v>2005.11357907503</c:v>
                </c:pt>
                <c:pt idx="272">
                  <c:v>2002.1059582176199</c:v>
                </c:pt>
                <c:pt idx="273">
                  <c:v>2006.4913830664</c:v>
                </c:pt>
                <c:pt idx="274">
                  <c:v>2003.1645444713399</c:v>
                </c:pt>
                <c:pt idx="275">
                  <c:v>2004.13671780342</c:v>
                </c:pt>
                <c:pt idx="276">
                  <c:v>2012.8106539961</c:v>
                </c:pt>
                <c:pt idx="277">
                  <c:v>2002.4571588976301</c:v>
                </c:pt>
                <c:pt idx="278">
                  <c:v>2001.9752069518499</c:v>
                </c:pt>
                <c:pt idx="279">
                  <c:v>2001.33166896528</c:v>
                </c:pt>
                <c:pt idx="280">
                  <c:v>1998.32673659072</c:v>
                </c:pt>
                <c:pt idx="281">
                  <c:v>2009.2947207928901</c:v>
                </c:pt>
                <c:pt idx="282">
                  <c:v>2011.7050691632101</c:v>
                </c:pt>
                <c:pt idx="283">
                  <c:v>2003.5852335618199</c:v>
                </c:pt>
                <c:pt idx="284">
                  <c:v>2011.7319363490601</c:v>
                </c:pt>
                <c:pt idx="285">
                  <c:v>2011.0778411132501</c:v>
                </c:pt>
                <c:pt idx="286">
                  <c:v>2011.4600643690701</c:v>
                </c:pt>
                <c:pt idx="287">
                  <c:v>2020.64913370984</c:v>
                </c:pt>
                <c:pt idx="288">
                  <c:v>2015.5844991414201</c:v>
                </c:pt>
                <c:pt idx="289">
                  <c:v>2012.6706325743</c:v>
                </c:pt>
                <c:pt idx="290">
                  <c:v>2016.2612534523901</c:v>
                </c:pt>
                <c:pt idx="291">
                  <c:v>2011.85328934311</c:v>
                </c:pt>
                <c:pt idx="292">
                  <c:v>2015.97825737316</c:v>
                </c:pt>
                <c:pt idx="293">
                  <c:v>2024.1108974941601</c:v>
                </c:pt>
                <c:pt idx="294">
                  <c:v>2017.31640475729</c:v>
                </c:pt>
                <c:pt idx="295">
                  <c:v>2016.54376436698</c:v>
                </c:pt>
                <c:pt idx="296">
                  <c:v>2019.2726305482699</c:v>
                </c:pt>
                <c:pt idx="297">
                  <c:v>2012.7779921382401</c:v>
                </c:pt>
                <c:pt idx="298">
                  <c:v>2020.4075598930599</c:v>
                </c:pt>
                <c:pt idx="299">
                  <c:v>2024.62599711809</c:v>
                </c:pt>
                <c:pt idx="300">
                  <c:v>2019.36948099354</c:v>
                </c:pt>
                <c:pt idx="301">
                  <c:v>2024.41021011937</c:v>
                </c:pt>
                <c:pt idx="302">
                  <c:v>2026.0211060880199</c:v>
                </c:pt>
                <c:pt idx="303">
                  <c:v>2022.5326385200699</c:v>
                </c:pt>
                <c:pt idx="304">
                  <c:v>2034.25287770308</c:v>
                </c:pt>
                <c:pt idx="305">
                  <c:v>2028.34011469903</c:v>
                </c:pt>
                <c:pt idx="306">
                  <c:v>2019.1566698332199</c:v>
                </c:pt>
                <c:pt idx="307">
                  <c:v>2023.12383122193</c:v>
                </c:pt>
                <c:pt idx="308">
                  <c:v>2016.7831204470001</c:v>
                </c:pt>
                <c:pt idx="309">
                  <c:v>2013.7870774385899</c:v>
                </c:pt>
                <c:pt idx="310">
                  <c:v>2015.6830587305201</c:v>
                </c:pt>
                <c:pt idx="311">
                  <c:v>2006.20517750828</c:v>
                </c:pt>
                <c:pt idx="312">
                  <c:v>2012.4532441798899</c:v>
                </c:pt>
                <c:pt idx="313">
                  <c:v>2013.7753102358099</c:v>
                </c:pt>
                <c:pt idx="314">
                  <c:v>2004.43822711794</c:v>
                </c:pt>
                <c:pt idx="315">
                  <c:v>2012.77481420134</c:v>
                </c:pt>
                <c:pt idx="316">
                  <c:v>2015.25678370322</c:v>
                </c:pt>
                <c:pt idx="317">
                  <c:v>2011.39846675839</c:v>
                </c:pt>
                <c:pt idx="318">
                  <c:v>2015.7068095734501</c:v>
                </c:pt>
                <c:pt idx="319">
                  <c:v>2008.6275706106601</c:v>
                </c:pt>
                <c:pt idx="320">
                  <c:v>2005.2473398547399</c:v>
                </c:pt>
                <c:pt idx="321">
                  <c:v>2016.85933529819</c:v>
                </c:pt>
                <c:pt idx="322">
                  <c:v>2013.3619979374801</c:v>
                </c:pt>
                <c:pt idx="323">
                  <c:v>2011.55146412965</c:v>
                </c:pt>
                <c:pt idx="324">
                  <c:v>2015.6101893432799</c:v>
                </c:pt>
                <c:pt idx="325">
                  <c:v>2011.10610338127</c:v>
                </c:pt>
                <c:pt idx="326">
                  <c:v>2009.7578483145001</c:v>
                </c:pt>
                <c:pt idx="327">
                  <c:v>2021.7201066360999</c:v>
                </c:pt>
                <c:pt idx="328">
                  <c:v>2012.94821863217</c:v>
                </c:pt>
                <c:pt idx="329">
                  <c:v>2013.0461178278399</c:v>
                </c:pt>
                <c:pt idx="330">
                  <c:v>2012.62521732545</c:v>
                </c:pt>
                <c:pt idx="331">
                  <c:v>2007.2662454457</c:v>
                </c:pt>
                <c:pt idx="332">
                  <c:v>2013.2818286389499</c:v>
                </c:pt>
                <c:pt idx="333">
                  <c:v>2018.8059330815499</c:v>
                </c:pt>
                <c:pt idx="334">
                  <c:v>2008.27545918854</c:v>
                </c:pt>
                <c:pt idx="335">
                  <c:v>2008.6629908879199</c:v>
                </c:pt>
                <c:pt idx="336">
                  <c:v>2005.37665193886</c:v>
                </c:pt>
                <c:pt idx="337">
                  <c:v>2000.3306495921599</c:v>
                </c:pt>
                <c:pt idx="338">
                  <c:v>2006.98854000902</c:v>
                </c:pt>
                <c:pt idx="339">
                  <c:v>2006.7569489572199</c:v>
                </c:pt>
                <c:pt idx="340">
                  <c:v>2005.1052684962599</c:v>
                </c:pt>
                <c:pt idx="341">
                  <c:v>2008.14192258394</c:v>
                </c:pt>
                <c:pt idx="342">
                  <c:v>2006.76276510922</c:v>
                </c:pt>
                <c:pt idx="343">
                  <c:v>2003.9436726194399</c:v>
                </c:pt>
                <c:pt idx="344">
                  <c:v>2013.2322644722401</c:v>
                </c:pt>
                <c:pt idx="345">
                  <c:v>2007.5706646380499</c:v>
                </c:pt>
                <c:pt idx="346">
                  <c:v>2003.61765570752</c:v>
                </c:pt>
                <c:pt idx="347">
                  <c:v>2003.6677650665099</c:v>
                </c:pt>
                <c:pt idx="348">
                  <c:v>2002.40319116669</c:v>
                </c:pt>
                <c:pt idx="349">
                  <c:v>2005.69575415545</c:v>
                </c:pt>
                <c:pt idx="350">
                  <c:v>2012.4014650435799</c:v>
                </c:pt>
                <c:pt idx="351">
                  <c:v>2006.7435006631299</c:v>
                </c:pt>
                <c:pt idx="352">
                  <c:v>2011.25963312568</c:v>
                </c:pt>
                <c:pt idx="353">
                  <c:v>2013.43350824906</c:v>
                </c:pt>
                <c:pt idx="354">
                  <c:v>2009.55246666889</c:v>
                </c:pt>
                <c:pt idx="355">
                  <c:v>2013.14516607361</c:v>
                </c:pt>
                <c:pt idx="356">
                  <c:v>2015.1024746343001</c:v>
                </c:pt>
                <c:pt idx="357">
                  <c:v>2015.0982391908101</c:v>
                </c:pt>
                <c:pt idx="358">
                  <c:v>2018.7292055390301</c:v>
                </c:pt>
                <c:pt idx="359">
                  <c:v>2016.3001591914799</c:v>
                </c:pt>
                <c:pt idx="360">
                  <c:v>2015.4974731003001</c:v>
                </c:pt>
                <c:pt idx="361">
                  <c:v>2020.3267878412701</c:v>
                </c:pt>
                <c:pt idx="362">
                  <c:v>2015.9145276946299</c:v>
                </c:pt>
                <c:pt idx="363">
                  <c:v>2013.93705197287</c:v>
                </c:pt>
                <c:pt idx="364">
                  <c:v>2010.0076665045599</c:v>
                </c:pt>
                <c:pt idx="365">
                  <c:v>2005.23884844591</c:v>
                </c:pt>
                <c:pt idx="366">
                  <c:v>2012.66897331118</c:v>
                </c:pt>
                <c:pt idx="367">
                  <c:v>2017.87165284814</c:v>
                </c:pt>
                <c:pt idx="368">
                  <c:v>2015.3644612560499</c:v>
                </c:pt>
                <c:pt idx="369">
                  <c:v>2017.67768470589</c:v>
                </c:pt>
                <c:pt idx="370">
                  <c:v>2014.7300323320201</c:v>
                </c:pt>
                <c:pt idx="371">
                  <c:v>2013.2131676565</c:v>
                </c:pt>
                <c:pt idx="372">
                  <c:v>2020.43896514208</c:v>
                </c:pt>
                <c:pt idx="373">
                  <c:v>2015.81199572798</c:v>
                </c:pt>
                <c:pt idx="374">
                  <c:v>2010.27957992663</c:v>
                </c:pt>
                <c:pt idx="375">
                  <c:v>2008.7558197134399</c:v>
                </c:pt>
                <c:pt idx="376">
                  <c:v>2007.0397546448</c:v>
                </c:pt>
                <c:pt idx="377">
                  <c:v>2007.12709645725</c:v>
                </c:pt>
                <c:pt idx="378">
                  <c:v>2012.4917276797701</c:v>
                </c:pt>
                <c:pt idx="379">
                  <c:v>2002.4347990199799</c:v>
                </c:pt>
                <c:pt idx="380">
                  <c:v>2001.9527601858299</c:v>
                </c:pt>
                <c:pt idx="381">
                  <c:v>2002.8606702853899</c:v>
                </c:pt>
                <c:pt idx="382">
                  <c:v>1999.3822381597399</c:v>
                </c:pt>
                <c:pt idx="383">
                  <c:v>2003.32000327376</c:v>
                </c:pt>
                <c:pt idx="384">
                  <c:v>2007.9713372333899</c:v>
                </c:pt>
                <c:pt idx="385">
                  <c:v>2005.6979184142599</c:v>
                </c:pt>
                <c:pt idx="386">
                  <c:v>2011.3399620145799</c:v>
                </c:pt>
                <c:pt idx="387">
                  <c:v>2009.85317547981</c:v>
                </c:pt>
                <c:pt idx="388">
                  <c:v>2005.4361139104301</c:v>
                </c:pt>
                <c:pt idx="389">
                  <c:v>2013.25721902128</c:v>
                </c:pt>
                <c:pt idx="390">
                  <c:v>2009.1906173351199</c:v>
                </c:pt>
                <c:pt idx="391">
                  <c:v>2004.66109733352</c:v>
                </c:pt>
                <c:pt idx="392">
                  <c:v>2004.83806940565</c:v>
                </c:pt>
                <c:pt idx="393">
                  <c:v>2001.29507876667</c:v>
                </c:pt>
                <c:pt idx="394">
                  <c:v>1997.5727308067201</c:v>
                </c:pt>
                <c:pt idx="395">
                  <c:v>2007.10295472137</c:v>
                </c:pt>
                <c:pt idx="396">
                  <c:v>1999.33761978231</c:v>
                </c:pt>
                <c:pt idx="397">
                  <c:v>2001.38876580641</c:v>
                </c:pt>
                <c:pt idx="398">
                  <c:v>2001.1145174937401</c:v>
                </c:pt>
                <c:pt idx="399">
                  <c:v>1993.65244991238</c:v>
                </c:pt>
                <c:pt idx="400">
                  <c:v>1998.7010639575501</c:v>
                </c:pt>
                <c:pt idx="401">
                  <c:v>2004.3944885696901</c:v>
                </c:pt>
                <c:pt idx="402">
                  <c:v>1995.7514849893701</c:v>
                </c:pt>
                <c:pt idx="403">
                  <c:v>2001.8437123717399</c:v>
                </c:pt>
                <c:pt idx="404">
                  <c:v>1995.82226933936</c:v>
                </c:pt>
                <c:pt idx="405">
                  <c:v>1992.82148895156</c:v>
                </c:pt>
                <c:pt idx="406">
                  <c:v>2005.57220046817</c:v>
                </c:pt>
                <c:pt idx="407">
                  <c:v>2003.07729256212</c:v>
                </c:pt>
                <c:pt idx="408">
                  <c:v>2000.83075980272</c:v>
                </c:pt>
                <c:pt idx="409">
                  <c:v>2003.45370506421</c:v>
                </c:pt>
                <c:pt idx="410">
                  <c:v>2001.3652070998501</c:v>
                </c:pt>
                <c:pt idx="411">
                  <c:v>2006.3756002714999</c:v>
                </c:pt>
                <c:pt idx="412">
                  <c:v>2016.17596349376</c:v>
                </c:pt>
                <c:pt idx="413">
                  <c:v>2008.88180573256</c:v>
                </c:pt>
                <c:pt idx="414">
                  <c:v>2012.58479750945</c:v>
                </c:pt>
                <c:pt idx="415">
                  <c:v>2014.16588086667</c:v>
                </c:pt>
                <c:pt idx="416">
                  <c:v>2009.33958139365</c:v>
                </c:pt>
                <c:pt idx="417">
                  <c:v>2017.87950973337</c:v>
                </c:pt>
                <c:pt idx="418">
                  <c:v>2021.4510831699299</c:v>
                </c:pt>
                <c:pt idx="419">
                  <c:v>2015.52674235363</c:v>
                </c:pt>
                <c:pt idx="420">
                  <c:v>2020.74143560834</c:v>
                </c:pt>
                <c:pt idx="421">
                  <c:v>2020.8038275108099</c:v>
                </c:pt>
                <c:pt idx="422">
                  <c:v>2013.2159710426399</c:v>
                </c:pt>
                <c:pt idx="423">
                  <c:v>2016.83869754088</c:v>
                </c:pt>
                <c:pt idx="424">
                  <c:v>2009.9896776913799</c:v>
                </c:pt>
                <c:pt idx="425">
                  <c:v>2008.790780903</c:v>
                </c:pt>
                <c:pt idx="426">
                  <c:v>2014.4036261390399</c:v>
                </c:pt>
                <c:pt idx="427">
                  <c:v>2011.9282872417</c:v>
                </c:pt>
                <c:pt idx="428">
                  <c:v>2013.38348969658</c:v>
                </c:pt>
                <c:pt idx="429">
                  <c:v>2025.8790305585701</c:v>
                </c:pt>
                <c:pt idx="430">
                  <c:v>2026.6963507220701</c:v>
                </c:pt>
                <c:pt idx="431">
                  <c:v>2024.7867648439401</c:v>
                </c:pt>
                <c:pt idx="432">
                  <c:v>2021.1096365640001</c:v>
                </c:pt>
                <c:pt idx="433">
                  <c:v>2013.0393915540899</c:v>
                </c:pt>
                <c:pt idx="434">
                  <c:v>2014.8502805218</c:v>
                </c:pt>
                <c:pt idx="435">
                  <c:v>2012.95755692187</c:v>
                </c:pt>
                <c:pt idx="436">
                  <c:v>2001.0414122187401</c:v>
                </c:pt>
                <c:pt idx="437">
                  <c:v>2003.5983032223301</c:v>
                </c:pt>
                <c:pt idx="438">
                  <c:v>2004.10632731444</c:v>
                </c:pt>
                <c:pt idx="439">
                  <c:v>2004.04084763009</c:v>
                </c:pt>
                <c:pt idx="440">
                  <c:v>2014.2363233861299</c:v>
                </c:pt>
                <c:pt idx="441">
                  <c:v>2014.9462647315099</c:v>
                </c:pt>
                <c:pt idx="442">
                  <c:v>2009.54088181359</c:v>
                </c:pt>
                <c:pt idx="443">
                  <c:v>2019.7348418552101</c:v>
                </c:pt>
                <c:pt idx="444">
                  <c:v>2017.8570126763</c:v>
                </c:pt>
                <c:pt idx="445">
                  <c:v>2020.6209339499901</c:v>
                </c:pt>
                <c:pt idx="446">
                  <c:v>2030.41349527232</c:v>
                </c:pt>
                <c:pt idx="447">
                  <c:v>2022.66259962346</c:v>
                </c:pt>
                <c:pt idx="448">
                  <c:v>2021.0412630746901</c:v>
                </c:pt>
                <c:pt idx="449">
                  <c:v>2024.1668812985399</c:v>
                </c:pt>
                <c:pt idx="450">
                  <c:v>2016.5204572308501</c:v>
                </c:pt>
                <c:pt idx="451">
                  <c:v>2020.7780806512801</c:v>
                </c:pt>
                <c:pt idx="452">
                  <c:v>2024.38532297795</c:v>
                </c:pt>
                <c:pt idx="453">
                  <c:v>2016.4135100696899</c:v>
                </c:pt>
                <c:pt idx="454">
                  <c:v>2022.17562668799</c:v>
                </c:pt>
                <c:pt idx="455">
                  <c:v>2021.42817724355</c:v>
                </c:pt>
                <c:pt idx="456">
                  <c:v>2017.2286782262299</c:v>
                </c:pt>
                <c:pt idx="457">
                  <c:v>2030.07739615578</c:v>
                </c:pt>
                <c:pt idx="458">
                  <c:v>2027.2888263876</c:v>
                </c:pt>
                <c:pt idx="459">
                  <c:v>2019.6001748216399</c:v>
                </c:pt>
                <c:pt idx="460">
                  <c:v>2021.2697575750999</c:v>
                </c:pt>
                <c:pt idx="461">
                  <c:v>2013.9053143778001</c:v>
                </c:pt>
                <c:pt idx="462">
                  <c:v>2014.9633729663799</c:v>
                </c:pt>
                <c:pt idx="463">
                  <c:v>2026.2923515120001</c:v>
                </c:pt>
                <c:pt idx="464">
                  <c:v>2014.5115277554801</c:v>
                </c:pt>
                <c:pt idx="465">
                  <c:v>2013.3227962999499</c:v>
                </c:pt>
                <c:pt idx="466">
                  <c:v>2015.1136854286599</c:v>
                </c:pt>
                <c:pt idx="467">
                  <c:v>2007.3722782551199</c:v>
                </c:pt>
                <c:pt idx="468">
                  <c:v>2015.7220173380999</c:v>
                </c:pt>
                <c:pt idx="469">
                  <c:v>2021.1428515969999</c:v>
                </c:pt>
                <c:pt idx="470">
                  <c:v>2012.2744186338</c:v>
                </c:pt>
                <c:pt idx="471">
                  <c:v>2018.9107369953199</c:v>
                </c:pt>
                <c:pt idx="472">
                  <c:v>2018.4128138052499</c:v>
                </c:pt>
                <c:pt idx="473">
                  <c:v>2014.5056014828001</c:v>
                </c:pt>
                <c:pt idx="474">
                  <c:v>2027.2544964149099</c:v>
                </c:pt>
                <c:pt idx="475">
                  <c:v>2024.2187937271999</c:v>
                </c:pt>
                <c:pt idx="476">
                  <c:v>2014.0218292638599</c:v>
                </c:pt>
                <c:pt idx="477">
                  <c:v>2016.6055679793101</c:v>
                </c:pt>
                <c:pt idx="478">
                  <c:v>2012.66922490557</c:v>
                </c:pt>
                <c:pt idx="479">
                  <c:v>2012.10186114112</c:v>
                </c:pt>
                <c:pt idx="480">
                  <c:v>2023.2888931805301</c:v>
                </c:pt>
                <c:pt idx="481">
                  <c:v>2014.87071699321</c:v>
                </c:pt>
                <c:pt idx="482">
                  <c:v>2016.1946151781899</c:v>
                </c:pt>
                <c:pt idx="483">
                  <c:v>2020.51438638791</c:v>
                </c:pt>
                <c:pt idx="484">
                  <c:v>2014.54970417248</c:v>
                </c:pt>
                <c:pt idx="485">
                  <c:v>2016.92153412112</c:v>
                </c:pt>
                <c:pt idx="486">
                  <c:v>2020.59774706393</c:v>
                </c:pt>
                <c:pt idx="487">
                  <c:v>2014.2357109284301</c:v>
                </c:pt>
                <c:pt idx="488">
                  <c:v>2018.9975686631799</c:v>
                </c:pt>
                <c:pt idx="489">
                  <c:v>2017.59319689528</c:v>
                </c:pt>
                <c:pt idx="490">
                  <c:v>2016.6605795526</c:v>
                </c:pt>
                <c:pt idx="491">
                  <c:v>2030.27072415978</c:v>
                </c:pt>
                <c:pt idx="492">
                  <c:v>2033.7955746955699</c:v>
                </c:pt>
                <c:pt idx="493">
                  <c:v>2032.3801369601899</c:v>
                </c:pt>
                <c:pt idx="494">
                  <c:v>2034.4348090275801</c:v>
                </c:pt>
                <c:pt idx="495">
                  <c:v>2029.6184626274901</c:v>
                </c:pt>
                <c:pt idx="496">
                  <c:v>2031.2507198737701</c:v>
                </c:pt>
                <c:pt idx="497">
                  <c:v>2040.1120193484701</c:v>
                </c:pt>
                <c:pt idx="498">
                  <c:v>2027.4005654411301</c:v>
                </c:pt>
                <c:pt idx="499">
                  <c:v>2025.4018204512099</c:v>
                </c:pt>
                <c:pt idx="500">
                  <c:v>2029.39605254191</c:v>
                </c:pt>
                <c:pt idx="501">
                  <c:v>2028.2184731182499</c:v>
                </c:pt>
                <c:pt idx="502">
                  <c:v>2039.5704737328499</c:v>
                </c:pt>
                <c:pt idx="503">
                  <c:v>2045.1328558237001</c:v>
                </c:pt>
                <c:pt idx="504">
                  <c:v>2033.3733430556199</c:v>
                </c:pt>
                <c:pt idx="505">
                  <c:v>2039.6590532273999</c:v>
                </c:pt>
                <c:pt idx="506">
                  <c:v>2034.4811099047499</c:v>
                </c:pt>
                <c:pt idx="507">
                  <c:v>2030.54222150029</c:v>
                </c:pt>
                <c:pt idx="508">
                  <c:v>2036.8889606975299</c:v>
                </c:pt>
                <c:pt idx="509">
                  <c:v>2030.91790044308</c:v>
                </c:pt>
                <c:pt idx="510">
                  <c:v>2020.46416527106</c:v>
                </c:pt>
                <c:pt idx="511">
                  <c:v>2023.19779440517</c:v>
                </c:pt>
                <c:pt idx="512">
                  <c:v>2018.34212567695</c:v>
                </c:pt>
                <c:pt idx="513">
                  <c:v>2022.4748591719499</c:v>
                </c:pt>
                <c:pt idx="514">
                  <c:v>2030.9365458105401</c:v>
                </c:pt>
                <c:pt idx="515">
                  <c:v>2021.96562229913</c:v>
                </c:pt>
                <c:pt idx="516">
                  <c:v>2018.4552784268899</c:v>
                </c:pt>
                <c:pt idx="517">
                  <c:v>2019.73220172484</c:v>
                </c:pt>
                <c:pt idx="518">
                  <c:v>2015.8465294217499</c:v>
                </c:pt>
                <c:pt idx="519">
                  <c:v>2024.41963346541</c:v>
                </c:pt>
                <c:pt idx="520">
                  <c:v>2028.6535170271</c:v>
                </c:pt>
                <c:pt idx="521">
                  <c:v>2017.2965125442299</c:v>
                </c:pt>
                <c:pt idx="522">
                  <c:v>2021.8675449887601</c:v>
                </c:pt>
                <c:pt idx="523">
                  <c:v>2020.55041339173</c:v>
                </c:pt>
                <c:pt idx="524">
                  <c:v>2016.3728772327199</c:v>
                </c:pt>
                <c:pt idx="525">
                  <c:v>2024.1823556024201</c:v>
                </c:pt>
                <c:pt idx="526">
                  <c:v>2018.9866214072899</c:v>
                </c:pt>
                <c:pt idx="527">
                  <c:v>2008.9206708496299</c:v>
                </c:pt>
                <c:pt idx="528">
                  <c:v>2013.63407633829</c:v>
                </c:pt>
                <c:pt idx="529">
                  <c:v>2006.3676468664401</c:v>
                </c:pt>
                <c:pt idx="530">
                  <c:v>2008.6801157262901</c:v>
                </c:pt>
                <c:pt idx="531">
                  <c:v>2018.7835215688201</c:v>
                </c:pt>
                <c:pt idx="532">
                  <c:v>2012.8401766076399</c:v>
                </c:pt>
                <c:pt idx="533">
                  <c:v>2014.3839601094501</c:v>
                </c:pt>
                <c:pt idx="534">
                  <c:v>2014.71927257324</c:v>
                </c:pt>
                <c:pt idx="535">
                  <c:v>2006.2145055430899</c:v>
                </c:pt>
                <c:pt idx="536">
                  <c:v>2013.12564739866</c:v>
                </c:pt>
                <c:pt idx="537">
                  <c:v>2015.0315077359201</c:v>
                </c:pt>
                <c:pt idx="538">
                  <c:v>2008.65120133034</c:v>
                </c:pt>
                <c:pt idx="539">
                  <c:v>2012.87820863254</c:v>
                </c:pt>
                <c:pt idx="540">
                  <c:v>2012.72921153217</c:v>
                </c:pt>
                <c:pt idx="541">
                  <c:v>2011.25751884802</c:v>
                </c:pt>
                <c:pt idx="542">
                  <c:v>2023.8811468362901</c:v>
                </c:pt>
                <c:pt idx="543">
                  <c:v>2023.71199014537</c:v>
                </c:pt>
                <c:pt idx="544">
                  <c:v>2020.45555676402</c:v>
                </c:pt>
                <c:pt idx="545">
                  <c:v>2025.49245190237</c:v>
                </c:pt>
                <c:pt idx="546">
                  <c:v>2022.7828206817701</c:v>
                </c:pt>
                <c:pt idx="547">
                  <c:v>2019.5985326336299</c:v>
                </c:pt>
                <c:pt idx="548">
                  <c:v>2030.12724254553</c:v>
                </c:pt>
                <c:pt idx="549">
                  <c:v>2021.5803760825399</c:v>
                </c:pt>
                <c:pt idx="550">
                  <c:v>2023.54452518995</c:v>
                </c:pt>
                <c:pt idx="551">
                  <c:v>2023.4327925928701</c:v>
                </c:pt>
                <c:pt idx="552">
                  <c:v>2015.8279162803401</c:v>
                </c:pt>
                <c:pt idx="553">
                  <c:v>2019.08342116271</c:v>
                </c:pt>
                <c:pt idx="554">
                  <c:v>2023.3307848058901</c:v>
                </c:pt>
                <c:pt idx="555">
                  <c:v>2017.8404712532399</c:v>
                </c:pt>
                <c:pt idx="556">
                  <c:v>2023.4216737019001</c:v>
                </c:pt>
                <c:pt idx="557">
                  <c:v>2017.8603666236099</c:v>
                </c:pt>
                <c:pt idx="558">
                  <c:v>2017.6179318427801</c:v>
                </c:pt>
                <c:pt idx="559">
                  <c:v>2028.09323738889</c:v>
                </c:pt>
                <c:pt idx="560">
                  <c:v>2031.54963253356</c:v>
                </c:pt>
                <c:pt idx="561">
                  <c:v>2028.8002052551501</c:v>
                </c:pt>
                <c:pt idx="562">
                  <c:v>2031.3475974179901</c:v>
                </c:pt>
                <c:pt idx="563">
                  <c:v>2027.67348729428</c:v>
                </c:pt>
                <c:pt idx="564">
                  <c:v>2026.8765346195701</c:v>
                </c:pt>
                <c:pt idx="565">
                  <c:v>2037.5111212997699</c:v>
                </c:pt>
                <c:pt idx="566">
                  <c:v>2034.74452880377</c:v>
                </c:pt>
                <c:pt idx="567">
                  <c:v>2030.69078924166</c:v>
                </c:pt>
                <c:pt idx="568">
                  <c:v>2035.44490944833</c:v>
                </c:pt>
                <c:pt idx="569">
                  <c:v>2029.9589336834899</c:v>
                </c:pt>
                <c:pt idx="570">
                  <c:v>2032.8233962639599</c:v>
                </c:pt>
                <c:pt idx="571">
                  <c:v>2039.44255330394</c:v>
                </c:pt>
                <c:pt idx="572">
                  <c:v>2027.75583777561</c:v>
                </c:pt>
                <c:pt idx="573">
                  <c:v>2023.4880473112501</c:v>
                </c:pt>
                <c:pt idx="574">
                  <c:v>2022.69984595392</c:v>
                </c:pt>
                <c:pt idx="575">
                  <c:v>2015.90665111761</c:v>
                </c:pt>
                <c:pt idx="576">
                  <c:v>2023.5197116787899</c:v>
                </c:pt>
                <c:pt idx="577">
                  <c:v>2026.8412306319899</c:v>
                </c:pt>
                <c:pt idx="578">
                  <c:v>2022.2409323996401</c:v>
                </c:pt>
                <c:pt idx="579">
                  <c:v>2027.1422892007799</c:v>
                </c:pt>
                <c:pt idx="580">
                  <c:v>2027.5035638018101</c:v>
                </c:pt>
                <c:pt idx="581">
                  <c:v>2029.3987319689099</c:v>
                </c:pt>
                <c:pt idx="582">
                  <c:v>2037.83056787343</c:v>
                </c:pt>
                <c:pt idx="583">
                  <c:v>2028.99785160633</c:v>
                </c:pt>
                <c:pt idx="584">
                  <c:v>2025.5679563415499</c:v>
                </c:pt>
                <c:pt idx="585">
                  <c:v>2025.4595183523099</c:v>
                </c:pt>
                <c:pt idx="586">
                  <c:v>2016.22493465106</c:v>
                </c:pt>
                <c:pt idx="587">
                  <c:v>2018.8875034764801</c:v>
                </c:pt>
                <c:pt idx="588">
                  <c:v>2019.25204621133</c:v>
                </c:pt>
                <c:pt idx="589">
                  <c:v>2007.8694622364601</c:v>
                </c:pt>
                <c:pt idx="590">
                  <c:v>2012.4242638019</c:v>
                </c:pt>
                <c:pt idx="591">
                  <c:v>2004.0695565544299</c:v>
                </c:pt>
                <c:pt idx="592">
                  <c:v>1992.8887958217099</c:v>
                </c:pt>
                <c:pt idx="593">
                  <c:v>2002.57514041932</c:v>
                </c:pt>
                <c:pt idx="594">
                  <c:v>1998.94056774209</c:v>
                </c:pt>
                <c:pt idx="595">
                  <c:v>1990.2936707409699</c:v>
                </c:pt>
                <c:pt idx="596">
                  <c:v>1992.94995044347</c:v>
                </c:pt>
                <c:pt idx="597">
                  <c:v>1986.13074102885</c:v>
                </c:pt>
                <c:pt idx="598">
                  <c:v>1988.9234111923199</c:v>
                </c:pt>
                <c:pt idx="599">
                  <c:v>2002.1915060489</c:v>
                </c:pt>
                <c:pt idx="600">
                  <c:v>1992.4750410312299</c:v>
                </c:pt>
                <c:pt idx="601">
                  <c:v>1991.09021631616</c:v>
                </c:pt>
                <c:pt idx="602">
                  <c:v>1991.7981052001601</c:v>
                </c:pt>
                <c:pt idx="603">
                  <c:v>1985.5699450520899</c:v>
                </c:pt>
                <c:pt idx="604">
                  <c:v>1993.8860695438</c:v>
                </c:pt>
                <c:pt idx="605">
                  <c:v>1995.3980884933401</c:v>
                </c:pt>
                <c:pt idx="606">
                  <c:v>1989.31319108658</c:v>
                </c:pt>
                <c:pt idx="607">
                  <c:v>1992.5509334952701</c:v>
                </c:pt>
                <c:pt idx="608">
                  <c:v>1993.67921228553</c:v>
                </c:pt>
                <c:pt idx="609">
                  <c:v>1991.0981306987201</c:v>
                </c:pt>
                <c:pt idx="610">
                  <c:v>2001.05212258966</c:v>
                </c:pt>
                <c:pt idx="611">
                  <c:v>1998.53365471391</c:v>
                </c:pt>
                <c:pt idx="612">
                  <c:v>1997.9254135513299</c:v>
                </c:pt>
                <c:pt idx="613">
                  <c:v>2002.8437158192801</c:v>
                </c:pt>
                <c:pt idx="614">
                  <c:v>2001.3233960090299</c:v>
                </c:pt>
                <c:pt idx="615">
                  <c:v>2000.8574442905899</c:v>
                </c:pt>
                <c:pt idx="616">
                  <c:v>2010.59264529082</c:v>
                </c:pt>
                <c:pt idx="617">
                  <c:v>2006.72982808186</c:v>
                </c:pt>
                <c:pt idx="618">
                  <c:v>2003.2707436226899</c:v>
                </c:pt>
                <c:pt idx="619">
                  <c:v>2003.28253053243</c:v>
                </c:pt>
                <c:pt idx="620">
                  <c:v>1995.9816205096499</c:v>
                </c:pt>
                <c:pt idx="621">
                  <c:v>1999.3261860812499</c:v>
                </c:pt>
                <c:pt idx="622">
                  <c:v>2002.4459650409599</c:v>
                </c:pt>
                <c:pt idx="623">
                  <c:v>1994.6020831958699</c:v>
                </c:pt>
                <c:pt idx="624">
                  <c:v>1997.03777403663</c:v>
                </c:pt>
                <c:pt idx="625">
                  <c:v>2000.3745961397799</c:v>
                </c:pt>
                <c:pt idx="626">
                  <c:v>1993.9550166773499</c:v>
                </c:pt>
                <c:pt idx="627">
                  <c:v>2003.3658278052201</c:v>
                </c:pt>
                <c:pt idx="628">
                  <c:v>2003.29119241437</c:v>
                </c:pt>
                <c:pt idx="629">
                  <c:v>1997.7134478661601</c:v>
                </c:pt>
                <c:pt idx="630">
                  <c:v>2000.8065990279499</c:v>
                </c:pt>
                <c:pt idx="631">
                  <c:v>1997.46375129542</c:v>
                </c:pt>
                <c:pt idx="632">
                  <c:v>1999.4151418096101</c:v>
                </c:pt>
                <c:pt idx="633">
                  <c:v>2010.2245427722</c:v>
                </c:pt>
                <c:pt idx="634">
                  <c:v>2003.8779036512101</c:v>
                </c:pt>
                <c:pt idx="635">
                  <c:v>2007.4152925972401</c:v>
                </c:pt>
                <c:pt idx="636">
                  <c:v>2012.8408508621501</c:v>
                </c:pt>
                <c:pt idx="637">
                  <c:v>2007.9608127676499</c:v>
                </c:pt>
                <c:pt idx="638">
                  <c:v>2010.8111210951899</c:v>
                </c:pt>
                <c:pt idx="639">
                  <c:v>2014.79135629047</c:v>
                </c:pt>
                <c:pt idx="640">
                  <c:v>2011.8052142725301</c:v>
                </c:pt>
                <c:pt idx="641">
                  <c:v>2013.16473621772</c:v>
                </c:pt>
                <c:pt idx="642">
                  <c:v>2000.02787105569</c:v>
                </c:pt>
                <c:pt idx="643">
                  <c:v>1989.2771219809099</c:v>
                </c:pt>
                <c:pt idx="644">
                  <c:v>1998.2688332155999</c:v>
                </c:pt>
                <c:pt idx="645">
                  <c:v>1999.15972475436</c:v>
                </c:pt>
                <c:pt idx="646">
                  <c:v>1987.65667203936</c:v>
                </c:pt>
                <c:pt idx="647">
                  <c:v>1988.4279797205199</c:v>
                </c:pt>
                <c:pt idx="648">
                  <c:v>1984.21310374277</c:v>
                </c:pt>
                <c:pt idx="649">
                  <c:v>1988.99778794032</c:v>
                </c:pt>
                <c:pt idx="650">
                  <c:v>1995.88622505336</c:v>
                </c:pt>
                <c:pt idx="651">
                  <c:v>1987.14794249838</c:v>
                </c:pt>
                <c:pt idx="652">
                  <c:v>1980.01617550378</c:v>
                </c:pt>
                <c:pt idx="653">
                  <c:v>1980.1774586439301</c:v>
                </c:pt>
                <c:pt idx="654">
                  <c:v>1968.6641108096501</c:v>
                </c:pt>
                <c:pt idx="655">
                  <c:v>1973.5565830676601</c:v>
                </c:pt>
                <c:pt idx="656">
                  <c:v>1975.51610151194</c:v>
                </c:pt>
                <c:pt idx="657">
                  <c:v>1968.16555383635</c:v>
                </c:pt>
                <c:pt idx="658">
                  <c:v>1970.3960035806999</c:v>
                </c:pt>
                <c:pt idx="659">
                  <c:v>1968.2774650916001</c:v>
                </c:pt>
                <c:pt idx="660">
                  <c:v>1961.95826579601</c:v>
                </c:pt>
                <c:pt idx="661">
                  <c:v>1971.9057648176899</c:v>
                </c:pt>
                <c:pt idx="662">
                  <c:v>1967.06470664574</c:v>
                </c:pt>
                <c:pt idx="663">
                  <c:v>1963.2835870425799</c:v>
                </c:pt>
                <c:pt idx="664">
                  <c:v>1967.2359498130199</c:v>
                </c:pt>
                <c:pt idx="665">
                  <c:v>1962.7388443539701</c:v>
                </c:pt>
                <c:pt idx="666">
                  <c:v>1963.98378735699</c:v>
                </c:pt>
                <c:pt idx="667">
                  <c:v>1973.5098127854999</c:v>
                </c:pt>
                <c:pt idx="668">
                  <c:v>1965.4007402279101</c:v>
                </c:pt>
                <c:pt idx="669">
                  <c:v>1966.6735230683701</c:v>
                </c:pt>
                <c:pt idx="670">
                  <c:v>1967.0082528952</c:v>
                </c:pt>
                <c:pt idx="671">
                  <c:v>1964.08072835035</c:v>
                </c:pt>
                <c:pt idx="672">
                  <c:v>1969.4737226714799</c:v>
                </c:pt>
                <c:pt idx="673">
                  <c:v>1973.60211166199</c:v>
                </c:pt>
                <c:pt idx="674">
                  <c:v>1965.73361104631</c:v>
                </c:pt>
                <c:pt idx="675">
                  <c:v>1968.68587116961</c:v>
                </c:pt>
                <c:pt idx="676">
                  <c:v>1965.55411015813</c:v>
                </c:pt>
                <c:pt idx="677">
                  <c:v>1958.8845187106199</c:v>
                </c:pt>
                <c:pt idx="678">
                  <c:v>1970.3312654014001</c:v>
                </c:pt>
                <c:pt idx="679">
                  <c:v>1972.7634396200399</c:v>
                </c:pt>
                <c:pt idx="680">
                  <c:v>1968.56937917557</c:v>
                </c:pt>
                <c:pt idx="681">
                  <c:v>1972.5558732450299</c:v>
                </c:pt>
                <c:pt idx="682">
                  <c:v>1969.0901440304999</c:v>
                </c:pt>
                <c:pt idx="683">
                  <c:v>1967.8704479028099</c:v>
                </c:pt>
                <c:pt idx="684">
                  <c:v>1979.2494174829001</c:v>
                </c:pt>
                <c:pt idx="685">
                  <c:v>1970.2338401955799</c:v>
                </c:pt>
                <c:pt idx="686">
                  <c:v>1965.5722231145101</c:v>
                </c:pt>
                <c:pt idx="687">
                  <c:v>1966.1920202020101</c:v>
                </c:pt>
                <c:pt idx="688">
                  <c:v>1964.0721999792599</c:v>
                </c:pt>
                <c:pt idx="689">
                  <c:v>1969.21763998143</c:v>
                </c:pt>
                <c:pt idx="690">
                  <c:v>1974.1311690651701</c:v>
                </c:pt>
                <c:pt idx="691">
                  <c:v>1966.70975365748</c:v>
                </c:pt>
                <c:pt idx="692">
                  <c:v>1969.4282041676699</c:v>
                </c:pt>
                <c:pt idx="693">
                  <c:v>1968.1199197902599</c:v>
                </c:pt>
                <c:pt idx="694">
                  <c:v>1964.7858146567</c:v>
                </c:pt>
                <c:pt idx="695">
                  <c:v>1969.0990380894</c:v>
                </c:pt>
                <c:pt idx="696">
                  <c:v>1968.5507798472599</c:v>
                </c:pt>
                <c:pt idx="697">
                  <c:v>1965.0333393447199</c:v>
                </c:pt>
                <c:pt idx="698">
                  <c:v>1969.56408808059</c:v>
                </c:pt>
                <c:pt idx="699">
                  <c:v>1967.1201129369099</c:v>
                </c:pt>
                <c:pt idx="700">
                  <c:v>1967.22767236969</c:v>
                </c:pt>
                <c:pt idx="701">
                  <c:v>1978.94448970196</c:v>
                </c:pt>
                <c:pt idx="702">
                  <c:v>1976.29362804881</c:v>
                </c:pt>
                <c:pt idx="703">
                  <c:v>1977.91359197878</c:v>
                </c:pt>
                <c:pt idx="704">
                  <c:v>1981.6990287625999</c:v>
                </c:pt>
                <c:pt idx="705">
                  <c:v>1978.77971689222</c:v>
                </c:pt>
                <c:pt idx="706">
                  <c:v>1982.45226417193</c:v>
                </c:pt>
                <c:pt idx="707">
                  <c:v>1988.67477316792</c:v>
                </c:pt>
                <c:pt idx="708">
                  <c:v>1980.8057443497901</c:v>
                </c:pt>
                <c:pt idx="709">
                  <c:v>1983.4123319150799</c:v>
                </c:pt>
                <c:pt idx="710">
                  <c:v>1980.2893090080399</c:v>
                </c:pt>
                <c:pt idx="711">
                  <c:v>1974.75392193638</c:v>
                </c:pt>
                <c:pt idx="712">
                  <c:v>1980.72085464508</c:v>
                </c:pt>
                <c:pt idx="713">
                  <c:v>1979.10941624676</c:v>
                </c:pt>
                <c:pt idx="714">
                  <c:v>1973.19341616017</c:v>
                </c:pt>
                <c:pt idx="715">
                  <c:v>1976.53188400828</c:v>
                </c:pt>
                <c:pt idx="716">
                  <c:v>1972.45446649466</c:v>
                </c:pt>
                <c:pt idx="717">
                  <c:v>1970.2101659396101</c:v>
                </c:pt>
                <c:pt idx="718">
                  <c:v>1978.7323168384</c:v>
                </c:pt>
                <c:pt idx="719">
                  <c:v>1973.9990193751701</c:v>
                </c:pt>
                <c:pt idx="720">
                  <c:v>1973.7334530207499</c:v>
                </c:pt>
                <c:pt idx="721">
                  <c:v>1976.09163702828</c:v>
                </c:pt>
                <c:pt idx="722">
                  <c:v>1969.0771502489499</c:v>
                </c:pt>
                <c:pt idx="723">
                  <c:v>1972.1695777313601</c:v>
                </c:pt>
                <c:pt idx="724">
                  <c:v>1979.34241048217</c:v>
                </c:pt>
                <c:pt idx="725">
                  <c:v>1971.32661967385</c:v>
                </c:pt>
                <c:pt idx="726">
                  <c:v>1974.54070967029</c:v>
                </c:pt>
                <c:pt idx="727">
                  <c:v>1971.0698320507399</c:v>
                </c:pt>
                <c:pt idx="728">
                  <c:v>1965.00238471799</c:v>
                </c:pt>
                <c:pt idx="729">
                  <c:v>1973.5563087524799</c:v>
                </c:pt>
                <c:pt idx="730">
                  <c:v>1972.13135383805</c:v>
                </c:pt>
                <c:pt idx="731">
                  <c:v>1965.6970684533101</c:v>
                </c:pt>
                <c:pt idx="732">
                  <c:v>1970.34816875925</c:v>
                </c:pt>
                <c:pt idx="733">
                  <c:v>1966.8222304795499</c:v>
                </c:pt>
                <c:pt idx="734">
                  <c:v>1966.24618390765</c:v>
                </c:pt>
                <c:pt idx="735">
                  <c:v>1975.2576520584901</c:v>
                </c:pt>
                <c:pt idx="736">
                  <c:v>1968.65656230544</c:v>
                </c:pt>
                <c:pt idx="737">
                  <c:v>1968.7187565121999</c:v>
                </c:pt>
                <c:pt idx="738">
                  <c:v>1970.9908903309999</c:v>
                </c:pt>
                <c:pt idx="739">
                  <c:v>1965.16363497203</c:v>
                </c:pt>
                <c:pt idx="740">
                  <c:v>1968.51763180186</c:v>
                </c:pt>
                <c:pt idx="741">
                  <c:v>1975.8259963261301</c:v>
                </c:pt>
                <c:pt idx="742">
                  <c:v>1969.6864842953901</c:v>
                </c:pt>
                <c:pt idx="743">
                  <c:v>1972.79464299249</c:v>
                </c:pt>
                <c:pt idx="744">
                  <c:v>1973.9697096121999</c:v>
                </c:pt>
                <c:pt idx="745">
                  <c:v>1970.0351445221499</c:v>
                </c:pt>
                <c:pt idx="746">
                  <c:v>1978.62105402678</c:v>
                </c:pt>
                <c:pt idx="747">
                  <c:v>1978.0752435289801</c:v>
                </c:pt>
                <c:pt idx="748">
                  <c:v>1971.1843729084001</c:v>
                </c:pt>
                <c:pt idx="749">
                  <c:v>1973.8788552388</c:v>
                </c:pt>
                <c:pt idx="750">
                  <c:v>1970.1888074137501</c:v>
                </c:pt>
                <c:pt idx="751">
                  <c:v>1967.0946921778</c:v>
                </c:pt>
                <c:pt idx="752">
                  <c:v>1976.02138736148</c:v>
                </c:pt>
                <c:pt idx="753">
                  <c:v>1971.5786977262401</c:v>
                </c:pt>
                <c:pt idx="754">
                  <c:v>1971.37512542175</c:v>
                </c:pt>
                <c:pt idx="755">
                  <c:v>1975.20333122682</c:v>
                </c:pt>
                <c:pt idx="756">
                  <c:v>1971.39954653173</c:v>
                </c:pt>
                <c:pt idx="757">
                  <c:v>1975.5961636017</c:v>
                </c:pt>
                <c:pt idx="758">
                  <c:v>1981.11821471337</c:v>
                </c:pt>
                <c:pt idx="759">
                  <c:v>1974.1301877497101</c:v>
                </c:pt>
                <c:pt idx="760">
                  <c:v>1975.2289189896401</c:v>
                </c:pt>
                <c:pt idx="761">
                  <c:v>1973.8567559978501</c:v>
                </c:pt>
                <c:pt idx="762">
                  <c:v>1967.74782825493</c:v>
                </c:pt>
                <c:pt idx="763">
                  <c:v>1974.0894162537199</c:v>
                </c:pt>
                <c:pt idx="764">
                  <c:v>1976.81886638783</c:v>
                </c:pt>
                <c:pt idx="765">
                  <c:v>1970.8920091285299</c:v>
                </c:pt>
                <c:pt idx="766">
                  <c:v>1974.9839793592701</c:v>
                </c:pt>
                <c:pt idx="767">
                  <c:v>1971.95702426309</c:v>
                </c:pt>
                <c:pt idx="768">
                  <c:v>1969.4937003842499</c:v>
                </c:pt>
                <c:pt idx="769">
                  <c:v>1980.0099157393099</c:v>
                </c:pt>
                <c:pt idx="770">
                  <c:v>1975.1245254601099</c:v>
                </c:pt>
                <c:pt idx="771">
                  <c:v>1971.02094784822</c:v>
                </c:pt>
                <c:pt idx="772">
                  <c:v>1973.1481744196101</c:v>
                </c:pt>
                <c:pt idx="773">
                  <c:v>1966.3629433916201</c:v>
                </c:pt>
                <c:pt idx="774">
                  <c:v>1969.0648697306301</c:v>
                </c:pt>
                <c:pt idx="775">
                  <c:v>1975.12169213383</c:v>
                </c:pt>
                <c:pt idx="776">
                  <c:v>1964.2680702694799</c:v>
                </c:pt>
                <c:pt idx="777">
                  <c:v>1967.79022963071</c:v>
                </c:pt>
                <c:pt idx="778">
                  <c:v>1963.29350161413</c:v>
                </c:pt>
                <c:pt idx="779">
                  <c:v>1958.4987759052201</c:v>
                </c:pt>
                <c:pt idx="780">
                  <c:v>1965.77452600025</c:v>
                </c:pt>
                <c:pt idx="781">
                  <c:v>1963.9063795581501</c:v>
                </c:pt>
                <c:pt idx="782">
                  <c:v>1956.5597153521301</c:v>
                </c:pt>
                <c:pt idx="783">
                  <c:v>1961.27877788813</c:v>
                </c:pt>
                <c:pt idx="784">
                  <c:v>1955.1844048097</c:v>
                </c:pt>
                <c:pt idx="785">
                  <c:v>1956.50957964084</c:v>
                </c:pt>
                <c:pt idx="786">
                  <c:v>1966.26604777696</c:v>
                </c:pt>
                <c:pt idx="787">
                  <c:v>1962.0563692237799</c:v>
                </c:pt>
                <c:pt idx="788">
                  <c:v>1963.1447082381601</c:v>
                </c:pt>
                <c:pt idx="789">
                  <c:v>1965.27459392725</c:v>
                </c:pt>
                <c:pt idx="790">
                  <c:v>1959.7032506652699</c:v>
                </c:pt>
                <c:pt idx="791">
                  <c:v>1962.6161765662</c:v>
                </c:pt>
                <c:pt idx="792">
                  <c:v>1968.57472694693</c:v>
                </c:pt>
                <c:pt idx="793">
                  <c:v>1960.9233023642</c:v>
                </c:pt>
                <c:pt idx="794">
                  <c:v>1961.6858942761401</c:v>
                </c:pt>
                <c:pt idx="795">
                  <c:v>1960.74443184347</c:v>
                </c:pt>
                <c:pt idx="796">
                  <c:v>1957.6388720160701</c:v>
                </c:pt>
                <c:pt idx="797">
                  <c:v>1965.2649791194001</c:v>
                </c:pt>
                <c:pt idx="798">
                  <c:v>1967.07136067743</c:v>
                </c:pt>
                <c:pt idx="799">
                  <c:v>1963.74477336924</c:v>
                </c:pt>
                <c:pt idx="800">
                  <c:v>1966.3741412890499</c:v>
                </c:pt>
                <c:pt idx="801">
                  <c:v>1964.8966916791901</c:v>
                </c:pt>
                <c:pt idx="802">
                  <c:v>1964.0910464225101</c:v>
                </c:pt>
                <c:pt idx="803">
                  <c:v>1971.1980433552999</c:v>
                </c:pt>
                <c:pt idx="804">
                  <c:v>1967.9999543010799</c:v>
                </c:pt>
                <c:pt idx="805">
                  <c:v>1967.38879944921</c:v>
                </c:pt>
                <c:pt idx="806">
                  <c:v>1966.91927827014</c:v>
                </c:pt>
                <c:pt idx="807">
                  <c:v>1964.6452153780899</c:v>
                </c:pt>
                <c:pt idx="808">
                  <c:v>1965.54473225687</c:v>
                </c:pt>
                <c:pt idx="809">
                  <c:v>1971.23333626573</c:v>
                </c:pt>
                <c:pt idx="810">
                  <c:v>1965.58306021816</c:v>
                </c:pt>
                <c:pt idx="811">
                  <c:v>1966.81881742887</c:v>
                </c:pt>
                <c:pt idx="812">
                  <c:v>1964.1822112039199</c:v>
                </c:pt>
                <c:pt idx="813">
                  <c:v>1959.95308729563</c:v>
                </c:pt>
                <c:pt idx="814">
                  <c:v>1965.0142488101999</c:v>
                </c:pt>
                <c:pt idx="815">
                  <c:v>1969.40005581632</c:v>
                </c:pt>
                <c:pt idx="816">
                  <c:v>1964.64535241158</c:v>
                </c:pt>
                <c:pt idx="817">
                  <c:v>1969.92696753277</c:v>
                </c:pt>
                <c:pt idx="818">
                  <c:v>1969.0347654858199</c:v>
                </c:pt>
                <c:pt idx="819">
                  <c:v>1969.19234466747</c:v>
                </c:pt>
                <c:pt idx="820">
                  <c:v>1977.0263434681201</c:v>
                </c:pt>
                <c:pt idx="821">
                  <c:v>1974.7892662828599</c:v>
                </c:pt>
                <c:pt idx="822">
                  <c:v>1972.4096983956199</c:v>
                </c:pt>
                <c:pt idx="823">
                  <c:v>1970.78289949431</c:v>
                </c:pt>
                <c:pt idx="824">
                  <c:v>1965.2406506743901</c:v>
                </c:pt>
                <c:pt idx="825">
                  <c:v>1967.8876378022701</c:v>
                </c:pt>
                <c:pt idx="826">
                  <c:v>1973.1652372184999</c:v>
                </c:pt>
                <c:pt idx="827">
                  <c:v>1967.2669581099599</c:v>
                </c:pt>
                <c:pt idx="828">
                  <c:v>1966.9197130411101</c:v>
                </c:pt>
                <c:pt idx="829">
                  <c:v>1965.6629037600101</c:v>
                </c:pt>
                <c:pt idx="830">
                  <c:v>1961.77897515564</c:v>
                </c:pt>
                <c:pt idx="831">
                  <c:v>1966.5747920737499</c:v>
                </c:pt>
                <c:pt idx="832">
                  <c:v>1967.25226523383</c:v>
                </c:pt>
                <c:pt idx="833">
                  <c:v>1963.0378637967999</c:v>
                </c:pt>
                <c:pt idx="834">
                  <c:v>1967.3555852981001</c:v>
                </c:pt>
                <c:pt idx="835">
                  <c:v>1964.97437739357</c:v>
                </c:pt>
                <c:pt idx="836">
                  <c:v>1960.44573586255</c:v>
                </c:pt>
                <c:pt idx="837">
                  <c:v>1971.0064924232199</c:v>
                </c:pt>
                <c:pt idx="838">
                  <c:v>1968.1957142005999</c:v>
                </c:pt>
                <c:pt idx="839">
                  <c:v>1965.5019676150901</c:v>
                </c:pt>
                <c:pt idx="840">
                  <c:v>1962.7484426580399</c:v>
                </c:pt>
                <c:pt idx="841">
                  <c:v>1956.72778507812</c:v>
                </c:pt>
                <c:pt idx="842">
                  <c:v>1960.7685072382801</c:v>
                </c:pt>
                <c:pt idx="843">
                  <c:v>1972.0071451287899</c:v>
                </c:pt>
                <c:pt idx="844">
                  <c:v>1967.57923344094</c:v>
                </c:pt>
                <c:pt idx="845">
                  <c:v>1969.5455248196099</c:v>
                </c:pt>
                <c:pt idx="846">
                  <c:v>1969.05427997586</c:v>
                </c:pt>
                <c:pt idx="847">
                  <c:v>1967.02910864657</c:v>
                </c:pt>
                <c:pt idx="848">
                  <c:v>1976.0406905576399</c:v>
                </c:pt>
                <c:pt idx="849">
                  <c:v>1974.64017000951</c:v>
                </c:pt>
                <c:pt idx="850">
                  <c:v>1967.5160884678501</c:v>
                </c:pt>
                <c:pt idx="851">
                  <c:v>1971.4193980272501</c:v>
                </c:pt>
                <c:pt idx="852">
                  <c:v>1969.58761062751</c:v>
                </c:pt>
                <c:pt idx="853">
                  <c:v>1967.7871674022001</c:v>
                </c:pt>
                <c:pt idx="854">
                  <c:v>1976.7173721890999</c:v>
                </c:pt>
                <c:pt idx="855">
                  <c:v>1969.9881405414201</c:v>
                </c:pt>
                <c:pt idx="856">
                  <c:v>1968.7120071791201</c:v>
                </c:pt>
                <c:pt idx="857">
                  <c:v>1967.2110607050399</c:v>
                </c:pt>
                <c:pt idx="858">
                  <c:v>1961.5140965005</c:v>
                </c:pt>
                <c:pt idx="859">
                  <c:v>1961.56041153655</c:v>
                </c:pt>
                <c:pt idx="860">
                  <c:v>1967.57850734823</c:v>
                </c:pt>
                <c:pt idx="861">
                  <c:v>1959.98908875451</c:v>
                </c:pt>
                <c:pt idx="862">
                  <c:v>1962.3630228178199</c:v>
                </c:pt>
                <c:pt idx="863">
                  <c:v>1962.37164181916</c:v>
                </c:pt>
                <c:pt idx="864">
                  <c:v>1958.61628801652</c:v>
                </c:pt>
                <c:pt idx="865">
                  <c:v>1963.2515959847699</c:v>
                </c:pt>
                <c:pt idx="866">
                  <c:v>1967.7211775902299</c:v>
                </c:pt>
                <c:pt idx="867">
                  <c:v>1962.5695997619</c:v>
                </c:pt>
                <c:pt idx="868">
                  <c:v>1967.9882416844</c:v>
                </c:pt>
                <c:pt idx="869">
                  <c:v>1967.6077856629399</c:v>
                </c:pt>
                <c:pt idx="870">
                  <c:v>1967.0366728930901</c:v>
                </c:pt>
                <c:pt idx="871">
                  <c:v>1977.8626928917399</c:v>
                </c:pt>
                <c:pt idx="872">
                  <c:v>1973.0391699494501</c:v>
                </c:pt>
                <c:pt idx="873">
                  <c:v>1968.6333187185401</c:v>
                </c:pt>
                <c:pt idx="874">
                  <c:v>1968.45955578494</c:v>
                </c:pt>
                <c:pt idx="875">
                  <c:v>1962.42698419112</c:v>
                </c:pt>
                <c:pt idx="876">
                  <c:v>1962.3056784077</c:v>
                </c:pt>
                <c:pt idx="877">
                  <c:v>1967.7372647050399</c:v>
                </c:pt>
                <c:pt idx="878">
                  <c:v>1962.0527333965799</c:v>
                </c:pt>
                <c:pt idx="879">
                  <c:v>1965.66329935764</c:v>
                </c:pt>
                <c:pt idx="880">
                  <c:v>1967.03535423326</c:v>
                </c:pt>
                <c:pt idx="881">
                  <c:v>1965.14479704932</c:v>
                </c:pt>
                <c:pt idx="882">
                  <c:v>1973.0372699368099</c:v>
                </c:pt>
                <c:pt idx="883">
                  <c:v>1975.3103695288</c:v>
                </c:pt>
                <c:pt idx="884">
                  <c:v>1970.09389268307</c:v>
                </c:pt>
                <c:pt idx="885">
                  <c:v>1974.1347107566801</c:v>
                </c:pt>
                <c:pt idx="886">
                  <c:v>1970.78249144702</c:v>
                </c:pt>
                <c:pt idx="887">
                  <c:v>1967.2385854322299</c:v>
                </c:pt>
                <c:pt idx="888">
                  <c:v>1975.6622219161</c:v>
                </c:pt>
                <c:pt idx="889">
                  <c:v>1974.5870218248799</c:v>
                </c:pt>
                <c:pt idx="890">
                  <c:v>1974.26650650328</c:v>
                </c:pt>
                <c:pt idx="891">
                  <c:v>1976.22119073712</c:v>
                </c:pt>
                <c:pt idx="892">
                  <c:v>1971.67869296558</c:v>
                </c:pt>
                <c:pt idx="893">
                  <c:v>1975.21009504842</c:v>
                </c:pt>
                <c:pt idx="894">
                  <c:v>1984.1834863342001</c:v>
                </c:pt>
                <c:pt idx="895">
                  <c:v>1976.1402103487501</c:v>
                </c:pt>
                <c:pt idx="896">
                  <c:v>1975.75901545904</c:v>
                </c:pt>
                <c:pt idx="897">
                  <c:v>1975.60719659654</c:v>
                </c:pt>
                <c:pt idx="898">
                  <c:v>1971.99755975221</c:v>
                </c:pt>
                <c:pt idx="899">
                  <c:v>1980.06705688691</c:v>
                </c:pt>
                <c:pt idx="900">
                  <c:v>1981.81554362062</c:v>
                </c:pt>
                <c:pt idx="901">
                  <c:v>1971.9350282326</c:v>
                </c:pt>
                <c:pt idx="902">
                  <c:v>1976.8790922978901</c:v>
                </c:pt>
                <c:pt idx="903">
                  <c:v>1975.11147046315</c:v>
                </c:pt>
                <c:pt idx="904">
                  <c:v>1975.60701123487</c:v>
                </c:pt>
                <c:pt idx="905">
                  <c:v>1986.19794828761</c:v>
                </c:pt>
                <c:pt idx="906">
                  <c:v>1980.91359768497</c:v>
                </c:pt>
                <c:pt idx="907">
                  <c:v>1977.92099900073</c:v>
                </c:pt>
                <c:pt idx="908">
                  <c:v>1981.8100634949999</c:v>
                </c:pt>
                <c:pt idx="909">
                  <c:v>1977.0788710083</c:v>
                </c:pt>
                <c:pt idx="910">
                  <c:v>1976.03291091295</c:v>
                </c:pt>
                <c:pt idx="911">
                  <c:v>1978.1921512588599</c:v>
                </c:pt>
                <c:pt idx="912">
                  <c:v>1969.24752212358</c:v>
                </c:pt>
                <c:pt idx="913">
                  <c:v>1969.0476119227701</c:v>
                </c:pt>
                <c:pt idx="914">
                  <c:v>1969.2281825386499</c:v>
                </c:pt>
                <c:pt idx="915">
                  <c:v>1964.5244921817</c:v>
                </c:pt>
                <c:pt idx="916">
                  <c:v>1970.9052648878001</c:v>
                </c:pt>
                <c:pt idx="917">
                  <c:v>1974.22466004936</c:v>
                </c:pt>
                <c:pt idx="918">
                  <c:v>1970.3885141396199</c:v>
                </c:pt>
                <c:pt idx="919">
                  <c:v>1972.4976455492299</c:v>
                </c:pt>
                <c:pt idx="920">
                  <c:v>1968.2151627037999</c:v>
                </c:pt>
                <c:pt idx="921">
                  <c:v>1965.4256036653401</c:v>
                </c:pt>
                <c:pt idx="922">
                  <c:v>1973.3133065807599</c:v>
                </c:pt>
                <c:pt idx="923">
                  <c:v>1966.5169796492301</c:v>
                </c:pt>
                <c:pt idx="924">
                  <c:v>1964.0094014291201</c:v>
                </c:pt>
                <c:pt idx="925">
                  <c:v>1962.01224848469</c:v>
                </c:pt>
                <c:pt idx="926">
                  <c:v>1957.0810124658501</c:v>
                </c:pt>
                <c:pt idx="927">
                  <c:v>1959.27182393918</c:v>
                </c:pt>
                <c:pt idx="928">
                  <c:v>1967.38940921068</c:v>
                </c:pt>
                <c:pt idx="929">
                  <c:v>1960.5196491402201</c:v>
                </c:pt>
                <c:pt idx="930">
                  <c:v>1963.85914570663</c:v>
                </c:pt>
                <c:pt idx="931">
                  <c:v>1962.9185230569999</c:v>
                </c:pt>
                <c:pt idx="932">
                  <c:v>1959.97334693262</c:v>
                </c:pt>
                <c:pt idx="933">
                  <c:v>1969.28179394382</c:v>
                </c:pt>
                <c:pt idx="934">
                  <c:v>1974.3228469820999</c:v>
                </c:pt>
                <c:pt idx="935">
                  <c:v>1967.0344868934101</c:v>
                </c:pt>
                <c:pt idx="936">
                  <c:v>1972.4292821444701</c:v>
                </c:pt>
                <c:pt idx="937">
                  <c:v>1969.47956750653</c:v>
                </c:pt>
                <c:pt idx="938">
                  <c:v>1970.9948314916601</c:v>
                </c:pt>
                <c:pt idx="939">
                  <c:v>1980.1220784828799</c:v>
                </c:pt>
                <c:pt idx="940">
                  <c:v>1977.46750489786</c:v>
                </c:pt>
                <c:pt idx="941">
                  <c:v>1976.3367468695301</c:v>
                </c:pt>
                <c:pt idx="942">
                  <c:v>1977.0718798168</c:v>
                </c:pt>
                <c:pt idx="943">
                  <c:v>1972.81523598225</c:v>
                </c:pt>
                <c:pt idx="944">
                  <c:v>1975.4615834721899</c:v>
                </c:pt>
                <c:pt idx="945">
                  <c:v>1982.9532494848099</c:v>
                </c:pt>
                <c:pt idx="946">
                  <c:v>1977.8400446819101</c:v>
                </c:pt>
                <c:pt idx="947">
                  <c:v>1980.23311621674</c:v>
                </c:pt>
                <c:pt idx="948">
                  <c:v>1981.2837385918399</c:v>
                </c:pt>
                <c:pt idx="949">
                  <c:v>1981.90758211868</c:v>
                </c:pt>
                <c:pt idx="950">
                  <c:v>1991.3630471510901</c:v>
                </c:pt>
                <c:pt idx="951">
                  <c:v>1997.61697566304</c:v>
                </c:pt>
                <c:pt idx="952">
                  <c:v>1990.5532961308299</c:v>
                </c:pt>
                <c:pt idx="953">
                  <c:v>1994.3986632757101</c:v>
                </c:pt>
                <c:pt idx="954">
                  <c:v>1991.4783751590201</c:v>
                </c:pt>
                <c:pt idx="955">
                  <c:v>1985.13664549699</c:v>
                </c:pt>
                <c:pt idx="956">
                  <c:v>1991.9271333766801</c:v>
                </c:pt>
                <c:pt idx="957">
                  <c:v>1988.1840937540901</c:v>
                </c:pt>
                <c:pt idx="958">
                  <c:v>1984.07601120755</c:v>
                </c:pt>
                <c:pt idx="959">
                  <c:v>1988.08553742461</c:v>
                </c:pt>
                <c:pt idx="960">
                  <c:v>1984.5260020703499</c:v>
                </c:pt>
                <c:pt idx="961">
                  <c:v>1984.8080801439901</c:v>
                </c:pt>
                <c:pt idx="962">
                  <c:v>1994.07260646842</c:v>
                </c:pt>
                <c:pt idx="963">
                  <c:v>1988.87116787796</c:v>
                </c:pt>
                <c:pt idx="964">
                  <c:v>1988.51428443332</c:v>
                </c:pt>
                <c:pt idx="965">
                  <c:v>1990.8511806838101</c:v>
                </c:pt>
                <c:pt idx="966">
                  <c:v>1985.4668511597599</c:v>
                </c:pt>
                <c:pt idx="967">
                  <c:v>1991.3819147771901</c:v>
                </c:pt>
                <c:pt idx="968">
                  <c:v>1993.5346708949701</c:v>
                </c:pt>
                <c:pt idx="969">
                  <c:v>1985.3994881410799</c:v>
                </c:pt>
                <c:pt idx="970">
                  <c:v>1987.8314642722401</c:v>
                </c:pt>
                <c:pt idx="971">
                  <c:v>1985.54465370002</c:v>
                </c:pt>
                <c:pt idx="972">
                  <c:v>1979.5686723163799</c:v>
                </c:pt>
                <c:pt idx="973">
                  <c:v>1986.4823700929401</c:v>
                </c:pt>
                <c:pt idx="974">
                  <c:v>1982.33055556011</c:v>
                </c:pt>
                <c:pt idx="975">
                  <c:v>1978.5238968784499</c:v>
                </c:pt>
                <c:pt idx="976">
                  <c:v>1980.3058531456199</c:v>
                </c:pt>
                <c:pt idx="977">
                  <c:v>1972.05105764828</c:v>
                </c:pt>
                <c:pt idx="978">
                  <c:v>1971.5615347355899</c:v>
                </c:pt>
                <c:pt idx="979">
                  <c:v>1979.10312994227</c:v>
                </c:pt>
                <c:pt idx="980">
                  <c:v>1972.1073895448701</c:v>
                </c:pt>
                <c:pt idx="981">
                  <c:v>1970.78233952805</c:v>
                </c:pt>
                <c:pt idx="982">
                  <c:v>1970.6040770131799</c:v>
                </c:pt>
                <c:pt idx="983">
                  <c:v>1965.63717916931</c:v>
                </c:pt>
                <c:pt idx="984">
                  <c:v>1973.8776379255301</c:v>
                </c:pt>
                <c:pt idx="985">
                  <c:v>1978.9926810152001</c:v>
                </c:pt>
                <c:pt idx="986">
                  <c:v>1972.09802249528</c:v>
                </c:pt>
                <c:pt idx="987">
                  <c:v>1975.75095358214</c:v>
                </c:pt>
                <c:pt idx="988">
                  <c:v>1973.41870526762</c:v>
                </c:pt>
                <c:pt idx="989">
                  <c:v>1968.3281521366</c:v>
                </c:pt>
                <c:pt idx="990">
                  <c:v>1976.5174562362199</c:v>
                </c:pt>
                <c:pt idx="991">
                  <c:v>1971.7850059335799</c:v>
                </c:pt>
                <c:pt idx="992">
                  <c:v>1964.68686857031</c:v>
                </c:pt>
                <c:pt idx="993">
                  <c:v>1965.12623185185</c:v>
                </c:pt>
                <c:pt idx="994">
                  <c:v>1958.8352701623</c:v>
                </c:pt>
                <c:pt idx="995">
                  <c:v>1957.83711553784</c:v>
                </c:pt>
                <c:pt idx="996">
                  <c:v>1967.1186766203</c:v>
                </c:pt>
                <c:pt idx="997">
                  <c:v>1958.1550334107101</c:v>
                </c:pt>
                <c:pt idx="998">
                  <c:v>1958.70286233653</c:v>
                </c:pt>
                <c:pt idx="999">
                  <c:v>1961.34888689686</c:v>
                </c:pt>
                <c:pt idx="1000">
                  <c:v>1958.9859866709101</c:v>
                </c:pt>
                <c:pt idx="1001">
                  <c:v>1964.4842646721099</c:v>
                </c:pt>
                <c:pt idx="1002">
                  <c:v>1971.45374647574</c:v>
                </c:pt>
                <c:pt idx="1003">
                  <c:v>1966.5890477580199</c:v>
                </c:pt>
                <c:pt idx="1004">
                  <c:v>1973.64046912189</c:v>
                </c:pt>
                <c:pt idx="1005">
                  <c:v>1971.8969061101</c:v>
                </c:pt>
                <c:pt idx="1006">
                  <c:v>1969.50668922415</c:v>
                </c:pt>
                <c:pt idx="1007">
                  <c:v>1975.9518320219299</c:v>
                </c:pt>
                <c:pt idx="1008">
                  <c:v>1971.73030442458</c:v>
                </c:pt>
                <c:pt idx="1009">
                  <c:v>1968.52441422058</c:v>
                </c:pt>
                <c:pt idx="1010">
                  <c:v>1969.5840317116099</c:v>
                </c:pt>
                <c:pt idx="1011">
                  <c:v>1964.50486865217</c:v>
                </c:pt>
                <c:pt idx="1012">
                  <c:v>1967.9611574099899</c:v>
                </c:pt>
                <c:pt idx="1013">
                  <c:v>1973.2794148171299</c:v>
                </c:pt>
                <c:pt idx="1014">
                  <c:v>1967.6690482840099</c:v>
                </c:pt>
                <c:pt idx="1015">
                  <c:v>1972.2573290509999</c:v>
                </c:pt>
                <c:pt idx="1016">
                  <c:v>1973.07001307417</c:v>
                </c:pt>
                <c:pt idx="1017">
                  <c:v>1968.87237450525</c:v>
                </c:pt>
                <c:pt idx="1018">
                  <c:v>1976.5296614927599</c:v>
                </c:pt>
                <c:pt idx="1019">
                  <c:v>1978.6584486931899</c:v>
                </c:pt>
                <c:pt idx="1020">
                  <c:v>1975.1082042657199</c:v>
                </c:pt>
                <c:pt idx="1021">
                  <c:v>1981.1602930540801</c:v>
                </c:pt>
                <c:pt idx="1022">
                  <c:v>1978.66111983885</c:v>
                </c:pt>
                <c:pt idx="1023">
                  <c:v>1976.2863335096799</c:v>
                </c:pt>
                <c:pt idx="1024">
                  <c:v>1985.09942640805</c:v>
                </c:pt>
                <c:pt idx="1025">
                  <c:v>1982.9578267315001</c:v>
                </c:pt>
                <c:pt idx="1026">
                  <c:v>1978.3561613223601</c:v>
                </c:pt>
                <c:pt idx="1027">
                  <c:v>1978.5068847893699</c:v>
                </c:pt>
                <c:pt idx="1028">
                  <c:v>1968.6978416841</c:v>
                </c:pt>
                <c:pt idx="1029">
                  <c:v>1971.38125041954</c:v>
                </c:pt>
                <c:pt idx="1030">
                  <c:v>1977.0365273079201</c:v>
                </c:pt>
                <c:pt idx="1031">
                  <c:v>1967.9878599962699</c:v>
                </c:pt>
                <c:pt idx="1032">
                  <c:v>1965.80934102481</c:v>
                </c:pt>
                <c:pt idx="1033">
                  <c:v>1967.9112011434299</c:v>
                </c:pt>
                <c:pt idx="1034">
                  <c:v>1964.84499192424</c:v>
                </c:pt>
                <c:pt idx="1035">
                  <c:v>1969.62602994445</c:v>
                </c:pt>
                <c:pt idx="1036">
                  <c:v>1968.3261167646699</c:v>
                </c:pt>
                <c:pt idx="1037">
                  <c:v>1964.7595835269599</c:v>
                </c:pt>
                <c:pt idx="1038">
                  <c:v>1968.5487195644</c:v>
                </c:pt>
                <c:pt idx="1039">
                  <c:v>1965.6836075225101</c:v>
                </c:pt>
                <c:pt idx="1040">
                  <c:v>1961.9304215760201</c:v>
                </c:pt>
                <c:pt idx="1041">
                  <c:v>1969.0025671252299</c:v>
                </c:pt>
                <c:pt idx="1042">
                  <c:v>1967.50353133111</c:v>
                </c:pt>
                <c:pt idx="1043">
                  <c:v>1962.1133117857</c:v>
                </c:pt>
                <c:pt idx="1044">
                  <c:v>1960.19550401126</c:v>
                </c:pt>
                <c:pt idx="1045">
                  <c:v>1955.3936994891901</c:v>
                </c:pt>
                <c:pt idx="1046">
                  <c:v>1954.8386259149399</c:v>
                </c:pt>
                <c:pt idx="1047">
                  <c:v>1959.0889931229301</c:v>
                </c:pt>
                <c:pt idx="1048">
                  <c:v>1952.5159960743999</c:v>
                </c:pt>
                <c:pt idx="1049">
                  <c:v>1952.85809165049</c:v>
                </c:pt>
                <c:pt idx="1050">
                  <c:v>1955.0935462877101</c:v>
                </c:pt>
                <c:pt idx="1051">
                  <c:v>1949.5716154802601</c:v>
                </c:pt>
                <c:pt idx="1052">
                  <c:v>1957.2517502073299</c:v>
                </c:pt>
                <c:pt idx="1053">
                  <c:v>1962.20848793868</c:v>
                </c:pt>
                <c:pt idx="1054">
                  <c:v>1956.3536535841499</c:v>
                </c:pt>
                <c:pt idx="1055">
                  <c:v>1958.56178095582</c:v>
                </c:pt>
                <c:pt idx="1056">
                  <c:v>1961.12121393241</c:v>
                </c:pt>
                <c:pt idx="1057">
                  <c:v>1957.5795662212099</c:v>
                </c:pt>
                <c:pt idx="1058">
                  <c:v>1968.6607190156001</c:v>
                </c:pt>
                <c:pt idx="1059">
                  <c:v>1967.5659851560199</c:v>
                </c:pt>
                <c:pt idx="1060">
                  <c:v>1966.0240164034001</c:v>
                </c:pt>
                <c:pt idx="1061">
                  <c:v>1969.65872232061</c:v>
                </c:pt>
                <c:pt idx="1062">
                  <c:v>1967.7476791915201</c:v>
                </c:pt>
                <c:pt idx="1063">
                  <c:v>1968.35972086008</c:v>
                </c:pt>
                <c:pt idx="1064">
                  <c:v>1977.19887431349</c:v>
                </c:pt>
                <c:pt idx="1065">
                  <c:v>1969.92908522072</c:v>
                </c:pt>
                <c:pt idx="1066">
                  <c:v>1968.3563422516299</c:v>
                </c:pt>
                <c:pt idx="1067">
                  <c:v>1966.1418202320101</c:v>
                </c:pt>
                <c:pt idx="1068">
                  <c:v>1961.3679583939399</c:v>
                </c:pt>
                <c:pt idx="1069">
                  <c:v>1966.8645339382699</c:v>
                </c:pt>
                <c:pt idx="1070">
                  <c:v>1965.9748916055501</c:v>
                </c:pt>
                <c:pt idx="1071">
                  <c:v>1960.1316445119701</c:v>
                </c:pt>
                <c:pt idx="1072">
                  <c:v>1964.0812955304</c:v>
                </c:pt>
                <c:pt idx="1073">
                  <c:v>1958.7940986612</c:v>
                </c:pt>
                <c:pt idx="1074">
                  <c:v>1957.1850548647401</c:v>
                </c:pt>
                <c:pt idx="1075">
                  <c:v>1964.05540965245</c:v>
                </c:pt>
                <c:pt idx="1076">
                  <c:v>1961.58817231274</c:v>
                </c:pt>
                <c:pt idx="1077">
                  <c:v>1961.24051750596</c:v>
                </c:pt>
                <c:pt idx="1078">
                  <c:v>1964.5516083288401</c:v>
                </c:pt>
                <c:pt idx="1079">
                  <c:v>1959.8130454387699</c:v>
                </c:pt>
                <c:pt idx="1080">
                  <c:v>1964.5208018435701</c:v>
                </c:pt>
                <c:pt idx="1081">
                  <c:v>1971.0431476184999</c:v>
                </c:pt>
                <c:pt idx="1082">
                  <c:v>1966.8403998420499</c:v>
                </c:pt>
                <c:pt idx="1083">
                  <c:v>1966.0438940049401</c:v>
                </c:pt>
                <c:pt idx="1084">
                  <c:v>1967.32731740331</c:v>
                </c:pt>
                <c:pt idx="1085">
                  <c:v>1960.6429861987999</c:v>
                </c:pt>
                <c:pt idx="1086">
                  <c:v>1968.96733359063</c:v>
                </c:pt>
                <c:pt idx="1087">
                  <c:v>1972.2590421309501</c:v>
                </c:pt>
                <c:pt idx="1088">
                  <c:v>1966.2371313916301</c:v>
                </c:pt>
                <c:pt idx="1089">
                  <c:v>1970.89218948655</c:v>
                </c:pt>
                <c:pt idx="1090">
                  <c:v>1969.44537774218</c:v>
                </c:pt>
                <c:pt idx="1091">
                  <c:v>1964.65615092392</c:v>
                </c:pt>
                <c:pt idx="1092">
                  <c:v>1973.91772614413</c:v>
                </c:pt>
                <c:pt idx="1093">
                  <c:v>1973.8314325516901</c:v>
                </c:pt>
                <c:pt idx="1094">
                  <c:v>1971.77884846395</c:v>
                </c:pt>
                <c:pt idx="1095">
                  <c:v>1975.9945818400199</c:v>
                </c:pt>
                <c:pt idx="1096">
                  <c:v>1970.7047762227101</c:v>
                </c:pt>
                <c:pt idx="1097">
                  <c:v>1971.2706240904799</c:v>
                </c:pt>
                <c:pt idx="1098">
                  <c:v>1982.7231368529499</c:v>
                </c:pt>
                <c:pt idx="1099">
                  <c:v>1975.5801342862601</c:v>
                </c:pt>
                <c:pt idx="1100">
                  <c:v>1973.6768549263099</c:v>
                </c:pt>
                <c:pt idx="1101">
                  <c:v>1969.9571790452001</c:v>
                </c:pt>
                <c:pt idx="1102">
                  <c:v>1964.17838584174</c:v>
                </c:pt>
                <c:pt idx="1103">
                  <c:v>1969.1040775542699</c:v>
                </c:pt>
                <c:pt idx="1104">
                  <c:v>1976.62176516408</c:v>
                </c:pt>
                <c:pt idx="1105">
                  <c:v>1964.5905017813</c:v>
                </c:pt>
                <c:pt idx="1106">
                  <c:v>1967.6169150675801</c:v>
                </c:pt>
                <c:pt idx="1107">
                  <c:v>1963.9581776657999</c:v>
                </c:pt>
                <c:pt idx="1108">
                  <c:v>1959.7581775287299</c:v>
                </c:pt>
                <c:pt idx="1109">
                  <c:v>1967.1441925430299</c:v>
                </c:pt>
                <c:pt idx="1110">
                  <c:v>1964.6141490464099</c:v>
                </c:pt>
                <c:pt idx="1111">
                  <c:v>1956.7894790948601</c:v>
                </c:pt>
                <c:pt idx="1112">
                  <c:v>1961.4806235531701</c:v>
                </c:pt>
                <c:pt idx="1113">
                  <c:v>1957.0934223330801</c:v>
                </c:pt>
                <c:pt idx="1114">
                  <c:v>1953.9814641338801</c:v>
                </c:pt>
                <c:pt idx="1115">
                  <c:v>1964.20988913617</c:v>
                </c:pt>
                <c:pt idx="1116">
                  <c:v>1955.88177735308</c:v>
                </c:pt>
                <c:pt idx="1117">
                  <c:v>1953.61746031947</c:v>
                </c:pt>
                <c:pt idx="1118">
                  <c:v>1952.99747267367</c:v>
                </c:pt>
                <c:pt idx="1119">
                  <c:v>1947.4758579059901</c:v>
                </c:pt>
                <c:pt idx="1120">
                  <c:v>1955.0750697507499</c:v>
                </c:pt>
                <c:pt idx="1121">
                  <c:v>1957.95624817817</c:v>
                </c:pt>
                <c:pt idx="1122">
                  <c:v>1952.0268316576901</c:v>
                </c:pt>
                <c:pt idx="1123">
                  <c:v>1957.5563677627399</c:v>
                </c:pt>
                <c:pt idx="1124">
                  <c:v>1957.7156384233699</c:v>
                </c:pt>
                <c:pt idx="1125">
                  <c:v>1954.5936387888601</c:v>
                </c:pt>
                <c:pt idx="1126">
                  <c:v>1963.40746357532</c:v>
                </c:pt>
                <c:pt idx="1127">
                  <c:v>1959.8410271586799</c:v>
                </c:pt>
                <c:pt idx="1128">
                  <c:v>1957.91371026246</c:v>
                </c:pt>
                <c:pt idx="1129">
                  <c:v>1961.2178925631499</c:v>
                </c:pt>
                <c:pt idx="1130">
                  <c:v>1955.0889897910799</c:v>
                </c:pt>
                <c:pt idx="1131">
                  <c:v>1957.5788135001301</c:v>
                </c:pt>
                <c:pt idx="1132">
                  <c:v>1966.95355288268</c:v>
                </c:pt>
                <c:pt idx="1133">
                  <c:v>1959.7741340278001</c:v>
                </c:pt>
                <c:pt idx="1134">
                  <c:v>1960.3230481652699</c:v>
                </c:pt>
                <c:pt idx="1135">
                  <c:v>1964.8341253378901</c:v>
                </c:pt>
                <c:pt idx="1136">
                  <c:v>1958.4617424614601</c:v>
                </c:pt>
                <c:pt idx="1137">
                  <c:v>1967.8129845872299</c:v>
                </c:pt>
                <c:pt idx="1138">
                  <c:v>1967.99146694213</c:v>
                </c:pt>
                <c:pt idx="1139">
                  <c:v>1959.0527139104099</c:v>
                </c:pt>
                <c:pt idx="1140">
                  <c:v>1963.9916897727901</c:v>
                </c:pt>
                <c:pt idx="1141">
                  <c:v>1963.4341336212401</c:v>
                </c:pt>
                <c:pt idx="1142">
                  <c:v>1958.59529392587</c:v>
                </c:pt>
                <c:pt idx="1143">
                  <c:v>1968.4065603988599</c:v>
                </c:pt>
                <c:pt idx="1144">
                  <c:v>1964.76154958592</c:v>
                </c:pt>
                <c:pt idx="1145">
                  <c:v>1964.3203841238901</c:v>
                </c:pt>
                <c:pt idx="1146">
                  <c:v>1971.0557777198301</c:v>
                </c:pt>
                <c:pt idx="1147">
                  <c:v>1969.8858216200699</c:v>
                </c:pt>
                <c:pt idx="1148">
                  <c:v>1971.1382804684199</c:v>
                </c:pt>
                <c:pt idx="1149">
                  <c:v>1980.3098881154599</c:v>
                </c:pt>
                <c:pt idx="1150">
                  <c:v>1976.8626772406799</c:v>
                </c:pt>
                <c:pt idx="1151">
                  <c:v>1977.7521225581299</c:v>
                </c:pt>
                <c:pt idx="1152">
                  <c:v>1979.18301726815</c:v>
                </c:pt>
                <c:pt idx="1153">
                  <c:v>1974.85415793266</c:v>
                </c:pt>
                <c:pt idx="1154">
                  <c:v>1978.9909275125699</c:v>
                </c:pt>
                <c:pt idx="1155">
                  <c:v>1983.0851339723399</c:v>
                </c:pt>
                <c:pt idx="1156">
                  <c:v>1976.2229577918599</c:v>
                </c:pt>
                <c:pt idx="1157">
                  <c:v>1976.79312162262</c:v>
                </c:pt>
                <c:pt idx="1158">
                  <c:v>1975.9602597324599</c:v>
                </c:pt>
                <c:pt idx="1159">
                  <c:v>1971.2665690050001</c:v>
                </c:pt>
                <c:pt idx="1160">
                  <c:v>1979.81034569691</c:v>
                </c:pt>
                <c:pt idx="1161">
                  <c:v>1979.84765714777</c:v>
                </c:pt>
                <c:pt idx="1162">
                  <c:v>1976.04494230007</c:v>
                </c:pt>
                <c:pt idx="1163">
                  <c:v>1980.4862096884999</c:v>
                </c:pt>
                <c:pt idx="1164">
                  <c:v>1977.1375681237901</c:v>
                </c:pt>
                <c:pt idx="1165">
                  <c:v>1979.8519953738301</c:v>
                </c:pt>
                <c:pt idx="1166">
                  <c:v>1991.7138726016799</c:v>
                </c:pt>
                <c:pt idx="1167">
                  <c:v>1981.42294939462</c:v>
                </c:pt>
                <c:pt idx="1168">
                  <c:v>1979.17092775571</c:v>
                </c:pt>
                <c:pt idx="1169">
                  <c:v>1977.6293955033</c:v>
                </c:pt>
                <c:pt idx="1170">
                  <c:v>1971.0352807737399</c:v>
                </c:pt>
                <c:pt idx="1171">
                  <c:v>1975.28660717089</c:v>
                </c:pt>
                <c:pt idx="1172">
                  <c:v>1976.3214075554799</c:v>
                </c:pt>
                <c:pt idx="1173">
                  <c:v>1969.0852956828001</c:v>
                </c:pt>
                <c:pt idx="1174">
                  <c:v>1975.2549887035</c:v>
                </c:pt>
                <c:pt idx="1175">
                  <c:v>1973.1971531616</c:v>
                </c:pt>
                <c:pt idx="1176">
                  <c:v>1971.75908625033</c:v>
                </c:pt>
                <c:pt idx="1177">
                  <c:v>1982.58195859333</c:v>
                </c:pt>
                <c:pt idx="1178">
                  <c:v>1984.38943325278</c:v>
                </c:pt>
                <c:pt idx="1179">
                  <c:v>1982.0846419992099</c:v>
                </c:pt>
                <c:pt idx="1180">
                  <c:v>1985.6228708558799</c:v>
                </c:pt>
                <c:pt idx="1181">
                  <c:v>1986.39624475713</c:v>
                </c:pt>
                <c:pt idx="1182">
                  <c:v>1991.52853008649</c:v>
                </c:pt>
                <c:pt idx="1183">
                  <c:v>2002.2610129535201</c:v>
                </c:pt>
                <c:pt idx="1184">
                  <c:v>1999.1675579069699</c:v>
                </c:pt>
                <c:pt idx="1185">
                  <c:v>2000.75855552455</c:v>
                </c:pt>
                <c:pt idx="1186">
                  <c:v>2006.31461935775</c:v>
                </c:pt>
                <c:pt idx="1187">
                  <c:v>1999.4432506166399</c:v>
                </c:pt>
                <c:pt idx="1188">
                  <c:v>2004.3344354732701</c:v>
                </c:pt>
                <c:pt idx="1189">
                  <c:v>2008.7941850985701</c:v>
                </c:pt>
                <c:pt idx="1190">
                  <c:v>2000.46359832761</c:v>
                </c:pt>
                <c:pt idx="1191">
                  <c:v>2004.7399224941</c:v>
                </c:pt>
                <c:pt idx="1192">
                  <c:v>2003.3065038377899</c:v>
                </c:pt>
                <c:pt idx="1193">
                  <c:v>1996.6729454588001</c:v>
                </c:pt>
                <c:pt idx="1194">
                  <c:v>2010.5815572551601</c:v>
                </c:pt>
                <c:pt idx="1195">
                  <c:v>2009.4088130134901</c:v>
                </c:pt>
                <c:pt idx="1196">
                  <c:v>2003.26495748978</c:v>
                </c:pt>
                <c:pt idx="1197">
                  <c:v>2008.93176777856</c:v>
                </c:pt>
                <c:pt idx="1198">
                  <c:v>2001.8505075134401</c:v>
                </c:pt>
                <c:pt idx="1199">
                  <c:v>1999.4315882966</c:v>
                </c:pt>
                <c:pt idx="1200">
                  <c:v>2005.28500286433</c:v>
                </c:pt>
                <c:pt idx="1201">
                  <c:v>1993.9766110268699</c:v>
                </c:pt>
                <c:pt idx="1202">
                  <c:v>1992.81110745195</c:v>
                </c:pt>
                <c:pt idx="1203">
                  <c:v>1992.90999015998</c:v>
                </c:pt>
                <c:pt idx="1204">
                  <c:v>1984.6823133567</c:v>
                </c:pt>
                <c:pt idx="1205">
                  <c:v>1990.4810329734501</c:v>
                </c:pt>
                <c:pt idx="1206">
                  <c:v>1998.2063569608999</c:v>
                </c:pt>
                <c:pt idx="1207">
                  <c:v>1993.1913376741099</c:v>
                </c:pt>
                <c:pt idx="1208">
                  <c:v>2000.4934179448001</c:v>
                </c:pt>
                <c:pt idx="1209">
                  <c:v>1999.44254482016</c:v>
                </c:pt>
                <c:pt idx="1210">
                  <c:v>1995.7238486701799</c:v>
                </c:pt>
                <c:pt idx="1211">
                  <c:v>2008.7078243528699</c:v>
                </c:pt>
                <c:pt idx="1212">
                  <c:v>2008.8189861293199</c:v>
                </c:pt>
                <c:pt idx="1213">
                  <c:v>2004.83858287048</c:v>
                </c:pt>
                <c:pt idx="1214">
                  <c:v>2010.55938314899</c:v>
                </c:pt>
                <c:pt idx="1215">
                  <c:v>2004.7265062105801</c:v>
                </c:pt>
                <c:pt idx="1216">
                  <c:v>2002.2977254554301</c:v>
                </c:pt>
                <c:pt idx="1217">
                  <c:v>2011.9006770733699</c:v>
                </c:pt>
                <c:pt idx="1218">
                  <c:v>2003.44143258073</c:v>
                </c:pt>
                <c:pt idx="1219">
                  <c:v>2000.7452706198701</c:v>
                </c:pt>
                <c:pt idx="1220">
                  <c:v>2002.2902138612901</c:v>
                </c:pt>
                <c:pt idx="1221">
                  <c:v>1997.2645161671701</c:v>
                </c:pt>
                <c:pt idx="1222">
                  <c:v>2004.5809535614001</c:v>
                </c:pt>
                <c:pt idx="1223">
                  <c:v>2014.13705747876</c:v>
                </c:pt>
                <c:pt idx="1224">
                  <c:v>2009.67404460333</c:v>
                </c:pt>
                <c:pt idx="1225">
                  <c:v>2015.4430141521</c:v>
                </c:pt>
                <c:pt idx="1226">
                  <c:v>2017.5483251041401</c:v>
                </c:pt>
                <c:pt idx="1227">
                  <c:v>2012.08199539153</c:v>
                </c:pt>
                <c:pt idx="1228">
                  <c:v>2021.12843967617</c:v>
                </c:pt>
                <c:pt idx="1229">
                  <c:v>2020.7037732102301</c:v>
                </c:pt>
                <c:pt idx="1230">
                  <c:v>2011.97691217179</c:v>
                </c:pt>
                <c:pt idx="1231">
                  <c:v>2013.45665302049</c:v>
                </c:pt>
                <c:pt idx="1232">
                  <c:v>2011.56613692314</c:v>
                </c:pt>
                <c:pt idx="1233">
                  <c:v>2013.4813806525599</c:v>
                </c:pt>
                <c:pt idx="1234">
                  <c:v>2021.8771803915999</c:v>
                </c:pt>
                <c:pt idx="1235">
                  <c:v>2013.96292150507</c:v>
                </c:pt>
                <c:pt idx="1236">
                  <c:v>2011.87803721778</c:v>
                </c:pt>
                <c:pt idx="1237">
                  <c:v>2012.8445023010099</c:v>
                </c:pt>
                <c:pt idx="1238">
                  <c:v>2008.16645503629</c:v>
                </c:pt>
                <c:pt idx="1239">
                  <c:v>2013.170738173</c:v>
                </c:pt>
                <c:pt idx="1240">
                  <c:v>2016.33077789658</c:v>
                </c:pt>
                <c:pt idx="1241">
                  <c:v>2009.8241749568699</c:v>
                </c:pt>
                <c:pt idx="1242">
                  <c:v>2016.7906995532801</c:v>
                </c:pt>
                <c:pt idx="1243">
                  <c:v>2016.63663535261</c:v>
                </c:pt>
                <c:pt idx="1244">
                  <c:v>2013.8602550068199</c:v>
                </c:pt>
                <c:pt idx="1245">
                  <c:v>2021.35588106659</c:v>
                </c:pt>
                <c:pt idx="1246">
                  <c:v>2015.08300140295</c:v>
                </c:pt>
                <c:pt idx="1247">
                  <c:v>2008.3648976910599</c:v>
                </c:pt>
                <c:pt idx="1248">
                  <c:v>2011.05909535568</c:v>
                </c:pt>
                <c:pt idx="1249">
                  <c:v>2008.3045131064</c:v>
                </c:pt>
                <c:pt idx="1250">
                  <c:v>2010.3954038761101</c:v>
                </c:pt>
                <c:pt idx="1251">
                  <c:v>2026.5014916869</c:v>
                </c:pt>
                <c:pt idx="1252">
                  <c:v>2018.4785556161901</c:v>
                </c:pt>
                <c:pt idx="1253">
                  <c:v>2019.7078104448599</c:v>
                </c:pt>
                <c:pt idx="1254">
                  <c:v>2023.3877206805</c:v>
                </c:pt>
                <c:pt idx="1255">
                  <c:v>2018.7433318918399</c:v>
                </c:pt>
                <c:pt idx="1256">
                  <c:v>2021.60491055429</c:v>
                </c:pt>
                <c:pt idx="1257">
                  <c:v>2025.9923181633601</c:v>
                </c:pt>
                <c:pt idx="1258">
                  <c:v>2014.6441094680599</c:v>
                </c:pt>
                <c:pt idx="1259">
                  <c:v>2021.75802380455</c:v>
                </c:pt>
                <c:pt idx="1260">
                  <c:v>2022.3134519930099</c:v>
                </c:pt>
                <c:pt idx="1261">
                  <c:v>2013.9801277128199</c:v>
                </c:pt>
                <c:pt idx="1262">
                  <c:v>2027.7285759787101</c:v>
                </c:pt>
                <c:pt idx="1263">
                  <c:v>2024.5907661951501</c:v>
                </c:pt>
                <c:pt idx="1264">
                  <c:v>2016.53000781377</c:v>
                </c:pt>
                <c:pt idx="1265">
                  <c:v>2017.6602199890399</c:v>
                </c:pt>
                <c:pt idx="1266">
                  <c:v>2012.81755609628</c:v>
                </c:pt>
                <c:pt idx="1267">
                  <c:v>2009.2609318387299</c:v>
                </c:pt>
                <c:pt idx="1268">
                  <c:v>2015.9590102867401</c:v>
                </c:pt>
                <c:pt idx="1269">
                  <c:v>2007.89885181929</c:v>
                </c:pt>
                <c:pt idx="1270">
                  <c:v>2007.4676434804501</c:v>
                </c:pt>
                <c:pt idx="1271">
                  <c:v>2009.1015003556099</c:v>
                </c:pt>
                <c:pt idx="1272">
                  <c:v>2004.32749111007</c:v>
                </c:pt>
                <c:pt idx="1273">
                  <c:v>2012.59007888369</c:v>
                </c:pt>
                <c:pt idx="1274">
                  <c:v>2020.18226376594</c:v>
                </c:pt>
                <c:pt idx="1275">
                  <c:v>2018.97674490593</c:v>
                </c:pt>
                <c:pt idx="1276">
                  <c:v>2022.68107124063</c:v>
                </c:pt>
                <c:pt idx="1277">
                  <c:v>2024.3688691454099</c:v>
                </c:pt>
                <c:pt idx="1278">
                  <c:v>2019.3535841179601</c:v>
                </c:pt>
                <c:pt idx="1279">
                  <c:v>2030.90733294605</c:v>
                </c:pt>
                <c:pt idx="1280">
                  <c:v>2029.04170003538</c:v>
                </c:pt>
                <c:pt idx="1281">
                  <c:v>2025.3585116321201</c:v>
                </c:pt>
                <c:pt idx="1282">
                  <c:v>2028.05042840903</c:v>
                </c:pt>
                <c:pt idx="1283">
                  <c:v>2023.2636135100499</c:v>
                </c:pt>
                <c:pt idx="1284">
                  <c:v>2021.5104564185101</c:v>
                </c:pt>
                <c:pt idx="1285">
                  <c:v>2032.4905184192501</c:v>
                </c:pt>
                <c:pt idx="1286">
                  <c:v>2024.9300024787699</c:v>
                </c:pt>
                <c:pt idx="1287">
                  <c:v>2022.8973329713899</c:v>
                </c:pt>
                <c:pt idx="1288">
                  <c:v>2024.75615878797</c:v>
                </c:pt>
                <c:pt idx="1289">
                  <c:v>2019.6695081227199</c:v>
                </c:pt>
                <c:pt idx="1290">
                  <c:v>2025.109329636</c:v>
                </c:pt>
                <c:pt idx="1291">
                  <c:v>2033.35818086531</c:v>
                </c:pt>
                <c:pt idx="1292">
                  <c:v>2028.0699622177201</c:v>
                </c:pt>
                <c:pt idx="1293">
                  <c:v>2033.30178493223</c:v>
                </c:pt>
                <c:pt idx="1294">
                  <c:v>2035.3614783113401</c:v>
                </c:pt>
                <c:pt idx="1295">
                  <c:v>2031.75216748649</c:v>
                </c:pt>
                <c:pt idx="1296">
                  <c:v>2043.6786011879601</c:v>
                </c:pt>
                <c:pt idx="1297">
                  <c:v>2043.43461477552</c:v>
                </c:pt>
                <c:pt idx="1298">
                  <c:v>2037.9563247665601</c:v>
                </c:pt>
                <c:pt idx="1299">
                  <c:v>2041.50067626124</c:v>
                </c:pt>
                <c:pt idx="1300">
                  <c:v>2038.50213780686</c:v>
                </c:pt>
                <c:pt idx="1301">
                  <c:v>2038.55704881464</c:v>
                </c:pt>
                <c:pt idx="1302">
                  <c:v>2049.89505551913</c:v>
                </c:pt>
                <c:pt idx="1303">
                  <c:v>2040.3122557895699</c:v>
                </c:pt>
                <c:pt idx="1304">
                  <c:v>2034.3288157167599</c:v>
                </c:pt>
                <c:pt idx="1305">
                  <c:v>2037.4100371511399</c:v>
                </c:pt>
                <c:pt idx="1306">
                  <c:v>2033.5239628685999</c:v>
                </c:pt>
                <c:pt idx="1307">
                  <c:v>2036.1699475042899</c:v>
                </c:pt>
                <c:pt idx="1308">
                  <c:v>2034.4817465062599</c:v>
                </c:pt>
                <c:pt idx="1309">
                  <c:v>2019.77325246694</c:v>
                </c:pt>
                <c:pt idx="1310">
                  <c:v>2024.28416803142</c:v>
                </c:pt>
                <c:pt idx="1311">
                  <c:v>2023.3424139889601</c:v>
                </c:pt>
                <c:pt idx="1312">
                  <c:v>2014.24463800495</c:v>
                </c:pt>
                <c:pt idx="1313">
                  <c:v>2017.7115927172199</c:v>
                </c:pt>
                <c:pt idx="1314">
                  <c:v>2019.1560502606401</c:v>
                </c:pt>
                <c:pt idx="1315">
                  <c:v>2017.10975245134</c:v>
                </c:pt>
                <c:pt idx="1316">
                  <c:v>2023.3710040715</c:v>
                </c:pt>
                <c:pt idx="1317">
                  <c:v>2016.38037592255</c:v>
                </c:pt>
                <c:pt idx="1318">
                  <c:v>2018.8115252820201</c:v>
                </c:pt>
                <c:pt idx="1319">
                  <c:v>2029.5766790950299</c:v>
                </c:pt>
                <c:pt idx="1320">
                  <c:v>2028.58973164691</c:v>
                </c:pt>
                <c:pt idx="1321">
                  <c:v>2025.68027319357</c:v>
                </c:pt>
                <c:pt idx="1322">
                  <c:v>2028.2138485763801</c:v>
                </c:pt>
                <c:pt idx="1323">
                  <c:v>2023.6136522042</c:v>
                </c:pt>
                <c:pt idx="1324">
                  <c:v>2030.0518802711099</c:v>
                </c:pt>
                <c:pt idx="1325">
                  <c:v>2038.7848982836499</c:v>
                </c:pt>
                <c:pt idx="1326">
                  <c:v>2030.57537137847</c:v>
                </c:pt>
                <c:pt idx="1327">
                  <c:v>2031.70834495534</c:v>
                </c:pt>
                <c:pt idx="1328">
                  <c:v>2029.6996475610999</c:v>
                </c:pt>
                <c:pt idx="1329">
                  <c:v>2024.17946025637</c:v>
                </c:pt>
                <c:pt idx="1330">
                  <c:v>2030.25771549448</c:v>
                </c:pt>
                <c:pt idx="1331">
                  <c:v>2025.95315689573</c:v>
                </c:pt>
                <c:pt idx="1332">
                  <c:v>2011.1139291928901</c:v>
                </c:pt>
                <c:pt idx="1333">
                  <c:v>2013.72344308836</c:v>
                </c:pt>
                <c:pt idx="1334">
                  <c:v>2008.4235237215701</c:v>
                </c:pt>
                <c:pt idx="1335">
                  <c:v>2004.93186437655</c:v>
                </c:pt>
                <c:pt idx="1336">
                  <c:v>2013.1012036207901</c:v>
                </c:pt>
                <c:pt idx="1337">
                  <c:v>2007.46197230658</c:v>
                </c:pt>
                <c:pt idx="1338">
                  <c:v>2008.492162406</c:v>
                </c:pt>
                <c:pt idx="1339">
                  <c:v>2014.54249192106</c:v>
                </c:pt>
                <c:pt idx="1340">
                  <c:v>2010.7410550934701</c:v>
                </c:pt>
                <c:pt idx="1341">
                  <c:v>2014.23611714976</c:v>
                </c:pt>
                <c:pt idx="1342">
                  <c:v>2020.0956528735501</c:v>
                </c:pt>
                <c:pt idx="1343">
                  <c:v>2014.0208946456501</c:v>
                </c:pt>
                <c:pt idx="1344">
                  <c:v>2017.85154253877</c:v>
                </c:pt>
                <c:pt idx="1345">
                  <c:v>2016.5293538025701</c:v>
                </c:pt>
                <c:pt idx="1346">
                  <c:v>2009.8638837722899</c:v>
                </c:pt>
                <c:pt idx="1347">
                  <c:v>2015.51772080502</c:v>
                </c:pt>
                <c:pt idx="1348">
                  <c:v>2016.9028679072101</c:v>
                </c:pt>
                <c:pt idx="1349">
                  <c:v>2015.8230106145299</c:v>
                </c:pt>
                <c:pt idx="1350">
                  <c:v>2017.3400176611799</c:v>
                </c:pt>
                <c:pt idx="1351">
                  <c:v>2013.7889659929399</c:v>
                </c:pt>
                <c:pt idx="1352">
                  <c:v>2016.38535997237</c:v>
                </c:pt>
                <c:pt idx="1353">
                  <c:v>2028.7740293732199</c:v>
                </c:pt>
                <c:pt idx="1354">
                  <c:v>2028.47719944138</c:v>
                </c:pt>
                <c:pt idx="1355">
                  <c:v>2030.5118927354899</c:v>
                </c:pt>
                <c:pt idx="1356">
                  <c:v>2030.33649589792</c:v>
                </c:pt>
                <c:pt idx="1357">
                  <c:v>2029.8799798091</c:v>
                </c:pt>
                <c:pt idx="1358">
                  <c:v>2038.18590652429</c:v>
                </c:pt>
                <c:pt idx="1359">
                  <c:v>2042.5238353964</c:v>
                </c:pt>
                <c:pt idx="1360">
                  <c:v>2034.9197180523199</c:v>
                </c:pt>
                <c:pt idx="1361">
                  <c:v>2033.42650947892</c:v>
                </c:pt>
                <c:pt idx="1362">
                  <c:v>2030.5170421990099</c:v>
                </c:pt>
                <c:pt idx="1363">
                  <c:v>2026.60907924498</c:v>
                </c:pt>
                <c:pt idx="1364">
                  <c:v>2033.9141381911099</c:v>
                </c:pt>
                <c:pt idx="1365">
                  <c:v>2033.8297823033099</c:v>
                </c:pt>
                <c:pt idx="1366">
                  <c:v>2028.7546910574899</c:v>
                </c:pt>
                <c:pt idx="1367">
                  <c:v>2037.3486285711599</c:v>
                </c:pt>
                <c:pt idx="1368">
                  <c:v>2038.6055255747301</c:v>
                </c:pt>
                <c:pt idx="1369">
                  <c:v>2039.966334855</c:v>
                </c:pt>
                <c:pt idx="1370">
                  <c:v>2050.0005369375099</c:v>
                </c:pt>
                <c:pt idx="1371">
                  <c:v>2043.76347450502</c:v>
                </c:pt>
                <c:pt idx="1372">
                  <c:v>2043.3208809459099</c:v>
                </c:pt>
                <c:pt idx="1373">
                  <c:v>2046.8136261608699</c:v>
                </c:pt>
                <c:pt idx="1374">
                  <c:v>2039.9248571949299</c:v>
                </c:pt>
                <c:pt idx="1375">
                  <c:v>2042.76546303432</c:v>
                </c:pt>
                <c:pt idx="1376">
                  <c:v>2048.00714097522</c:v>
                </c:pt>
                <c:pt idx="1377">
                  <c:v>2038.9525521328501</c:v>
                </c:pt>
                <c:pt idx="1378">
                  <c:v>2042.7337792902499</c:v>
                </c:pt>
                <c:pt idx="1379">
                  <c:v>2041.75440451655</c:v>
                </c:pt>
                <c:pt idx="1380">
                  <c:v>2039.3289838113001</c:v>
                </c:pt>
                <c:pt idx="1381">
                  <c:v>2046.7812876492401</c:v>
                </c:pt>
                <c:pt idx="1382">
                  <c:v>2045.88275836159</c:v>
                </c:pt>
                <c:pt idx="1383">
                  <c:v>2037.9439646338201</c:v>
                </c:pt>
                <c:pt idx="1384">
                  <c:v>2042.7310371389301</c:v>
                </c:pt>
                <c:pt idx="1385">
                  <c:v>2039.6188179948099</c:v>
                </c:pt>
                <c:pt idx="1386">
                  <c:v>2037.8505391651699</c:v>
                </c:pt>
                <c:pt idx="1387">
                  <c:v>2043.56215559468</c:v>
                </c:pt>
                <c:pt idx="1388">
                  <c:v>2040.8789071977901</c:v>
                </c:pt>
                <c:pt idx="1389">
                  <c:v>2035.88445644116</c:v>
                </c:pt>
                <c:pt idx="1390">
                  <c:v>2037.16956204182</c:v>
                </c:pt>
                <c:pt idx="1391">
                  <c:v>2033.58989859331</c:v>
                </c:pt>
                <c:pt idx="1392">
                  <c:v>2036.85010037094</c:v>
                </c:pt>
                <c:pt idx="1393">
                  <c:v>2041.66117352115</c:v>
                </c:pt>
                <c:pt idx="1394">
                  <c:v>2033.9832749888999</c:v>
                </c:pt>
                <c:pt idx="1395">
                  <c:v>2032.74698532101</c:v>
                </c:pt>
                <c:pt idx="1396">
                  <c:v>2036.78528957412</c:v>
                </c:pt>
                <c:pt idx="1397">
                  <c:v>2034.4557998525199</c:v>
                </c:pt>
                <c:pt idx="1398">
                  <c:v>2044.20061660292</c:v>
                </c:pt>
                <c:pt idx="1399">
                  <c:v>2044.88949278218</c:v>
                </c:pt>
                <c:pt idx="1400">
                  <c:v>2038.33948089764</c:v>
                </c:pt>
                <c:pt idx="1401">
                  <c:v>2043.70337865593</c:v>
                </c:pt>
                <c:pt idx="1402">
                  <c:v>2043.4036776196699</c:v>
                </c:pt>
                <c:pt idx="1403">
                  <c:v>2042.58956826249</c:v>
                </c:pt>
                <c:pt idx="1404">
                  <c:v>2050.5310229935299</c:v>
                </c:pt>
                <c:pt idx="1405">
                  <c:v>2040.58995176965</c:v>
                </c:pt>
                <c:pt idx="1406">
                  <c:v>2038.1388411636599</c:v>
                </c:pt>
                <c:pt idx="1407">
                  <c:v>2043.30678318424</c:v>
                </c:pt>
                <c:pt idx="1408">
                  <c:v>2036.2053710679099</c:v>
                </c:pt>
                <c:pt idx="1409">
                  <c:v>2038.6862171144801</c:v>
                </c:pt>
                <c:pt idx="1410">
                  <c:v>2043.86959676941</c:v>
                </c:pt>
                <c:pt idx="1411">
                  <c:v>2034.4396885922499</c:v>
                </c:pt>
                <c:pt idx="1412">
                  <c:v>2038.2843372929001</c:v>
                </c:pt>
                <c:pt idx="1413">
                  <c:v>2036.17363383886</c:v>
                </c:pt>
                <c:pt idx="1414">
                  <c:v>2027.36940679846</c:v>
                </c:pt>
                <c:pt idx="1415">
                  <c:v>2036.04079446272</c:v>
                </c:pt>
                <c:pt idx="1416">
                  <c:v>2034.23589847936</c:v>
                </c:pt>
                <c:pt idx="1417">
                  <c:v>2025.1239024562899</c:v>
                </c:pt>
                <c:pt idx="1418">
                  <c:v>2028.2550583745201</c:v>
                </c:pt>
                <c:pt idx="1419">
                  <c:v>2023.46889053773</c:v>
                </c:pt>
                <c:pt idx="1420">
                  <c:v>2022.3466984833401</c:v>
                </c:pt>
                <c:pt idx="1421">
                  <c:v>2035.5783977440699</c:v>
                </c:pt>
                <c:pt idx="1422">
                  <c:v>2030.72727219085</c:v>
                </c:pt>
                <c:pt idx="1423">
                  <c:v>2029.2520726862399</c:v>
                </c:pt>
                <c:pt idx="1424">
                  <c:v>2030.8651452044901</c:v>
                </c:pt>
                <c:pt idx="1425">
                  <c:v>2028.5793016738401</c:v>
                </c:pt>
                <c:pt idx="1426">
                  <c:v>2034.52411894788</c:v>
                </c:pt>
                <c:pt idx="1427">
                  <c:v>2041.41218183194</c:v>
                </c:pt>
                <c:pt idx="1428">
                  <c:v>2031.3147847677401</c:v>
                </c:pt>
                <c:pt idx="1429">
                  <c:v>2031.75951897971</c:v>
                </c:pt>
                <c:pt idx="1430">
                  <c:v>2028.56009804413</c:v>
                </c:pt>
                <c:pt idx="1431">
                  <c:v>2024.32512767699</c:v>
                </c:pt>
                <c:pt idx="1432">
                  <c:v>2042.47362246538</c:v>
                </c:pt>
                <c:pt idx="1433">
                  <c:v>2043.92780035643</c:v>
                </c:pt>
                <c:pt idx="1434">
                  <c:v>2040.6675864753699</c:v>
                </c:pt>
                <c:pt idx="1435">
                  <c:v>2052.1889249641599</c:v>
                </c:pt>
                <c:pt idx="1436">
                  <c:v>2044.7018726793401</c:v>
                </c:pt>
                <c:pt idx="1437">
                  <c:v>2044.87471386939</c:v>
                </c:pt>
                <c:pt idx="1438">
                  <c:v>2057.3593589046</c:v>
                </c:pt>
                <c:pt idx="1439">
                  <c:v>2038.69316351107</c:v>
                </c:pt>
                <c:pt idx="1440">
                  <c:v>2039.65929886041</c:v>
                </c:pt>
                <c:pt idx="1441">
                  <c:v>2041.1735690176899</c:v>
                </c:pt>
                <c:pt idx="1442">
                  <c:v>2021.63060170838</c:v>
                </c:pt>
                <c:pt idx="1443">
                  <c:v>2035.1875202220999</c:v>
                </c:pt>
                <c:pt idx="1444">
                  <c:v>2044.3629973811001</c:v>
                </c:pt>
                <c:pt idx="1445">
                  <c:v>2030.10418615397</c:v>
                </c:pt>
                <c:pt idx="1446">
                  <c:v>2040.9851061417401</c:v>
                </c:pt>
                <c:pt idx="1447">
                  <c:v>2036.8826851746101</c:v>
                </c:pt>
                <c:pt idx="1448">
                  <c:v>2030.9811632292599</c:v>
                </c:pt>
                <c:pt idx="1449">
                  <c:v>2052.30312438689</c:v>
                </c:pt>
                <c:pt idx="1450">
                  <c:v>2045.2451735899599</c:v>
                </c:pt>
                <c:pt idx="1451">
                  <c:v>2037.0873249082299</c:v>
                </c:pt>
                <c:pt idx="1452">
                  <c:v>2049.7473820062801</c:v>
                </c:pt>
                <c:pt idx="1453">
                  <c:v>2037.4331912837599</c:v>
                </c:pt>
                <c:pt idx="1454">
                  <c:v>2028.75661749389</c:v>
                </c:pt>
                <c:pt idx="1455">
                  <c:v>2032.54944868551</c:v>
                </c:pt>
                <c:pt idx="1456">
                  <c:v>2015.2560103881999</c:v>
                </c:pt>
                <c:pt idx="1457">
                  <c:v>2016.8778272966999</c:v>
                </c:pt>
                <c:pt idx="1458">
                  <c:v>2022.0764283149299</c:v>
                </c:pt>
                <c:pt idx="1459">
                  <c:v>2006.4404282458099</c:v>
                </c:pt>
                <c:pt idx="1460">
                  <c:v>2014.4998890412301</c:v>
                </c:pt>
                <c:pt idx="1461">
                  <c:v>2025.7702939896001</c:v>
                </c:pt>
                <c:pt idx="1462">
                  <c:v>2018.64611687806</c:v>
                </c:pt>
                <c:pt idx="1463">
                  <c:v>2027.78319174887</c:v>
                </c:pt>
                <c:pt idx="1464">
                  <c:v>2029.02753509935</c:v>
                </c:pt>
                <c:pt idx="1465">
                  <c:v>2021.9088782395099</c:v>
                </c:pt>
                <c:pt idx="1466">
                  <c:v>2040.3127848578999</c:v>
                </c:pt>
                <c:pt idx="1467">
                  <c:v>2034.77676718217</c:v>
                </c:pt>
                <c:pt idx="1468">
                  <c:v>2031.36568115662</c:v>
                </c:pt>
                <c:pt idx="1469">
                  <c:v>2042.70593756076</c:v>
                </c:pt>
                <c:pt idx="1470">
                  <c:v>2035.5880670342599</c:v>
                </c:pt>
                <c:pt idx="1471">
                  <c:v>2028.9884859246699</c:v>
                </c:pt>
                <c:pt idx="1472">
                  <c:v>2035.90098659553</c:v>
                </c:pt>
                <c:pt idx="1473">
                  <c:v>2018.14182781555</c:v>
                </c:pt>
                <c:pt idx="1474">
                  <c:v>2017.54298940379</c:v>
                </c:pt>
                <c:pt idx="1475">
                  <c:v>2017.0974058486399</c:v>
                </c:pt>
                <c:pt idx="1476">
                  <c:v>2003.27621443309</c:v>
                </c:pt>
                <c:pt idx="1477">
                  <c:v>2004.4357200765101</c:v>
                </c:pt>
                <c:pt idx="1478">
                  <c:v>2009.9959998475399</c:v>
                </c:pt>
                <c:pt idx="1479">
                  <c:v>2000.81146641279</c:v>
                </c:pt>
                <c:pt idx="1480">
                  <c:v>2010.7597427892399</c:v>
                </c:pt>
                <c:pt idx="1481">
                  <c:v>2014.4388108820301</c:v>
                </c:pt>
                <c:pt idx="1482">
                  <c:v>2008.7938453293</c:v>
                </c:pt>
                <c:pt idx="1483">
                  <c:v>2018.7479253414899</c:v>
                </c:pt>
                <c:pt idx="1484">
                  <c:v>2019.2882441209499</c:v>
                </c:pt>
                <c:pt idx="1485">
                  <c:v>2016.6616357983601</c:v>
                </c:pt>
                <c:pt idx="1486">
                  <c:v>2030.88918021976</c:v>
                </c:pt>
                <c:pt idx="1487">
                  <c:v>2023.36593789739</c:v>
                </c:pt>
                <c:pt idx="1488">
                  <c:v>2021.4518290589599</c:v>
                </c:pt>
                <c:pt idx="1489">
                  <c:v>2027.57345852099</c:v>
                </c:pt>
                <c:pt idx="1490">
                  <c:v>2024.94254104471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E2A-9D43-8453-6172811B2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3'!$A$2:$A$1492</c:f>
              <c:numCache>
                <c:formatCode>General</c:formatCode>
                <c:ptCount val="1491"/>
                <c:pt idx="0">
                  <c:v>0.8035714285714286</c:v>
                </c:pt>
                <c:pt idx="1">
                  <c:v>1.6809523809523812</c:v>
                </c:pt>
                <c:pt idx="2">
                  <c:v>2.6333333333333337</c:v>
                </c:pt>
                <c:pt idx="3">
                  <c:v>4.0619047619047626</c:v>
                </c:pt>
                <c:pt idx="4">
                  <c:v>5.4904761904761914</c:v>
                </c:pt>
                <c:pt idx="5">
                  <c:v>6.4428571428571431</c:v>
                </c:pt>
                <c:pt idx="6">
                  <c:v>7.3952380952380956</c:v>
                </c:pt>
                <c:pt idx="7">
                  <c:v>8.8238095238095244</c:v>
                </c:pt>
                <c:pt idx="8">
                  <c:v>9.776190476190477</c:v>
                </c:pt>
                <c:pt idx="9">
                  <c:v>10.72857142857143</c:v>
                </c:pt>
                <c:pt idx="10">
                  <c:v>11.680952380952382</c:v>
                </c:pt>
                <c:pt idx="11">
                  <c:v>12.633333333333335</c:v>
                </c:pt>
                <c:pt idx="12">
                  <c:v>13.585714285714287</c:v>
                </c:pt>
                <c:pt idx="13">
                  <c:v>14.53809523809524</c:v>
                </c:pt>
                <c:pt idx="14">
                  <c:v>15.966666666666669</c:v>
                </c:pt>
                <c:pt idx="15">
                  <c:v>16.919047619047621</c:v>
                </c:pt>
                <c:pt idx="16">
                  <c:v>17.871428571428574</c:v>
                </c:pt>
                <c:pt idx="17">
                  <c:v>18.823809523809526</c:v>
                </c:pt>
                <c:pt idx="18">
                  <c:v>21.680952380952384</c:v>
                </c:pt>
                <c:pt idx="19">
                  <c:v>22.633333333333336</c:v>
                </c:pt>
                <c:pt idx="20">
                  <c:v>24.061904761904763</c:v>
                </c:pt>
                <c:pt idx="21">
                  <c:v>25.490476190476194</c:v>
                </c:pt>
                <c:pt idx="22">
                  <c:v>26.442857142857147</c:v>
                </c:pt>
                <c:pt idx="23">
                  <c:v>27.871428571428574</c:v>
                </c:pt>
                <c:pt idx="24">
                  <c:v>28.823809523809526</c:v>
                </c:pt>
                <c:pt idx="25">
                  <c:v>30.252380952380957</c:v>
                </c:pt>
                <c:pt idx="26">
                  <c:v>31.680952380952384</c:v>
                </c:pt>
                <c:pt idx="27">
                  <c:v>32.633333333333333</c:v>
                </c:pt>
                <c:pt idx="28">
                  <c:v>33.585714285714289</c:v>
                </c:pt>
                <c:pt idx="29">
                  <c:v>34.538095238095238</c:v>
                </c:pt>
                <c:pt idx="30">
                  <c:v>35.490476190476194</c:v>
                </c:pt>
                <c:pt idx="31">
                  <c:v>36.442857142857143</c:v>
                </c:pt>
                <c:pt idx="32">
                  <c:v>37.395238095238099</c:v>
                </c:pt>
                <c:pt idx="33">
                  <c:v>38.82380952380953</c:v>
                </c:pt>
                <c:pt idx="34">
                  <c:v>40.252380952380953</c:v>
                </c:pt>
                <c:pt idx="35">
                  <c:v>41.204761904761909</c:v>
                </c:pt>
                <c:pt idx="36">
                  <c:v>42.63333333333334</c:v>
                </c:pt>
                <c:pt idx="37">
                  <c:v>44.061904761904763</c:v>
                </c:pt>
              </c:numCache>
            </c:numRef>
          </c:xVal>
          <c:yVal>
            <c:numRef>
              <c:f>'Group 3'!$B$2:$B$1492</c:f>
              <c:numCache>
                <c:formatCode>General</c:formatCode>
                <c:ptCount val="1491"/>
                <c:pt idx="0">
                  <c:v>321</c:v>
                </c:pt>
                <c:pt idx="1">
                  <c:v>385</c:v>
                </c:pt>
                <c:pt idx="2">
                  <c:v>387</c:v>
                </c:pt>
                <c:pt idx="3">
                  <c:v>661</c:v>
                </c:pt>
                <c:pt idx="4">
                  <c:v>655</c:v>
                </c:pt>
                <c:pt idx="5">
                  <c:v>683</c:v>
                </c:pt>
                <c:pt idx="6">
                  <c:v>615</c:v>
                </c:pt>
                <c:pt idx="7">
                  <c:v>676</c:v>
                </c:pt>
                <c:pt idx="8">
                  <c:v>630</c:v>
                </c:pt>
                <c:pt idx="9">
                  <c:v>577</c:v>
                </c:pt>
                <c:pt idx="10">
                  <c:v>706</c:v>
                </c:pt>
                <c:pt idx="11">
                  <c:v>658</c:v>
                </c:pt>
                <c:pt idx="12">
                  <c:v>662</c:v>
                </c:pt>
                <c:pt idx="13">
                  <c:v>595</c:v>
                </c:pt>
                <c:pt idx="14">
                  <c:v>645</c:v>
                </c:pt>
                <c:pt idx="15">
                  <c:v>611</c:v>
                </c:pt>
                <c:pt idx="16">
                  <c:v>511</c:v>
                </c:pt>
                <c:pt idx="17">
                  <c:v>668</c:v>
                </c:pt>
                <c:pt idx="18">
                  <c:v>517</c:v>
                </c:pt>
                <c:pt idx="19">
                  <c:v>508</c:v>
                </c:pt>
                <c:pt idx="20">
                  <c:v>638</c:v>
                </c:pt>
                <c:pt idx="21">
                  <c:v>537</c:v>
                </c:pt>
                <c:pt idx="22">
                  <c:v>537</c:v>
                </c:pt>
                <c:pt idx="23">
                  <c:v>547</c:v>
                </c:pt>
                <c:pt idx="24">
                  <c:v>660</c:v>
                </c:pt>
                <c:pt idx="25">
                  <c:v>608</c:v>
                </c:pt>
                <c:pt idx="26">
                  <c:v>630</c:v>
                </c:pt>
                <c:pt idx="27">
                  <c:v>691</c:v>
                </c:pt>
                <c:pt idx="28">
                  <c:v>618</c:v>
                </c:pt>
                <c:pt idx="29">
                  <c:v>562</c:v>
                </c:pt>
                <c:pt idx="30">
                  <c:v>672</c:v>
                </c:pt>
                <c:pt idx="31">
                  <c:v>573</c:v>
                </c:pt>
                <c:pt idx="32">
                  <c:v>728</c:v>
                </c:pt>
                <c:pt idx="33">
                  <c:v>673</c:v>
                </c:pt>
                <c:pt idx="34">
                  <c:v>629</c:v>
                </c:pt>
                <c:pt idx="35">
                  <c:v>720</c:v>
                </c:pt>
                <c:pt idx="36">
                  <c:v>612</c:v>
                </c:pt>
                <c:pt idx="37">
                  <c:v>709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E2A-9D43-8453-6172811B2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1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800"/>
          <c:min val="4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8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579248897"/>
          <c:y val="0.71458273310862774"/>
          <c:w val="0.55485056349836759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3-b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7175872835216337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3'!$G$2:$G$1492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3'!$I$2:$I$1492</c:f>
              <c:numCache>
                <c:formatCode>General</c:formatCode>
                <c:ptCount val="1491"/>
                <c:pt idx="0">
                  <c:v>1493.7910464715901</c:v>
                </c:pt>
                <c:pt idx="1">
                  <c:v>1531.34330707148</c:v>
                </c:pt>
                <c:pt idx="2">
                  <c:v>1565.5505961952999</c:v>
                </c:pt>
                <c:pt idx="3">
                  <c:v>1592.4199394681</c:v>
                </c:pt>
                <c:pt idx="4">
                  <c:v>1616.6115787721801</c:v>
                </c:pt>
                <c:pt idx="5">
                  <c:v>1679.20013445585</c:v>
                </c:pt>
                <c:pt idx="6">
                  <c:v>1726.74917904886</c:v>
                </c:pt>
                <c:pt idx="7">
                  <c:v>1757.11695286088</c:v>
                </c:pt>
                <c:pt idx="8">
                  <c:v>1787.00446397306</c:v>
                </c:pt>
                <c:pt idx="9">
                  <c:v>1811.2767123982701</c:v>
                </c:pt>
                <c:pt idx="10">
                  <c:v>1833.54534767625</c:v>
                </c:pt>
                <c:pt idx="11">
                  <c:v>1851.1291129005899</c:v>
                </c:pt>
                <c:pt idx="12">
                  <c:v>1855.45834373561</c:v>
                </c:pt>
                <c:pt idx="13">
                  <c:v>1865.82761075449</c:v>
                </c:pt>
                <c:pt idx="14">
                  <c:v>1879.71838004138</c:v>
                </c:pt>
                <c:pt idx="15">
                  <c:v>1888.1891159064101</c:v>
                </c:pt>
                <c:pt idx="16">
                  <c:v>1893.62448165819</c:v>
                </c:pt>
                <c:pt idx="17">
                  <c:v>1896.5836353100699</c:v>
                </c:pt>
                <c:pt idx="18">
                  <c:v>1897.9538541849499</c:v>
                </c:pt>
                <c:pt idx="19">
                  <c:v>1904.94558958057</c:v>
                </c:pt>
                <c:pt idx="20">
                  <c:v>1909.27527956221</c:v>
                </c:pt>
                <c:pt idx="21">
                  <c:v>1913.04617836442</c:v>
                </c:pt>
                <c:pt idx="22">
                  <c:v>1915.0989611006501</c:v>
                </c:pt>
                <c:pt idx="23">
                  <c:v>1912.8750303909301</c:v>
                </c:pt>
                <c:pt idx="24">
                  <c:v>1910.6928457705901</c:v>
                </c:pt>
                <c:pt idx="25">
                  <c:v>1916.56111661828</c:v>
                </c:pt>
                <c:pt idx="26">
                  <c:v>1919.74437590515</c:v>
                </c:pt>
                <c:pt idx="27">
                  <c:v>1921.22924847281</c:v>
                </c:pt>
                <c:pt idx="28">
                  <c:v>1920.2015743010199</c:v>
                </c:pt>
                <c:pt idx="29">
                  <c:v>1920.0402750533599</c:v>
                </c:pt>
                <c:pt idx="30">
                  <c:v>1923.0758277704199</c:v>
                </c:pt>
                <c:pt idx="31">
                  <c:v>1929.2549124460299</c:v>
                </c:pt>
                <c:pt idx="32">
                  <c:v>1929.51964408811</c:v>
                </c:pt>
                <c:pt idx="33">
                  <c:v>1929.49238332354</c:v>
                </c:pt>
                <c:pt idx="34">
                  <c:v>1933.03308200787</c:v>
                </c:pt>
                <c:pt idx="35">
                  <c:v>1931.44960727379</c:v>
                </c:pt>
                <c:pt idx="36">
                  <c:v>1933.99738211005</c:v>
                </c:pt>
                <c:pt idx="37">
                  <c:v>1938.7960040304899</c:v>
                </c:pt>
                <c:pt idx="38">
                  <c:v>1941.5824241159301</c:v>
                </c:pt>
                <c:pt idx="39">
                  <c:v>1941.36764703106</c:v>
                </c:pt>
                <c:pt idx="40">
                  <c:v>1941.12421638042</c:v>
                </c:pt>
                <c:pt idx="41">
                  <c:v>1935.88941250025</c:v>
                </c:pt>
                <c:pt idx="42">
                  <c:v>1938.1377604081099</c:v>
                </c:pt>
                <c:pt idx="43">
                  <c:v>1938.1104123734301</c:v>
                </c:pt>
                <c:pt idx="44">
                  <c:v>1937.4951247353199</c:v>
                </c:pt>
                <c:pt idx="45">
                  <c:v>1934.7539628142899</c:v>
                </c:pt>
                <c:pt idx="46">
                  <c:v>1930.0145439831299</c:v>
                </c:pt>
                <c:pt idx="47">
                  <c:v>1928.7427455321699</c:v>
                </c:pt>
                <c:pt idx="48">
                  <c:v>1932.81372192667</c:v>
                </c:pt>
                <c:pt idx="49">
                  <c:v>1937.5987655480101</c:v>
                </c:pt>
                <c:pt idx="50">
                  <c:v>1937.3393320287601</c:v>
                </c:pt>
                <c:pt idx="51">
                  <c:v>1935.8996634720399</c:v>
                </c:pt>
                <c:pt idx="52">
                  <c:v>1934.2446445029</c:v>
                </c:pt>
                <c:pt idx="53">
                  <c:v>1939.61214832838</c:v>
                </c:pt>
                <c:pt idx="54">
                  <c:v>1943.49472285357</c:v>
                </c:pt>
                <c:pt idx="55">
                  <c:v>1943.45061676829</c:v>
                </c:pt>
                <c:pt idx="56">
                  <c:v>1938.55848303824</c:v>
                </c:pt>
                <c:pt idx="57">
                  <c:v>1937.81358176904</c:v>
                </c:pt>
                <c:pt idx="58">
                  <c:v>1937.76610823537</c:v>
                </c:pt>
                <c:pt idx="59">
                  <c:v>1939.71272252369</c:v>
                </c:pt>
                <c:pt idx="60">
                  <c:v>1943.1021288269401</c:v>
                </c:pt>
                <c:pt idx="61">
                  <c:v>1942.9790971397799</c:v>
                </c:pt>
                <c:pt idx="62">
                  <c:v>1942.35569805009</c:v>
                </c:pt>
                <c:pt idx="63">
                  <c:v>1938.3833750113699</c:v>
                </c:pt>
                <c:pt idx="64">
                  <c:v>1939.84909290715</c:v>
                </c:pt>
                <c:pt idx="65">
                  <c:v>1943.0948819749401</c:v>
                </c:pt>
                <c:pt idx="66">
                  <c:v>1944.78682943021</c:v>
                </c:pt>
                <c:pt idx="67">
                  <c:v>1938.8093251963601</c:v>
                </c:pt>
                <c:pt idx="68">
                  <c:v>1937.01227480947</c:v>
                </c:pt>
                <c:pt idx="69">
                  <c:v>1932.92179292181</c:v>
                </c:pt>
                <c:pt idx="70">
                  <c:v>1934.8752927983401</c:v>
                </c:pt>
                <c:pt idx="71">
                  <c:v>1935.7959897452099</c:v>
                </c:pt>
                <c:pt idx="72">
                  <c:v>1935.0133347491801</c:v>
                </c:pt>
                <c:pt idx="73">
                  <c:v>1933.7771841368999</c:v>
                </c:pt>
                <c:pt idx="74">
                  <c:v>1934.54171095586</c:v>
                </c:pt>
                <c:pt idx="75">
                  <c:v>1933.6331457295501</c:v>
                </c:pt>
                <c:pt idx="76">
                  <c:v>1939.86688572042</c:v>
                </c:pt>
                <c:pt idx="77">
                  <c:v>1942.5263018002099</c:v>
                </c:pt>
                <c:pt idx="78">
                  <c:v>1940.07220211869</c:v>
                </c:pt>
                <c:pt idx="79">
                  <c:v>1936.95670818746</c:v>
                </c:pt>
                <c:pt idx="80">
                  <c:v>1933.2291627193499</c:v>
                </c:pt>
                <c:pt idx="81">
                  <c:v>1932.12129781932</c:v>
                </c:pt>
                <c:pt idx="82">
                  <c:v>1933.52851664476</c:v>
                </c:pt>
                <c:pt idx="83">
                  <c:v>1932.39481647342</c:v>
                </c:pt>
                <c:pt idx="84">
                  <c:v>1931.10113999031</c:v>
                </c:pt>
                <c:pt idx="85">
                  <c:v>1931.7126039197501</c:v>
                </c:pt>
                <c:pt idx="86">
                  <c:v>1930.6994771043601</c:v>
                </c:pt>
                <c:pt idx="87">
                  <c:v>1935.4442934132301</c:v>
                </c:pt>
                <c:pt idx="88">
                  <c:v>1936.9491675002701</c:v>
                </c:pt>
                <c:pt idx="89">
                  <c:v>1938.7668639014901</c:v>
                </c:pt>
                <c:pt idx="90">
                  <c:v>1937.94199597036</c:v>
                </c:pt>
                <c:pt idx="91">
                  <c:v>1934.2867233941799</c:v>
                </c:pt>
                <c:pt idx="92">
                  <c:v>1931.0157627840799</c:v>
                </c:pt>
                <c:pt idx="93">
                  <c:v>1936.71975627554</c:v>
                </c:pt>
                <c:pt idx="94">
                  <c:v>1938.37516473558</c:v>
                </c:pt>
                <c:pt idx="95">
                  <c:v>1941.5798843052</c:v>
                </c:pt>
                <c:pt idx="96">
                  <c:v>1942.92045842423</c:v>
                </c:pt>
                <c:pt idx="97">
                  <c:v>1941.3384224112399</c:v>
                </c:pt>
                <c:pt idx="98">
                  <c:v>1955.6241058215601</c:v>
                </c:pt>
                <c:pt idx="99">
                  <c:v>1968.42786032923</c:v>
                </c:pt>
                <c:pt idx="100">
                  <c:v>1984.68662297487</c:v>
                </c:pt>
                <c:pt idx="101">
                  <c:v>1994.35593768482</c:v>
                </c:pt>
                <c:pt idx="102">
                  <c:v>2003.63355403164</c:v>
                </c:pt>
                <c:pt idx="103">
                  <c:v>2019.1502485127501</c:v>
                </c:pt>
                <c:pt idx="104">
                  <c:v>2031.3790696952401</c:v>
                </c:pt>
                <c:pt idx="105">
                  <c:v>2038.3486091484699</c:v>
                </c:pt>
                <c:pt idx="106">
                  <c:v>2049.4101952895899</c:v>
                </c:pt>
                <c:pt idx="107">
                  <c:v>2038.69872823484</c:v>
                </c:pt>
                <c:pt idx="108">
                  <c:v>2039.74106593684</c:v>
                </c:pt>
                <c:pt idx="109">
                  <c:v>2041.8378785027401</c:v>
                </c:pt>
                <c:pt idx="110">
                  <c:v>2033.5535147109899</c:v>
                </c:pt>
                <c:pt idx="111">
                  <c:v>2040.165350491</c:v>
                </c:pt>
                <c:pt idx="112">
                  <c:v>2039.41587155404</c:v>
                </c:pt>
                <c:pt idx="113">
                  <c:v>2026.4394775077101</c:v>
                </c:pt>
                <c:pt idx="114">
                  <c:v>2033.8126945664601</c:v>
                </c:pt>
                <c:pt idx="115">
                  <c:v>2033.28949174584</c:v>
                </c:pt>
                <c:pt idx="116">
                  <c:v>2031.9567733639201</c:v>
                </c:pt>
                <c:pt idx="117">
                  <c:v>2041.6604847316401</c:v>
                </c:pt>
                <c:pt idx="118">
                  <c:v>2035.72701028502</c:v>
                </c:pt>
                <c:pt idx="119">
                  <c:v>2033.0306766917899</c:v>
                </c:pt>
                <c:pt idx="120">
                  <c:v>2039.868430366</c:v>
                </c:pt>
                <c:pt idx="121">
                  <c:v>2033.1671823930201</c:v>
                </c:pt>
                <c:pt idx="122">
                  <c:v>2038.9228721637701</c:v>
                </c:pt>
                <c:pt idx="123">
                  <c:v>2047.3883483760501</c:v>
                </c:pt>
                <c:pt idx="124">
                  <c:v>2038.1447796078401</c:v>
                </c:pt>
                <c:pt idx="125">
                  <c:v>2041.77112881677</c:v>
                </c:pt>
                <c:pt idx="126">
                  <c:v>2043.4190157355299</c:v>
                </c:pt>
                <c:pt idx="127">
                  <c:v>2038.9606943597701</c:v>
                </c:pt>
                <c:pt idx="128">
                  <c:v>2047.7084441173999</c:v>
                </c:pt>
                <c:pt idx="129">
                  <c:v>2045.6650527229699</c:v>
                </c:pt>
                <c:pt idx="130">
                  <c:v>2036.0640169630799</c:v>
                </c:pt>
                <c:pt idx="131">
                  <c:v>2038.93702371474</c:v>
                </c:pt>
                <c:pt idx="132">
                  <c:v>2035.0551323127299</c:v>
                </c:pt>
                <c:pt idx="133">
                  <c:v>2032.90564574684</c:v>
                </c:pt>
                <c:pt idx="134">
                  <c:v>2044.19490885083</c:v>
                </c:pt>
                <c:pt idx="135">
                  <c:v>2039.9891087250101</c:v>
                </c:pt>
                <c:pt idx="136">
                  <c:v>2038.97795033173</c:v>
                </c:pt>
                <c:pt idx="137">
                  <c:v>2044.45202412045</c:v>
                </c:pt>
                <c:pt idx="138">
                  <c:v>2040.4533572611399</c:v>
                </c:pt>
                <c:pt idx="139">
                  <c:v>2044.17218798933</c:v>
                </c:pt>
                <c:pt idx="140">
                  <c:v>2051.25127893946</c:v>
                </c:pt>
                <c:pt idx="141">
                  <c:v>2040.54198164731</c:v>
                </c:pt>
                <c:pt idx="142">
                  <c:v>2041.3525035574201</c:v>
                </c:pt>
                <c:pt idx="143">
                  <c:v>2044.9443031749299</c:v>
                </c:pt>
                <c:pt idx="144">
                  <c:v>2040.5423981684501</c:v>
                </c:pt>
                <c:pt idx="145">
                  <c:v>2049.81158962882</c:v>
                </c:pt>
                <c:pt idx="146">
                  <c:v>2053.1012845026999</c:v>
                </c:pt>
                <c:pt idx="147">
                  <c:v>2043.8852379689099</c:v>
                </c:pt>
                <c:pt idx="148">
                  <c:v>2050.2187895029901</c:v>
                </c:pt>
                <c:pt idx="149">
                  <c:v>2049.95633046583</c:v>
                </c:pt>
                <c:pt idx="150">
                  <c:v>2046.1519423401601</c:v>
                </c:pt>
                <c:pt idx="151">
                  <c:v>2057.2961527891698</c:v>
                </c:pt>
                <c:pt idx="152">
                  <c:v>2052.9788815381899</c:v>
                </c:pt>
                <c:pt idx="153">
                  <c:v>2049.4232825728</c:v>
                </c:pt>
                <c:pt idx="154">
                  <c:v>2058.1948884001899</c:v>
                </c:pt>
                <c:pt idx="155">
                  <c:v>2055.8948030209199</c:v>
                </c:pt>
                <c:pt idx="156">
                  <c:v>2058.43463999708</c:v>
                </c:pt>
                <c:pt idx="157">
                  <c:v>2065.6350579138002</c:v>
                </c:pt>
                <c:pt idx="158">
                  <c:v>2053.1452810093701</c:v>
                </c:pt>
                <c:pt idx="159">
                  <c:v>2056.2047025679999</c:v>
                </c:pt>
                <c:pt idx="160">
                  <c:v>2061.2057831567399</c:v>
                </c:pt>
                <c:pt idx="161">
                  <c:v>2053.1429016038901</c:v>
                </c:pt>
                <c:pt idx="162">
                  <c:v>2061.7704265698098</c:v>
                </c:pt>
                <c:pt idx="163">
                  <c:v>2063.0447775939501</c:v>
                </c:pt>
                <c:pt idx="164">
                  <c:v>2055.1401654459</c:v>
                </c:pt>
                <c:pt idx="165">
                  <c:v>2064.41932489184</c:v>
                </c:pt>
                <c:pt idx="166">
                  <c:v>2065.5995183886498</c:v>
                </c:pt>
                <c:pt idx="167">
                  <c:v>2062.0265001263701</c:v>
                </c:pt>
                <c:pt idx="168">
                  <c:v>2076.8405202889498</c:v>
                </c:pt>
                <c:pt idx="169">
                  <c:v>2068.49567872428</c:v>
                </c:pt>
                <c:pt idx="170">
                  <c:v>2066.27489306288</c:v>
                </c:pt>
                <c:pt idx="171">
                  <c:v>2073.42062559242</c:v>
                </c:pt>
                <c:pt idx="172">
                  <c:v>2066.6035923158101</c:v>
                </c:pt>
                <c:pt idx="173">
                  <c:v>2065.5140157321998</c:v>
                </c:pt>
                <c:pt idx="174">
                  <c:v>2072.5981475569001</c:v>
                </c:pt>
                <c:pt idx="175">
                  <c:v>2059.6668206170698</c:v>
                </c:pt>
                <c:pt idx="176">
                  <c:v>2063.16443178186</c:v>
                </c:pt>
                <c:pt idx="177">
                  <c:v>2069.1014642846199</c:v>
                </c:pt>
                <c:pt idx="178">
                  <c:v>2060.5706617638102</c:v>
                </c:pt>
                <c:pt idx="179">
                  <c:v>2069.38483841485</c:v>
                </c:pt>
                <c:pt idx="180">
                  <c:v>2070.6148698909501</c:v>
                </c:pt>
                <c:pt idx="181">
                  <c:v>2059.52744075903</c:v>
                </c:pt>
                <c:pt idx="182">
                  <c:v>2065.9302939832201</c:v>
                </c:pt>
                <c:pt idx="183">
                  <c:v>2064.1084595164102</c:v>
                </c:pt>
                <c:pt idx="184">
                  <c:v>2056.3139087332602</c:v>
                </c:pt>
                <c:pt idx="185">
                  <c:v>2067.8952166159902</c:v>
                </c:pt>
                <c:pt idx="186">
                  <c:v>2061.6012624298701</c:v>
                </c:pt>
                <c:pt idx="187">
                  <c:v>2058.9519120192099</c:v>
                </c:pt>
                <c:pt idx="188">
                  <c:v>2064.82702062611</c:v>
                </c:pt>
                <c:pt idx="189">
                  <c:v>2059.08057667204</c:v>
                </c:pt>
                <c:pt idx="190">
                  <c:v>2059.2774333533398</c:v>
                </c:pt>
                <c:pt idx="191">
                  <c:v>2067.9092667227501</c:v>
                </c:pt>
                <c:pt idx="192">
                  <c:v>2053.60261976738</c:v>
                </c:pt>
                <c:pt idx="193">
                  <c:v>2053.9298320655398</c:v>
                </c:pt>
                <c:pt idx="194">
                  <c:v>2055.6489446094001</c:v>
                </c:pt>
                <c:pt idx="195">
                  <c:v>2049.45395796192</c:v>
                </c:pt>
                <c:pt idx="196">
                  <c:v>2058.7583574851201</c:v>
                </c:pt>
                <c:pt idx="197">
                  <c:v>2062.2946679534698</c:v>
                </c:pt>
                <c:pt idx="198">
                  <c:v>2049.9749261156398</c:v>
                </c:pt>
                <c:pt idx="199">
                  <c:v>2054.27463749157</c:v>
                </c:pt>
                <c:pt idx="200">
                  <c:v>2053.75475005411</c:v>
                </c:pt>
                <c:pt idx="201">
                  <c:v>2048.8674120105102</c:v>
                </c:pt>
                <c:pt idx="202">
                  <c:v>2059.62645320808</c:v>
                </c:pt>
                <c:pt idx="203">
                  <c:v>2049.1517840123402</c:v>
                </c:pt>
                <c:pt idx="204">
                  <c:v>2047.2464040232501</c:v>
                </c:pt>
                <c:pt idx="205">
                  <c:v>2054.1662774285801</c:v>
                </c:pt>
                <c:pt idx="206">
                  <c:v>2053.3306813694498</c:v>
                </c:pt>
                <c:pt idx="207">
                  <c:v>2051.86672749319</c:v>
                </c:pt>
                <c:pt idx="208">
                  <c:v>2058.31048063567</c:v>
                </c:pt>
                <c:pt idx="209">
                  <c:v>2048.8649327071798</c:v>
                </c:pt>
                <c:pt idx="210">
                  <c:v>2050.73766155867</c:v>
                </c:pt>
                <c:pt idx="211">
                  <c:v>2048.7913281916899</c:v>
                </c:pt>
                <c:pt idx="212">
                  <c:v>2041.3701425853201</c:v>
                </c:pt>
                <c:pt idx="213">
                  <c:v>2050.69414890083</c:v>
                </c:pt>
                <c:pt idx="214">
                  <c:v>2056.3500569681601</c:v>
                </c:pt>
                <c:pt idx="215">
                  <c:v>2050.8902090383799</c:v>
                </c:pt>
                <c:pt idx="216">
                  <c:v>2054.5092842487702</c:v>
                </c:pt>
                <c:pt idx="217">
                  <c:v>2055.8258496947101</c:v>
                </c:pt>
                <c:pt idx="218">
                  <c:v>2055.2138225563099</c:v>
                </c:pt>
                <c:pt idx="219">
                  <c:v>2067.7000259015199</c:v>
                </c:pt>
                <c:pt idx="220">
                  <c:v>2063.4613188633598</c:v>
                </c:pt>
                <c:pt idx="221">
                  <c:v>2058.8808442540399</c:v>
                </c:pt>
                <c:pt idx="222">
                  <c:v>2064.4444554258998</c:v>
                </c:pt>
                <c:pt idx="223">
                  <c:v>2062.9561717684001</c:v>
                </c:pt>
                <c:pt idx="224">
                  <c:v>2064.8033537895799</c:v>
                </c:pt>
                <c:pt idx="225">
                  <c:v>2073.7236415698299</c:v>
                </c:pt>
                <c:pt idx="226">
                  <c:v>2064.7891660374598</c:v>
                </c:pt>
                <c:pt idx="227">
                  <c:v>2062.90251954837</c:v>
                </c:pt>
                <c:pt idx="228">
                  <c:v>2067.7428112489501</c:v>
                </c:pt>
                <c:pt idx="229">
                  <c:v>2063.1988202277398</c:v>
                </c:pt>
                <c:pt idx="230">
                  <c:v>2069.3968865443599</c:v>
                </c:pt>
                <c:pt idx="231">
                  <c:v>2073.6632079383799</c:v>
                </c:pt>
                <c:pt idx="232">
                  <c:v>2063.9255455059601</c:v>
                </c:pt>
                <c:pt idx="233">
                  <c:v>2067.5922853704301</c:v>
                </c:pt>
                <c:pt idx="234">
                  <c:v>2067.6495761483998</c:v>
                </c:pt>
                <c:pt idx="235">
                  <c:v>2063.32321941296</c:v>
                </c:pt>
                <c:pt idx="236">
                  <c:v>2072.1476844743102</c:v>
                </c:pt>
                <c:pt idx="237">
                  <c:v>2064.6578499557399</c:v>
                </c:pt>
                <c:pt idx="238">
                  <c:v>2056.3438648777001</c:v>
                </c:pt>
                <c:pt idx="239">
                  <c:v>2062.8004954118101</c:v>
                </c:pt>
                <c:pt idx="240">
                  <c:v>2059.1325430155198</c:v>
                </c:pt>
                <c:pt idx="241">
                  <c:v>2060.9126085074299</c:v>
                </c:pt>
                <c:pt idx="242">
                  <c:v>2068.28773211409</c:v>
                </c:pt>
                <c:pt idx="243">
                  <c:v>2056.06542249827</c:v>
                </c:pt>
                <c:pt idx="244">
                  <c:v>2061.4447512124798</c:v>
                </c:pt>
                <c:pt idx="245">
                  <c:v>2066.4934514148999</c:v>
                </c:pt>
                <c:pt idx="246">
                  <c:v>2058.4523220844599</c:v>
                </c:pt>
                <c:pt idx="247">
                  <c:v>2065.7177153877701</c:v>
                </c:pt>
                <c:pt idx="248">
                  <c:v>2066.8852104488201</c:v>
                </c:pt>
                <c:pt idx="249">
                  <c:v>2057.5566130573202</c:v>
                </c:pt>
                <c:pt idx="250">
                  <c:v>2065.4345998520098</c:v>
                </c:pt>
                <c:pt idx="251">
                  <c:v>2065.3698724898099</c:v>
                </c:pt>
                <c:pt idx="252">
                  <c:v>2057.4639146007898</c:v>
                </c:pt>
                <c:pt idx="253">
                  <c:v>2068.82588298974</c:v>
                </c:pt>
                <c:pt idx="254">
                  <c:v>2062.83384579116</c:v>
                </c:pt>
                <c:pt idx="255">
                  <c:v>2057.7716902359998</c:v>
                </c:pt>
                <c:pt idx="256">
                  <c:v>2064.7541510399201</c:v>
                </c:pt>
                <c:pt idx="257">
                  <c:v>2061.41872573098</c:v>
                </c:pt>
                <c:pt idx="258">
                  <c:v>2059.87985676681</c:v>
                </c:pt>
                <c:pt idx="259">
                  <c:v>2073.1192239905999</c:v>
                </c:pt>
                <c:pt idx="260">
                  <c:v>2061.2489618957402</c:v>
                </c:pt>
                <c:pt idx="261">
                  <c:v>2064.76034115126</c:v>
                </c:pt>
                <c:pt idx="262">
                  <c:v>2066.3306701962101</c:v>
                </c:pt>
                <c:pt idx="263">
                  <c:v>2057.8184684842399</c:v>
                </c:pt>
                <c:pt idx="264">
                  <c:v>2064.00709252971</c:v>
                </c:pt>
                <c:pt idx="265">
                  <c:v>2068.9519545672701</c:v>
                </c:pt>
                <c:pt idx="266">
                  <c:v>2057.0424095058802</c:v>
                </c:pt>
                <c:pt idx="267">
                  <c:v>2061.6416073892601</c:v>
                </c:pt>
                <c:pt idx="268">
                  <c:v>2062.7661822660398</c:v>
                </c:pt>
                <c:pt idx="269">
                  <c:v>2062.2194263096899</c:v>
                </c:pt>
                <c:pt idx="270">
                  <c:v>2073.0396283803898</c:v>
                </c:pt>
                <c:pt idx="271">
                  <c:v>2066.37146407708</c:v>
                </c:pt>
                <c:pt idx="272">
                  <c:v>2059.20756367185</c:v>
                </c:pt>
                <c:pt idx="273">
                  <c:v>2064.75252197082</c:v>
                </c:pt>
                <c:pt idx="274">
                  <c:v>2063.2044547607202</c:v>
                </c:pt>
                <c:pt idx="275">
                  <c:v>2059.4033320509898</c:v>
                </c:pt>
                <c:pt idx="276">
                  <c:v>2067.7890066486302</c:v>
                </c:pt>
                <c:pt idx="277">
                  <c:v>2059.0913606265199</c:v>
                </c:pt>
                <c:pt idx="278">
                  <c:v>2057.99174735014</c:v>
                </c:pt>
                <c:pt idx="279">
                  <c:v>2063.1953640726201</c:v>
                </c:pt>
                <c:pt idx="280">
                  <c:v>2059.59220045455</c:v>
                </c:pt>
                <c:pt idx="281">
                  <c:v>2070.0902934806199</c:v>
                </c:pt>
                <c:pt idx="282">
                  <c:v>2077.0374137782701</c:v>
                </c:pt>
                <c:pt idx="283">
                  <c:v>2066.86739208994</c:v>
                </c:pt>
                <c:pt idx="284">
                  <c:v>2072.35509599544</c:v>
                </c:pt>
                <c:pt idx="285">
                  <c:v>2078.7648659588799</c:v>
                </c:pt>
                <c:pt idx="286">
                  <c:v>2073.6984215443999</c:v>
                </c:pt>
                <c:pt idx="287">
                  <c:v>2087.4760083093302</c:v>
                </c:pt>
                <c:pt idx="288">
                  <c:v>2080.9515809669801</c:v>
                </c:pt>
                <c:pt idx="289">
                  <c:v>2075.9734924281802</c:v>
                </c:pt>
                <c:pt idx="290">
                  <c:v>2085.6729801316101</c:v>
                </c:pt>
                <c:pt idx="291">
                  <c:v>2080.5253701515899</c:v>
                </c:pt>
                <c:pt idx="292">
                  <c:v>2081.7572023592802</c:v>
                </c:pt>
                <c:pt idx="293">
                  <c:v>2093.0260947732199</c:v>
                </c:pt>
                <c:pt idx="294">
                  <c:v>2081.0575421286999</c:v>
                </c:pt>
                <c:pt idx="295">
                  <c:v>2080.2190397183899</c:v>
                </c:pt>
                <c:pt idx="296">
                  <c:v>2083.88126741203</c:v>
                </c:pt>
                <c:pt idx="297">
                  <c:v>2077.4501380502702</c:v>
                </c:pt>
                <c:pt idx="298">
                  <c:v>2087.6753084944398</c:v>
                </c:pt>
                <c:pt idx="299">
                  <c:v>2088.1697982680298</c:v>
                </c:pt>
                <c:pt idx="300">
                  <c:v>2077.86103282061</c:v>
                </c:pt>
                <c:pt idx="301">
                  <c:v>2084.06930803972</c:v>
                </c:pt>
                <c:pt idx="302">
                  <c:v>2087.1859570463698</c:v>
                </c:pt>
                <c:pt idx="303">
                  <c:v>2083.0224566941001</c:v>
                </c:pt>
                <c:pt idx="304">
                  <c:v>2091.9998348824802</c:v>
                </c:pt>
                <c:pt idx="305">
                  <c:v>2083.8781469439</c:v>
                </c:pt>
                <c:pt idx="306">
                  <c:v>2079.3989654990301</c:v>
                </c:pt>
                <c:pt idx="307">
                  <c:v>2082.88354463114</c:v>
                </c:pt>
                <c:pt idx="308">
                  <c:v>2078.6116600010801</c:v>
                </c:pt>
                <c:pt idx="309">
                  <c:v>2076.5608002107901</c:v>
                </c:pt>
                <c:pt idx="310">
                  <c:v>2086.8393948211701</c:v>
                </c:pt>
                <c:pt idx="311">
                  <c:v>2074.35744554238</c:v>
                </c:pt>
                <c:pt idx="312">
                  <c:v>2077.2930531279198</c:v>
                </c:pt>
                <c:pt idx="313">
                  <c:v>2082.6799607644598</c:v>
                </c:pt>
                <c:pt idx="314">
                  <c:v>2073.4809870715198</c:v>
                </c:pt>
                <c:pt idx="315">
                  <c:v>2081.4570364214301</c:v>
                </c:pt>
                <c:pt idx="316">
                  <c:v>2083.4743565694498</c:v>
                </c:pt>
                <c:pt idx="317">
                  <c:v>2070.6735179508401</c:v>
                </c:pt>
                <c:pt idx="318">
                  <c:v>2077.17682224809</c:v>
                </c:pt>
                <c:pt idx="319">
                  <c:v>2076.36270224694</c:v>
                </c:pt>
                <c:pt idx="320">
                  <c:v>2067.73447010974</c:v>
                </c:pt>
                <c:pt idx="321">
                  <c:v>2084.3819172665198</c:v>
                </c:pt>
                <c:pt idx="322">
                  <c:v>2074.7671457802799</c:v>
                </c:pt>
                <c:pt idx="323">
                  <c:v>2067.6940927508399</c:v>
                </c:pt>
                <c:pt idx="324">
                  <c:v>2074.8049772701702</c:v>
                </c:pt>
                <c:pt idx="325">
                  <c:v>2070.53481684906</c:v>
                </c:pt>
                <c:pt idx="326">
                  <c:v>2070.2117811664202</c:v>
                </c:pt>
                <c:pt idx="327">
                  <c:v>2078.3917420057701</c:v>
                </c:pt>
                <c:pt idx="328">
                  <c:v>2067.1288457524001</c:v>
                </c:pt>
                <c:pt idx="329">
                  <c:v>2068.4586362360001</c:v>
                </c:pt>
                <c:pt idx="330">
                  <c:v>2072.93276449515</c:v>
                </c:pt>
                <c:pt idx="331">
                  <c:v>2062.3766122411598</c:v>
                </c:pt>
                <c:pt idx="332">
                  <c:v>2067.6756166881401</c:v>
                </c:pt>
                <c:pt idx="333">
                  <c:v>2069.8393241298099</c:v>
                </c:pt>
                <c:pt idx="334">
                  <c:v>2062.7018564734699</c:v>
                </c:pt>
                <c:pt idx="335">
                  <c:v>2067.8291725891099</c:v>
                </c:pt>
                <c:pt idx="336">
                  <c:v>2067.7102792187302</c:v>
                </c:pt>
                <c:pt idx="337">
                  <c:v>2060.3248982176601</c:v>
                </c:pt>
                <c:pt idx="338">
                  <c:v>2074.2143946041001</c:v>
                </c:pt>
                <c:pt idx="339">
                  <c:v>2069.5408627541101</c:v>
                </c:pt>
                <c:pt idx="340">
                  <c:v>2065.7064852645699</c:v>
                </c:pt>
                <c:pt idx="341">
                  <c:v>2071.76179865838</c:v>
                </c:pt>
                <c:pt idx="342">
                  <c:v>2066.6852373985898</c:v>
                </c:pt>
                <c:pt idx="343">
                  <c:v>2069.6833607031399</c:v>
                </c:pt>
                <c:pt idx="344">
                  <c:v>2083.0471580717499</c:v>
                </c:pt>
                <c:pt idx="345">
                  <c:v>2073.95962003149</c:v>
                </c:pt>
                <c:pt idx="346">
                  <c:v>2074.5617242375702</c:v>
                </c:pt>
                <c:pt idx="347">
                  <c:v>2078.3666287198998</c:v>
                </c:pt>
                <c:pt idx="348">
                  <c:v>2069.9848602437501</c:v>
                </c:pt>
                <c:pt idx="349">
                  <c:v>2079.6738240160398</c:v>
                </c:pt>
                <c:pt idx="350">
                  <c:v>2080.5926188590602</c:v>
                </c:pt>
                <c:pt idx="351">
                  <c:v>2071.5681589705</c:v>
                </c:pt>
                <c:pt idx="352">
                  <c:v>2076.95880647371</c:v>
                </c:pt>
                <c:pt idx="353">
                  <c:v>2079.6340176710901</c:v>
                </c:pt>
                <c:pt idx="354">
                  <c:v>2072.4171637801101</c:v>
                </c:pt>
                <c:pt idx="355">
                  <c:v>2082.7627979045901</c:v>
                </c:pt>
                <c:pt idx="356">
                  <c:v>2072.98244732581</c:v>
                </c:pt>
                <c:pt idx="357">
                  <c:v>2069.4869629332702</c:v>
                </c:pt>
                <c:pt idx="358">
                  <c:v>2076.7267747095698</c:v>
                </c:pt>
                <c:pt idx="359">
                  <c:v>2072.3128849790301</c:v>
                </c:pt>
                <c:pt idx="360">
                  <c:v>2072.2432554142802</c:v>
                </c:pt>
                <c:pt idx="361">
                  <c:v>2088.6291193904999</c:v>
                </c:pt>
                <c:pt idx="362">
                  <c:v>2080.1635819060498</c:v>
                </c:pt>
                <c:pt idx="363">
                  <c:v>2081.9925634411302</c:v>
                </c:pt>
                <c:pt idx="364">
                  <c:v>2085.6930152898499</c:v>
                </c:pt>
                <c:pt idx="365">
                  <c:v>2074.15906997106</c:v>
                </c:pt>
                <c:pt idx="366">
                  <c:v>2083.4177431865901</c:v>
                </c:pt>
                <c:pt idx="367">
                  <c:v>2091.3494982990701</c:v>
                </c:pt>
                <c:pt idx="368">
                  <c:v>2078.6305381213801</c:v>
                </c:pt>
                <c:pt idx="369">
                  <c:v>2083.0415232852902</c:v>
                </c:pt>
                <c:pt idx="370">
                  <c:v>2087.3590946693898</c:v>
                </c:pt>
                <c:pt idx="371">
                  <c:v>2081.0745436485299</c:v>
                </c:pt>
                <c:pt idx="372">
                  <c:v>2095.8656159203201</c:v>
                </c:pt>
                <c:pt idx="373">
                  <c:v>2089.9111577343201</c:v>
                </c:pt>
                <c:pt idx="374">
                  <c:v>2079.5872441442998</c:v>
                </c:pt>
                <c:pt idx="375">
                  <c:v>2084.06889306526</c:v>
                </c:pt>
                <c:pt idx="376">
                  <c:v>2082.3011021792699</c:v>
                </c:pt>
                <c:pt idx="377">
                  <c:v>2077.1185291019101</c:v>
                </c:pt>
                <c:pt idx="378">
                  <c:v>2086.9292348648401</c:v>
                </c:pt>
                <c:pt idx="379">
                  <c:v>2074.7854557382698</c:v>
                </c:pt>
                <c:pt idx="380">
                  <c:v>2071.4164047049098</c:v>
                </c:pt>
                <c:pt idx="381">
                  <c:v>2073.5111030325002</c:v>
                </c:pt>
                <c:pt idx="382">
                  <c:v>2063.9302739936902</c:v>
                </c:pt>
                <c:pt idx="383">
                  <c:v>2068.8716122425399</c:v>
                </c:pt>
                <c:pt idx="384">
                  <c:v>2072.4809548558701</c:v>
                </c:pt>
                <c:pt idx="385">
                  <c:v>2061.65877545085</c:v>
                </c:pt>
                <c:pt idx="386">
                  <c:v>2068.2162881129102</c:v>
                </c:pt>
                <c:pt idx="387">
                  <c:v>2071.4675282611101</c:v>
                </c:pt>
                <c:pt idx="388">
                  <c:v>2066.7284553091699</c:v>
                </c:pt>
                <c:pt idx="389">
                  <c:v>2081.7770904168501</c:v>
                </c:pt>
                <c:pt idx="390">
                  <c:v>2076.7472011673199</c:v>
                </c:pt>
                <c:pt idx="391">
                  <c:v>2071.6605235522802</c:v>
                </c:pt>
                <c:pt idx="392">
                  <c:v>2077.4977725874101</c:v>
                </c:pt>
                <c:pt idx="393">
                  <c:v>2070.3909256638799</c:v>
                </c:pt>
                <c:pt idx="394">
                  <c:v>2067.7525888670102</c:v>
                </c:pt>
                <c:pt idx="395">
                  <c:v>2078.81338682349</c:v>
                </c:pt>
                <c:pt idx="396">
                  <c:v>2065.7532285606599</c:v>
                </c:pt>
                <c:pt idx="397">
                  <c:v>2063.6910382521401</c:v>
                </c:pt>
                <c:pt idx="398">
                  <c:v>2068.1465635136801</c:v>
                </c:pt>
                <c:pt idx="399">
                  <c:v>2059.4960464943601</c:v>
                </c:pt>
                <c:pt idx="400">
                  <c:v>2063.8788734249902</c:v>
                </c:pt>
                <c:pt idx="401">
                  <c:v>2067.2859966866299</c:v>
                </c:pt>
                <c:pt idx="402">
                  <c:v>2054.98862665252</c:v>
                </c:pt>
                <c:pt idx="403">
                  <c:v>2060.6925293676099</c:v>
                </c:pt>
                <c:pt idx="404">
                  <c:v>2060.8572246495601</c:v>
                </c:pt>
                <c:pt idx="405">
                  <c:v>2053.7741338595001</c:v>
                </c:pt>
                <c:pt idx="406">
                  <c:v>2064.0786566206398</c:v>
                </c:pt>
                <c:pt idx="407">
                  <c:v>2061.9427073672</c:v>
                </c:pt>
                <c:pt idx="408">
                  <c:v>2058.0615221304001</c:v>
                </c:pt>
                <c:pt idx="409">
                  <c:v>2064.5696859024201</c:v>
                </c:pt>
                <c:pt idx="410">
                  <c:v>2062.0330054921801</c:v>
                </c:pt>
                <c:pt idx="411">
                  <c:v>2064.2767685372801</c:v>
                </c:pt>
                <c:pt idx="412">
                  <c:v>2073.1479307905001</c:v>
                </c:pt>
                <c:pt idx="413">
                  <c:v>2066.1872943722301</c:v>
                </c:pt>
                <c:pt idx="414">
                  <c:v>2066.9352563586899</c:v>
                </c:pt>
                <c:pt idx="415">
                  <c:v>2072.5414681694901</c:v>
                </c:pt>
                <c:pt idx="416">
                  <c:v>2065.3590010210601</c:v>
                </c:pt>
                <c:pt idx="417">
                  <c:v>2071.7271701589698</c:v>
                </c:pt>
                <c:pt idx="418">
                  <c:v>2077.9500480176998</c:v>
                </c:pt>
                <c:pt idx="419">
                  <c:v>2072.6033676314701</c:v>
                </c:pt>
                <c:pt idx="420">
                  <c:v>2073.34492598629</c:v>
                </c:pt>
                <c:pt idx="421">
                  <c:v>2075.6110109339002</c:v>
                </c:pt>
                <c:pt idx="422">
                  <c:v>2068.9519667959999</c:v>
                </c:pt>
                <c:pt idx="423">
                  <c:v>2078.4331601950798</c:v>
                </c:pt>
                <c:pt idx="424">
                  <c:v>2074.02691573013</c:v>
                </c:pt>
                <c:pt idx="425">
                  <c:v>2066.20005454477</c:v>
                </c:pt>
                <c:pt idx="426">
                  <c:v>2073.3031191661198</c:v>
                </c:pt>
                <c:pt idx="427">
                  <c:v>2074.9273313538001</c:v>
                </c:pt>
                <c:pt idx="428">
                  <c:v>2074.68486601923</c:v>
                </c:pt>
                <c:pt idx="429">
                  <c:v>2086.06758043835</c:v>
                </c:pt>
                <c:pt idx="430">
                  <c:v>2080.7148819441099</c:v>
                </c:pt>
                <c:pt idx="431">
                  <c:v>2079.1869922064102</c:v>
                </c:pt>
                <c:pt idx="432">
                  <c:v>2092.29248352186</c:v>
                </c:pt>
                <c:pt idx="433">
                  <c:v>2085.8656807285402</c:v>
                </c:pt>
                <c:pt idx="434">
                  <c:v>2093.70182969302</c:v>
                </c:pt>
                <c:pt idx="435">
                  <c:v>2096.9207349267299</c:v>
                </c:pt>
                <c:pt idx="436">
                  <c:v>2085.7064458923801</c:v>
                </c:pt>
                <c:pt idx="437">
                  <c:v>2089.0388357305001</c:v>
                </c:pt>
                <c:pt idx="438">
                  <c:v>2089.4661965575501</c:v>
                </c:pt>
                <c:pt idx="439">
                  <c:v>2076.9830666247099</c:v>
                </c:pt>
                <c:pt idx="440">
                  <c:v>2088.0823982660299</c:v>
                </c:pt>
                <c:pt idx="441">
                  <c:v>2079.9129216595602</c:v>
                </c:pt>
                <c:pt idx="442">
                  <c:v>2074.9030527462501</c:v>
                </c:pt>
                <c:pt idx="443">
                  <c:v>2082.43002952812</c:v>
                </c:pt>
                <c:pt idx="444">
                  <c:v>2082.4865681302699</c:v>
                </c:pt>
                <c:pt idx="445">
                  <c:v>2088.8953448356901</c:v>
                </c:pt>
                <c:pt idx="446">
                  <c:v>2098.11470625538</c:v>
                </c:pt>
                <c:pt idx="447">
                  <c:v>2087.86159900537</c:v>
                </c:pt>
                <c:pt idx="448">
                  <c:v>2091.71637127231</c:v>
                </c:pt>
                <c:pt idx="449">
                  <c:v>2098.0577125496902</c:v>
                </c:pt>
                <c:pt idx="450">
                  <c:v>2088.7359457509201</c:v>
                </c:pt>
                <c:pt idx="451">
                  <c:v>2090.5127920999298</c:v>
                </c:pt>
                <c:pt idx="452">
                  <c:v>2092.7472281204</c:v>
                </c:pt>
                <c:pt idx="453">
                  <c:v>2085.9744691845499</c:v>
                </c:pt>
                <c:pt idx="454">
                  <c:v>2091.7163540096799</c:v>
                </c:pt>
                <c:pt idx="455">
                  <c:v>2092.4288197629699</c:v>
                </c:pt>
                <c:pt idx="456">
                  <c:v>2084.4353719771002</c:v>
                </c:pt>
                <c:pt idx="457">
                  <c:v>2095.7512267634602</c:v>
                </c:pt>
                <c:pt idx="458">
                  <c:v>2092.00924795223</c:v>
                </c:pt>
                <c:pt idx="459">
                  <c:v>2083.6207050568901</c:v>
                </c:pt>
                <c:pt idx="460">
                  <c:v>2089.9616593760802</c:v>
                </c:pt>
                <c:pt idx="461">
                  <c:v>2085.02312932215</c:v>
                </c:pt>
                <c:pt idx="462">
                  <c:v>2084.3133467413199</c:v>
                </c:pt>
                <c:pt idx="463">
                  <c:v>2095.73559798835</c:v>
                </c:pt>
                <c:pt idx="464">
                  <c:v>2084.1138002509201</c:v>
                </c:pt>
                <c:pt idx="465">
                  <c:v>2083.8771266969902</c:v>
                </c:pt>
                <c:pt idx="466">
                  <c:v>2086.4465078989601</c:v>
                </c:pt>
                <c:pt idx="467">
                  <c:v>2075.9435444045998</c:v>
                </c:pt>
                <c:pt idx="468">
                  <c:v>2080.37504630374</c:v>
                </c:pt>
                <c:pt idx="469">
                  <c:v>2087.1164323871899</c:v>
                </c:pt>
                <c:pt idx="470">
                  <c:v>2076.2766305208002</c:v>
                </c:pt>
                <c:pt idx="471">
                  <c:v>2085.5404364097199</c:v>
                </c:pt>
                <c:pt idx="472">
                  <c:v>2089.1637482814299</c:v>
                </c:pt>
                <c:pt idx="473">
                  <c:v>2086.0578066112098</c:v>
                </c:pt>
                <c:pt idx="474">
                  <c:v>2100.7773499025802</c:v>
                </c:pt>
                <c:pt idx="475">
                  <c:v>2100.46823595265</c:v>
                </c:pt>
                <c:pt idx="476">
                  <c:v>2089.66844013014</c:v>
                </c:pt>
                <c:pt idx="477">
                  <c:v>2095.3384000569499</c:v>
                </c:pt>
                <c:pt idx="478">
                  <c:v>2088.6499240121898</c:v>
                </c:pt>
                <c:pt idx="479">
                  <c:v>2087.8233898415801</c:v>
                </c:pt>
                <c:pt idx="480">
                  <c:v>2095.2047385043502</c:v>
                </c:pt>
                <c:pt idx="481">
                  <c:v>2082.5474829729201</c:v>
                </c:pt>
                <c:pt idx="482">
                  <c:v>2080.9734499502902</c:v>
                </c:pt>
                <c:pt idx="483">
                  <c:v>2088.2279676641101</c:v>
                </c:pt>
                <c:pt idx="484">
                  <c:v>2084.4324169742899</c:v>
                </c:pt>
                <c:pt idx="485">
                  <c:v>2091.9225006870101</c:v>
                </c:pt>
                <c:pt idx="486">
                  <c:v>2096.6481658957</c:v>
                </c:pt>
                <c:pt idx="487">
                  <c:v>2090.1531310344599</c:v>
                </c:pt>
                <c:pt idx="488">
                  <c:v>2095.3217489805802</c:v>
                </c:pt>
                <c:pt idx="489">
                  <c:v>2096.3919077034702</c:v>
                </c:pt>
                <c:pt idx="490">
                  <c:v>2087.9476813513402</c:v>
                </c:pt>
                <c:pt idx="491">
                  <c:v>2096.3454479920301</c:v>
                </c:pt>
                <c:pt idx="492">
                  <c:v>2093.9619961723201</c:v>
                </c:pt>
                <c:pt idx="493">
                  <c:v>2085.3437936741402</c:v>
                </c:pt>
                <c:pt idx="494">
                  <c:v>2090.0879187202199</c:v>
                </c:pt>
                <c:pt idx="495">
                  <c:v>2086.31697971224</c:v>
                </c:pt>
                <c:pt idx="496">
                  <c:v>2085.2702176840899</c:v>
                </c:pt>
                <c:pt idx="497">
                  <c:v>2097.9346957855601</c:v>
                </c:pt>
                <c:pt idx="498">
                  <c:v>2090.06423926872</c:v>
                </c:pt>
                <c:pt idx="499">
                  <c:v>2090.6360071466902</c:v>
                </c:pt>
                <c:pt idx="500">
                  <c:v>2098.0652521915099</c:v>
                </c:pt>
                <c:pt idx="501">
                  <c:v>2091.8417894190502</c:v>
                </c:pt>
                <c:pt idx="502">
                  <c:v>2102.29786311015</c:v>
                </c:pt>
                <c:pt idx="503">
                  <c:v>2105.2190930952502</c:v>
                </c:pt>
                <c:pt idx="504">
                  <c:v>2094.4967817479001</c:v>
                </c:pt>
                <c:pt idx="505">
                  <c:v>2097.7403804874598</c:v>
                </c:pt>
                <c:pt idx="506">
                  <c:v>2095.4882177314898</c:v>
                </c:pt>
                <c:pt idx="507">
                  <c:v>2087.8291954279498</c:v>
                </c:pt>
                <c:pt idx="508">
                  <c:v>2097.1463352167002</c:v>
                </c:pt>
                <c:pt idx="509">
                  <c:v>2090.1475564208599</c:v>
                </c:pt>
                <c:pt idx="510">
                  <c:v>2084.6200806342399</c:v>
                </c:pt>
                <c:pt idx="511">
                  <c:v>2088.4574864327801</c:v>
                </c:pt>
                <c:pt idx="512">
                  <c:v>2088.6859310570098</c:v>
                </c:pt>
                <c:pt idx="513">
                  <c:v>2089.7203106296602</c:v>
                </c:pt>
                <c:pt idx="514">
                  <c:v>2103.336225</c:v>
                </c:pt>
                <c:pt idx="515">
                  <c:v>2094.9948486221801</c:v>
                </c:pt>
                <c:pt idx="516">
                  <c:v>2092.8635436663099</c:v>
                </c:pt>
                <c:pt idx="517">
                  <c:v>2098.8463717181298</c:v>
                </c:pt>
                <c:pt idx="518">
                  <c:v>2093.3645898252698</c:v>
                </c:pt>
                <c:pt idx="519">
                  <c:v>2097.0150511265301</c:v>
                </c:pt>
                <c:pt idx="520">
                  <c:v>2098.4994557735799</c:v>
                </c:pt>
                <c:pt idx="521">
                  <c:v>2085.92876574616</c:v>
                </c:pt>
                <c:pt idx="522">
                  <c:v>2089.2179990406598</c:v>
                </c:pt>
                <c:pt idx="523">
                  <c:v>2089.2596616170199</c:v>
                </c:pt>
                <c:pt idx="524">
                  <c:v>2077.7507496585699</c:v>
                </c:pt>
                <c:pt idx="525">
                  <c:v>2090.47264292608</c:v>
                </c:pt>
                <c:pt idx="526">
                  <c:v>2084.01987467968</c:v>
                </c:pt>
                <c:pt idx="527">
                  <c:v>2077.0964555399801</c:v>
                </c:pt>
                <c:pt idx="528">
                  <c:v>2082.18371638696</c:v>
                </c:pt>
                <c:pt idx="529">
                  <c:v>2078.5739930130699</c:v>
                </c:pt>
                <c:pt idx="530">
                  <c:v>2076.0644449240199</c:v>
                </c:pt>
                <c:pt idx="531">
                  <c:v>2088.81289852495</c:v>
                </c:pt>
                <c:pt idx="532">
                  <c:v>2078.0746192454299</c:v>
                </c:pt>
                <c:pt idx="533">
                  <c:v>2079.3795777789501</c:v>
                </c:pt>
                <c:pt idx="534">
                  <c:v>2085.0170005058799</c:v>
                </c:pt>
                <c:pt idx="535">
                  <c:v>2078.16957353214</c:v>
                </c:pt>
                <c:pt idx="536">
                  <c:v>2088.4599801403201</c:v>
                </c:pt>
                <c:pt idx="537">
                  <c:v>2097.8284761851901</c:v>
                </c:pt>
                <c:pt idx="538">
                  <c:v>2087.4205633216602</c:v>
                </c:pt>
                <c:pt idx="539">
                  <c:v>2091.20740781732</c:v>
                </c:pt>
                <c:pt idx="540">
                  <c:v>2090.6472735729099</c:v>
                </c:pt>
                <c:pt idx="541">
                  <c:v>2083.6376289447498</c:v>
                </c:pt>
                <c:pt idx="542">
                  <c:v>2091.8745892618799</c:v>
                </c:pt>
                <c:pt idx="543">
                  <c:v>2083.5463383865199</c:v>
                </c:pt>
                <c:pt idx="544">
                  <c:v>2074.8565356895701</c:v>
                </c:pt>
                <c:pt idx="545">
                  <c:v>2082.0812279698298</c:v>
                </c:pt>
                <c:pt idx="546">
                  <c:v>2080.0344998206301</c:v>
                </c:pt>
                <c:pt idx="547">
                  <c:v>2079.5771222124099</c:v>
                </c:pt>
                <c:pt idx="548">
                  <c:v>2093.9040127897301</c:v>
                </c:pt>
                <c:pt idx="549">
                  <c:v>2088.8720397237298</c:v>
                </c:pt>
                <c:pt idx="550">
                  <c:v>2086.8753450740801</c:v>
                </c:pt>
                <c:pt idx="551">
                  <c:v>2092.6564529622101</c:v>
                </c:pt>
                <c:pt idx="552">
                  <c:v>2085.39939820257</c:v>
                </c:pt>
                <c:pt idx="553">
                  <c:v>2090.2452409551001</c:v>
                </c:pt>
                <c:pt idx="554">
                  <c:v>2097.6752833420501</c:v>
                </c:pt>
                <c:pt idx="555">
                  <c:v>2084.4299933175698</c:v>
                </c:pt>
                <c:pt idx="556">
                  <c:v>2089.1364964063</c:v>
                </c:pt>
                <c:pt idx="557">
                  <c:v>2092.3919383085599</c:v>
                </c:pt>
                <c:pt idx="558">
                  <c:v>2085.98438689772</c:v>
                </c:pt>
                <c:pt idx="559">
                  <c:v>2099.0142027777001</c:v>
                </c:pt>
                <c:pt idx="560">
                  <c:v>2097.5748208607201</c:v>
                </c:pt>
                <c:pt idx="561">
                  <c:v>2087.9615640779998</c:v>
                </c:pt>
                <c:pt idx="562">
                  <c:v>2097.22271592894</c:v>
                </c:pt>
                <c:pt idx="563">
                  <c:v>2093.0583801738799</c:v>
                </c:pt>
                <c:pt idx="564">
                  <c:v>2097.7213282173302</c:v>
                </c:pt>
                <c:pt idx="565">
                  <c:v>2116.9504371519502</c:v>
                </c:pt>
                <c:pt idx="566">
                  <c:v>2107.8604051429802</c:v>
                </c:pt>
                <c:pt idx="567">
                  <c:v>2109.0160882122</c:v>
                </c:pt>
                <c:pt idx="568">
                  <c:v>2117.3876009857099</c:v>
                </c:pt>
                <c:pt idx="569">
                  <c:v>2107.6312579842202</c:v>
                </c:pt>
                <c:pt idx="570">
                  <c:v>2113.7439352134202</c:v>
                </c:pt>
                <c:pt idx="571">
                  <c:v>2118.4034099842802</c:v>
                </c:pt>
                <c:pt idx="572">
                  <c:v>2103.4107363107701</c:v>
                </c:pt>
                <c:pt idx="573">
                  <c:v>2108.0941236973199</c:v>
                </c:pt>
                <c:pt idx="574">
                  <c:v>2105.42838383044</c:v>
                </c:pt>
                <c:pt idx="575">
                  <c:v>2098.65947404896</c:v>
                </c:pt>
                <c:pt idx="576">
                  <c:v>2112.2427067594799</c:v>
                </c:pt>
                <c:pt idx="577">
                  <c:v>2111.70643791772</c:v>
                </c:pt>
                <c:pt idx="578">
                  <c:v>2103.7256330211399</c:v>
                </c:pt>
                <c:pt idx="579">
                  <c:v>2106.44889604217</c:v>
                </c:pt>
                <c:pt idx="580">
                  <c:v>2103.8404054024199</c:v>
                </c:pt>
                <c:pt idx="581">
                  <c:v>2103.8125478453999</c:v>
                </c:pt>
                <c:pt idx="582">
                  <c:v>2110.9077684819999</c:v>
                </c:pt>
                <c:pt idx="583">
                  <c:v>2101.9372366757698</c:v>
                </c:pt>
                <c:pt idx="584">
                  <c:v>2097.1090663984201</c:v>
                </c:pt>
                <c:pt idx="585">
                  <c:v>2100.1112959325301</c:v>
                </c:pt>
                <c:pt idx="586">
                  <c:v>2092.7560953624502</c:v>
                </c:pt>
                <c:pt idx="587">
                  <c:v>2097.75063656664</c:v>
                </c:pt>
                <c:pt idx="588">
                  <c:v>2102.0302668565701</c:v>
                </c:pt>
                <c:pt idx="589">
                  <c:v>2086.9221023163</c:v>
                </c:pt>
                <c:pt idx="590">
                  <c:v>2088.2580800706601</c:v>
                </c:pt>
                <c:pt idx="591">
                  <c:v>2084.8656392520002</c:v>
                </c:pt>
                <c:pt idx="592">
                  <c:v>2075.9366730113202</c:v>
                </c:pt>
                <c:pt idx="593">
                  <c:v>2084.51283050027</c:v>
                </c:pt>
                <c:pt idx="594">
                  <c:v>2083.0305642952799</c:v>
                </c:pt>
                <c:pt idx="595">
                  <c:v>2075.3304710443499</c:v>
                </c:pt>
                <c:pt idx="596">
                  <c:v>2082.2021290197299</c:v>
                </c:pt>
                <c:pt idx="597">
                  <c:v>2075.99816831417</c:v>
                </c:pt>
                <c:pt idx="598">
                  <c:v>2073.8700754921201</c:v>
                </c:pt>
                <c:pt idx="599">
                  <c:v>2084.9273114365101</c:v>
                </c:pt>
                <c:pt idx="600">
                  <c:v>2075.3620835389402</c:v>
                </c:pt>
                <c:pt idx="601">
                  <c:v>2066.1855345112399</c:v>
                </c:pt>
                <c:pt idx="602">
                  <c:v>2068.6479607650199</c:v>
                </c:pt>
                <c:pt idx="603">
                  <c:v>2065.2232933815299</c:v>
                </c:pt>
                <c:pt idx="604">
                  <c:v>2070.2942744114098</c:v>
                </c:pt>
                <c:pt idx="605">
                  <c:v>2078.31612536179</c:v>
                </c:pt>
                <c:pt idx="606">
                  <c:v>2063.9901409972399</c:v>
                </c:pt>
                <c:pt idx="607">
                  <c:v>2070.5416867354002</c:v>
                </c:pt>
                <c:pt idx="608">
                  <c:v>2073.96038377778</c:v>
                </c:pt>
                <c:pt idx="609">
                  <c:v>2068.9254652620398</c:v>
                </c:pt>
                <c:pt idx="610">
                  <c:v>2077.52167941875</c:v>
                </c:pt>
                <c:pt idx="611">
                  <c:v>2077.1727866125598</c:v>
                </c:pt>
                <c:pt idx="612">
                  <c:v>2072.51672094486</c:v>
                </c:pt>
                <c:pt idx="613">
                  <c:v>2083.42838376195</c:v>
                </c:pt>
                <c:pt idx="614">
                  <c:v>2078.52811398121</c:v>
                </c:pt>
                <c:pt idx="615">
                  <c:v>2078.6158655773602</c:v>
                </c:pt>
                <c:pt idx="616">
                  <c:v>2088.2135280562502</c:v>
                </c:pt>
                <c:pt idx="617">
                  <c:v>2083.0283649797102</c:v>
                </c:pt>
                <c:pt idx="618">
                  <c:v>2080.5690785192101</c:v>
                </c:pt>
                <c:pt idx="619">
                  <c:v>2086.4209297149</c:v>
                </c:pt>
                <c:pt idx="620">
                  <c:v>2076.7314833670798</c:v>
                </c:pt>
                <c:pt idx="621">
                  <c:v>2083.9925411931299</c:v>
                </c:pt>
                <c:pt idx="622">
                  <c:v>2087.9584531937498</c:v>
                </c:pt>
                <c:pt idx="623">
                  <c:v>2077.1686357560602</c:v>
                </c:pt>
                <c:pt idx="624">
                  <c:v>2080.9230723782998</c:v>
                </c:pt>
                <c:pt idx="625">
                  <c:v>2085.2325581691198</c:v>
                </c:pt>
                <c:pt idx="626">
                  <c:v>2075.7252302924198</c:v>
                </c:pt>
                <c:pt idx="627">
                  <c:v>2089.7484167202301</c:v>
                </c:pt>
                <c:pt idx="628">
                  <c:v>2083.5969001880999</c:v>
                </c:pt>
                <c:pt idx="629">
                  <c:v>2075.1808098976398</c:v>
                </c:pt>
                <c:pt idx="630">
                  <c:v>2080.3947858813799</c:v>
                </c:pt>
                <c:pt idx="631">
                  <c:v>2084.28659949657</c:v>
                </c:pt>
                <c:pt idx="632">
                  <c:v>2093.7129219131598</c:v>
                </c:pt>
                <c:pt idx="633">
                  <c:v>2114.2636789745402</c:v>
                </c:pt>
                <c:pt idx="634">
                  <c:v>2109.9740267573702</c:v>
                </c:pt>
                <c:pt idx="635">
                  <c:v>2112.0182414610299</c:v>
                </c:pt>
                <c:pt idx="636">
                  <c:v>2120.0781575966098</c:v>
                </c:pt>
                <c:pt idx="637">
                  <c:v>2114.2126497519598</c:v>
                </c:pt>
                <c:pt idx="638">
                  <c:v>2116.3811548041299</c:v>
                </c:pt>
                <c:pt idx="639">
                  <c:v>2109.7065719846501</c:v>
                </c:pt>
                <c:pt idx="640">
                  <c:v>2086.9569797428198</c:v>
                </c:pt>
                <c:pt idx="641">
                  <c:v>2091.6172135596998</c:v>
                </c:pt>
                <c:pt idx="642">
                  <c:v>2090.3497555249201</c:v>
                </c:pt>
                <c:pt idx="643">
                  <c:v>2084.5729434384002</c:v>
                </c:pt>
                <c:pt idx="644">
                  <c:v>2100.32915707246</c:v>
                </c:pt>
                <c:pt idx="645">
                  <c:v>2091.2887254346501</c:v>
                </c:pt>
                <c:pt idx="646">
                  <c:v>2084.4830453002101</c:v>
                </c:pt>
                <c:pt idx="647">
                  <c:v>2093.7994399129302</c:v>
                </c:pt>
                <c:pt idx="648">
                  <c:v>2082.54840059549</c:v>
                </c:pt>
                <c:pt idx="649">
                  <c:v>2080.1316827475798</c:v>
                </c:pt>
                <c:pt idx="650">
                  <c:v>2083.3275092978602</c:v>
                </c:pt>
                <c:pt idx="651">
                  <c:v>2070.8492866045799</c:v>
                </c:pt>
                <c:pt idx="652">
                  <c:v>2064.8088726681099</c:v>
                </c:pt>
                <c:pt idx="653">
                  <c:v>2069.7033581427399</c:v>
                </c:pt>
                <c:pt idx="654">
                  <c:v>2061.7758891376002</c:v>
                </c:pt>
                <c:pt idx="655">
                  <c:v>2065.8048488773002</c:v>
                </c:pt>
                <c:pt idx="656">
                  <c:v>2072.00895600994</c:v>
                </c:pt>
                <c:pt idx="657">
                  <c:v>2064.8665733576199</c:v>
                </c:pt>
                <c:pt idx="658">
                  <c:v>2066.6405212075701</c:v>
                </c:pt>
                <c:pt idx="659">
                  <c:v>2070.4783856154399</c:v>
                </c:pt>
                <c:pt idx="660">
                  <c:v>2056.7539682369102</c:v>
                </c:pt>
                <c:pt idx="661">
                  <c:v>2068.3699492584601</c:v>
                </c:pt>
                <c:pt idx="662">
                  <c:v>2069.5040535015</c:v>
                </c:pt>
                <c:pt idx="663">
                  <c:v>2060.07730375245</c:v>
                </c:pt>
                <c:pt idx="664">
                  <c:v>2061.9732794486499</c:v>
                </c:pt>
                <c:pt idx="665">
                  <c:v>2061.1866932204198</c:v>
                </c:pt>
                <c:pt idx="666">
                  <c:v>2055.25214011156</c:v>
                </c:pt>
                <c:pt idx="667">
                  <c:v>2071.1377005926001</c:v>
                </c:pt>
                <c:pt idx="668">
                  <c:v>2060.21557186174</c:v>
                </c:pt>
                <c:pt idx="669">
                  <c:v>2050.1304566168301</c:v>
                </c:pt>
                <c:pt idx="670">
                  <c:v>2055.2629849876698</c:v>
                </c:pt>
                <c:pt idx="671">
                  <c:v>2052.1812174562501</c:v>
                </c:pt>
                <c:pt idx="672">
                  <c:v>2055.2403459789298</c:v>
                </c:pt>
                <c:pt idx="673">
                  <c:v>2066.0040608353102</c:v>
                </c:pt>
                <c:pt idx="674">
                  <c:v>2055.9958896898902</c:v>
                </c:pt>
                <c:pt idx="675">
                  <c:v>2061.5440601514601</c:v>
                </c:pt>
                <c:pt idx="676">
                  <c:v>2068.4845075691701</c:v>
                </c:pt>
                <c:pt idx="677">
                  <c:v>2061.4254325112101</c:v>
                </c:pt>
                <c:pt idx="678">
                  <c:v>2072.18369231833</c:v>
                </c:pt>
                <c:pt idx="679">
                  <c:v>2068.5494773939899</c:v>
                </c:pt>
                <c:pt idx="680">
                  <c:v>2060.3354766954499</c:v>
                </c:pt>
                <c:pt idx="681">
                  <c:v>2065.3629432295102</c:v>
                </c:pt>
                <c:pt idx="682">
                  <c:v>2059.1339357015099</c:v>
                </c:pt>
                <c:pt idx="683">
                  <c:v>2054.8097659851201</c:v>
                </c:pt>
                <c:pt idx="684">
                  <c:v>2065.0640453184901</c:v>
                </c:pt>
                <c:pt idx="685">
                  <c:v>2056.5502670835099</c:v>
                </c:pt>
                <c:pt idx="686">
                  <c:v>2054.8632362281101</c:v>
                </c:pt>
                <c:pt idx="687">
                  <c:v>2055.3979422068601</c:v>
                </c:pt>
                <c:pt idx="688">
                  <c:v>2047.2708742303801</c:v>
                </c:pt>
                <c:pt idx="689">
                  <c:v>2049.4085361430102</c:v>
                </c:pt>
                <c:pt idx="690">
                  <c:v>2054.5583375753199</c:v>
                </c:pt>
                <c:pt idx="691">
                  <c:v>2044.43279541013</c:v>
                </c:pt>
                <c:pt idx="692">
                  <c:v>2045.95453719943</c:v>
                </c:pt>
                <c:pt idx="693">
                  <c:v>2047.69963151468</c:v>
                </c:pt>
                <c:pt idx="694">
                  <c:v>2045.1229516226999</c:v>
                </c:pt>
                <c:pt idx="695">
                  <c:v>2058.39579217862</c:v>
                </c:pt>
                <c:pt idx="696">
                  <c:v>2063.1708716289399</c:v>
                </c:pt>
                <c:pt idx="697">
                  <c:v>2056.9844540498002</c:v>
                </c:pt>
                <c:pt idx="698">
                  <c:v>2058.68972049171</c:v>
                </c:pt>
                <c:pt idx="699">
                  <c:v>2055.82764822135</c:v>
                </c:pt>
                <c:pt idx="700">
                  <c:v>2052.6771359527102</c:v>
                </c:pt>
                <c:pt idx="701">
                  <c:v>2069.5714714024898</c:v>
                </c:pt>
                <c:pt idx="702">
                  <c:v>2062.3334064455998</c:v>
                </c:pt>
                <c:pt idx="703">
                  <c:v>2056.0978404279699</c:v>
                </c:pt>
                <c:pt idx="704">
                  <c:v>2061.9926980251698</c:v>
                </c:pt>
                <c:pt idx="705">
                  <c:v>2061.7890593338602</c:v>
                </c:pt>
                <c:pt idx="706">
                  <c:v>2069.48147234919</c:v>
                </c:pt>
                <c:pt idx="707">
                  <c:v>2077.7113153649998</c:v>
                </c:pt>
                <c:pt idx="708">
                  <c:v>2062.6691387668302</c:v>
                </c:pt>
                <c:pt idx="709">
                  <c:v>2064.5126177889001</c:v>
                </c:pt>
                <c:pt idx="710">
                  <c:v>2068.3598141535899</c:v>
                </c:pt>
                <c:pt idx="711">
                  <c:v>2063.0490727103202</c:v>
                </c:pt>
                <c:pt idx="712">
                  <c:v>2072.1848897963901</c:v>
                </c:pt>
                <c:pt idx="713">
                  <c:v>2067.84805492233</c:v>
                </c:pt>
                <c:pt idx="714">
                  <c:v>2059.19682245595</c:v>
                </c:pt>
                <c:pt idx="715">
                  <c:v>2065.8481220717199</c:v>
                </c:pt>
                <c:pt idx="716">
                  <c:v>2063.8727240510202</c:v>
                </c:pt>
                <c:pt idx="717">
                  <c:v>2060.5324154069499</c:v>
                </c:pt>
                <c:pt idx="718">
                  <c:v>2068.9178908200402</c:v>
                </c:pt>
                <c:pt idx="719">
                  <c:v>2060.6229898854999</c:v>
                </c:pt>
                <c:pt idx="720">
                  <c:v>2060.9041164467899</c:v>
                </c:pt>
                <c:pt idx="721">
                  <c:v>2067.6413106401901</c:v>
                </c:pt>
                <c:pt idx="722">
                  <c:v>2061.3357941084801</c:v>
                </c:pt>
                <c:pt idx="723">
                  <c:v>2066.4047814504102</c:v>
                </c:pt>
                <c:pt idx="724">
                  <c:v>2073.0555715114701</c:v>
                </c:pt>
                <c:pt idx="725">
                  <c:v>2064.9946936643601</c:v>
                </c:pt>
                <c:pt idx="726">
                  <c:v>2069.4790710873099</c:v>
                </c:pt>
                <c:pt idx="727">
                  <c:v>2072.3184715715902</c:v>
                </c:pt>
                <c:pt idx="728">
                  <c:v>2065.3672596956399</c:v>
                </c:pt>
                <c:pt idx="729">
                  <c:v>2072.7500900579098</c:v>
                </c:pt>
                <c:pt idx="730">
                  <c:v>2069.0912377628902</c:v>
                </c:pt>
                <c:pt idx="731">
                  <c:v>2059.7228193679698</c:v>
                </c:pt>
                <c:pt idx="732">
                  <c:v>2064.4382501330401</c:v>
                </c:pt>
                <c:pt idx="733">
                  <c:v>2061.4744667528198</c:v>
                </c:pt>
                <c:pt idx="734">
                  <c:v>2056.5563411970802</c:v>
                </c:pt>
                <c:pt idx="735">
                  <c:v>2068.4286374159501</c:v>
                </c:pt>
                <c:pt idx="736">
                  <c:v>2058.9708089217302</c:v>
                </c:pt>
                <c:pt idx="737">
                  <c:v>2057.93949545136</c:v>
                </c:pt>
                <c:pt idx="738">
                  <c:v>2065.4615083265398</c:v>
                </c:pt>
                <c:pt idx="739">
                  <c:v>2060.7880733645302</c:v>
                </c:pt>
                <c:pt idx="740">
                  <c:v>2061.48023092724</c:v>
                </c:pt>
                <c:pt idx="741">
                  <c:v>2069.0646360145902</c:v>
                </c:pt>
                <c:pt idx="742">
                  <c:v>2052.76308735772</c:v>
                </c:pt>
                <c:pt idx="743">
                  <c:v>2060.0840230027102</c:v>
                </c:pt>
                <c:pt idx="744">
                  <c:v>2061.1453052603501</c:v>
                </c:pt>
                <c:pt idx="745">
                  <c:v>2051.4733519612801</c:v>
                </c:pt>
                <c:pt idx="746">
                  <c:v>2059.8825975403702</c:v>
                </c:pt>
                <c:pt idx="747">
                  <c:v>2063.1054156923701</c:v>
                </c:pt>
                <c:pt idx="748">
                  <c:v>2057.1964721039799</c:v>
                </c:pt>
                <c:pt idx="749">
                  <c:v>2063.1568621532901</c:v>
                </c:pt>
                <c:pt idx="750">
                  <c:v>2060.3453950063499</c:v>
                </c:pt>
                <c:pt idx="751">
                  <c:v>2059.4860593211001</c:v>
                </c:pt>
                <c:pt idx="752">
                  <c:v>2076.5996965897898</c:v>
                </c:pt>
                <c:pt idx="753">
                  <c:v>2070.2019249477898</c:v>
                </c:pt>
                <c:pt idx="754">
                  <c:v>2066.41665383384</c:v>
                </c:pt>
                <c:pt idx="755">
                  <c:v>2070.9526771209398</c:v>
                </c:pt>
                <c:pt idx="756">
                  <c:v>2069.2646332904201</c:v>
                </c:pt>
                <c:pt idx="757">
                  <c:v>2076.5153389305901</c:v>
                </c:pt>
                <c:pt idx="758">
                  <c:v>2079.5826426751501</c:v>
                </c:pt>
                <c:pt idx="759">
                  <c:v>2061.12966384532</c:v>
                </c:pt>
                <c:pt idx="760">
                  <c:v>2060.4680473614399</c:v>
                </c:pt>
                <c:pt idx="761">
                  <c:v>2061.8631458799</c:v>
                </c:pt>
                <c:pt idx="762">
                  <c:v>2053.6834610327701</c:v>
                </c:pt>
                <c:pt idx="763">
                  <c:v>2062.4304087089799</c:v>
                </c:pt>
                <c:pt idx="764">
                  <c:v>2059.9430724609501</c:v>
                </c:pt>
                <c:pt idx="765">
                  <c:v>2054.4822174126898</c:v>
                </c:pt>
                <c:pt idx="766">
                  <c:v>2063.9209302059598</c:v>
                </c:pt>
                <c:pt idx="767">
                  <c:v>2062.6612162301699</c:v>
                </c:pt>
                <c:pt idx="768">
                  <c:v>2061.2168977589999</c:v>
                </c:pt>
                <c:pt idx="769">
                  <c:v>2073.41787058521</c:v>
                </c:pt>
                <c:pt idx="770">
                  <c:v>2067.4049585829098</c:v>
                </c:pt>
                <c:pt idx="771">
                  <c:v>2060.4628645439602</c:v>
                </c:pt>
                <c:pt idx="772">
                  <c:v>2059.9596169144002</c:v>
                </c:pt>
                <c:pt idx="773">
                  <c:v>2055.2103712251601</c:v>
                </c:pt>
                <c:pt idx="774">
                  <c:v>2061.0582228150602</c:v>
                </c:pt>
                <c:pt idx="775">
                  <c:v>2064.9028008881501</c:v>
                </c:pt>
                <c:pt idx="776">
                  <c:v>2049.5228492773799</c:v>
                </c:pt>
                <c:pt idx="777">
                  <c:v>2053.3559411320198</c:v>
                </c:pt>
                <c:pt idx="778">
                  <c:v>2054.2345106078701</c:v>
                </c:pt>
                <c:pt idx="779">
                  <c:v>2054.1572264394599</c:v>
                </c:pt>
                <c:pt idx="780">
                  <c:v>2063.0106697634301</c:v>
                </c:pt>
                <c:pt idx="781">
                  <c:v>2061.9391165678098</c:v>
                </c:pt>
                <c:pt idx="782">
                  <c:v>2054.1311720174599</c:v>
                </c:pt>
                <c:pt idx="783">
                  <c:v>2060.9289668296901</c:v>
                </c:pt>
                <c:pt idx="784">
                  <c:v>2054.74509435765</c:v>
                </c:pt>
                <c:pt idx="785">
                  <c:v>2053.5482505761202</c:v>
                </c:pt>
                <c:pt idx="786">
                  <c:v>2059.2970464785299</c:v>
                </c:pt>
                <c:pt idx="787">
                  <c:v>2051.4499112255698</c:v>
                </c:pt>
                <c:pt idx="788">
                  <c:v>2043.83421533655</c:v>
                </c:pt>
                <c:pt idx="789">
                  <c:v>2048.6026374879102</c:v>
                </c:pt>
                <c:pt idx="790">
                  <c:v>2047.42759809074</c:v>
                </c:pt>
                <c:pt idx="791">
                  <c:v>2049.52344488272</c:v>
                </c:pt>
                <c:pt idx="792">
                  <c:v>2058.9835654521198</c:v>
                </c:pt>
                <c:pt idx="793">
                  <c:v>2050.83855746176</c:v>
                </c:pt>
                <c:pt idx="794">
                  <c:v>2051.2664141508499</c:v>
                </c:pt>
                <c:pt idx="795">
                  <c:v>2056.0352047401898</c:v>
                </c:pt>
                <c:pt idx="796">
                  <c:v>2049.33213826369</c:v>
                </c:pt>
                <c:pt idx="797">
                  <c:v>2056.7810910359899</c:v>
                </c:pt>
                <c:pt idx="798">
                  <c:v>2055.2479681762202</c:v>
                </c:pt>
                <c:pt idx="799">
                  <c:v>2045.5134175555299</c:v>
                </c:pt>
                <c:pt idx="800">
                  <c:v>2048.19912043368</c:v>
                </c:pt>
                <c:pt idx="801">
                  <c:v>2047.4010917645701</c:v>
                </c:pt>
                <c:pt idx="802">
                  <c:v>2046.21104690984</c:v>
                </c:pt>
                <c:pt idx="803">
                  <c:v>2063.2801218965101</c:v>
                </c:pt>
                <c:pt idx="804">
                  <c:v>2055.3667047727299</c:v>
                </c:pt>
                <c:pt idx="805">
                  <c:v>2057.4476855805001</c:v>
                </c:pt>
                <c:pt idx="806">
                  <c:v>2058.9597734746299</c:v>
                </c:pt>
                <c:pt idx="807">
                  <c:v>2055.7825635525301</c:v>
                </c:pt>
                <c:pt idx="808">
                  <c:v>2061.1275584513101</c:v>
                </c:pt>
                <c:pt idx="809">
                  <c:v>2065.7376400569701</c:v>
                </c:pt>
                <c:pt idx="810">
                  <c:v>2049.44004330698</c:v>
                </c:pt>
                <c:pt idx="811">
                  <c:v>2051.4382881944198</c:v>
                </c:pt>
                <c:pt idx="812">
                  <c:v>2053.3604395201601</c:v>
                </c:pt>
                <c:pt idx="813">
                  <c:v>2051.0741342492302</c:v>
                </c:pt>
                <c:pt idx="814">
                  <c:v>2058.5931882456698</c:v>
                </c:pt>
                <c:pt idx="815">
                  <c:v>2057.6080762124898</c:v>
                </c:pt>
                <c:pt idx="816">
                  <c:v>2050.7757397895002</c:v>
                </c:pt>
                <c:pt idx="817">
                  <c:v>2059.8190364598699</c:v>
                </c:pt>
                <c:pt idx="818">
                  <c:v>2058.73986704442</c:v>
                </c:pt>
                <c:pt idx="819">
                  <c:v>2053.8132601287598</c:v>
                </c:pt>
                <c:pt idx="820">
                  <c:v>2065.2183006003302</c:v>
                </c:pt>
                <c:pt idx="821">
                  <c:v>2060.8096617545798</c:v>
                </c:pt>
                <c:pt idx="822">
                  <c:v>2054.5885426352502</c:v>
                </c:pt>
                <c:pt idx="823">
                  <c:v>2059.25503437733</c:v>
                </c:pt>
                <c:pt idx="824">
                  <c:v>2051.2091446148502</c:v>
                </c:pt>
                <c:pt idx="825">
                  <c:v>2054.7156312248499</c:v>
                </c:pt>
                <c:pt idx="826">
                  <c:v>2062.6950478783001</c:v>
                </c:pt>
                <c:pt idx="827">
                  <c:v>2051.6925950137302</c:v>
                </c:pt>
                <c:pt idx="828">
                  <c:v>2053.1085604882301</c:v>
                </c:pt>
                <c:pt idx="829">
                  <c:v>2059.1442664975598</c:v>
                </c:pt>
                <c:pt idx="830">
                  <c:v>2055.4088695196001</c:v>
                </c:pt>
                <c:pt idx="831">
                  <c:v>2063.4796193237598</c:v>
                </c:pt>
                <c:pt idx="832">
                  <c:v>2063.9282463412601</c:v>
                </c:pt>
                <c:pt idx="833">
                  <c:v>2054.50174343871</c:v>
                </c:pt>
                <c:pt idx="834">
                  <c:v>2058.2939388659902</c:v>
                </c:pt>
                <c:pt idx="835">
                  <c:v>2057.8298254101301</c:v>
                </c:pt>
                <c:pt idx="836">
                  <c:v>2055.3167220810901</c:v>
                </c:pt>
                <c:pt idx="837">
                  <c:v>2064.5931498046498</c:v>
                </c:pt>
                <c:pt idx="838">
                  <c:v>2056.7246051505799</c:v>
                </c:pt>
                <c:pt idx="839">
                  <c:v>2053.2224020759299</c:v>
                </c:pt>
                <c:pt idx="840">
                  <c:v>2057.5982634440902</c:v>
                </c:pt>
                <c:pt idx="841">
                  <c:v>2054.1984136793599</c:v>
                </c:pt>
                <c:pt idx="842">
                  <c:v>2055.5856050345101</c:v>
                </c:pt>
                <c:pt idx="843">
                  <c:v>2062.4332807230899</c:v>
                </c:pt>
                <c:pt idx="844">
                  <c:v>2052.7492065482002</c:v>
                </c:pt>
                <c:pt idx="845">
                  <c:v>2054.9701477132098</c:v>
                </c:pt>
                <c:pt idx="846">
                  <c:v>2054.6949621337099</c:v>
                </c:pt>
                <c:pt idx="847">
                  <c:v>2046.4739797954101</c:v>
                </c:pt>
                <c:pt idx="848">
                  <c:v>2053.2363354356498</c:v>
                </c:pt>
                <c:pt idx="849">
                  <c:v>2055.5465793522799</c:v>
                </c:pt>
                <c:pt idx="850">
                  <c:v>2047.42970111247</c:v>
                </c:pt>
                <c:pt idx="851">
                  <c:v>2051.10686512446</c:v>
                </c:pt>
                <c:pt idx="852">
                  <c:v>2050.8253975902599</c:v>
                </c:pt>
                <c:pt idx="853">
                  <c:v>2047.7030621148799</c:v>
                </c:pt>
                <c:pt idx="854">
                  <c:v>2063.62099209502</c:v>
                </c:pt>
                <c:pt idx="855">
                  <c:v>2060.06218524715</c:v>
                </c:pt>
                <c:pt idx="856">
                  <c:v>2054.4957066663401</c:v>
                </c:pt>
                <c:pt idx="857">
                  <c:v>2057.2002752069802</c:v>
                </c:pt>
                <c:pt idx="858">
                  <c:v>2050.6780885628</c:v>
                </c:pt>
                <c:pt idx="859">
                  <c:v>2055.25779970645</c:v>
                </c:pt>
                <c:pt idx="860">
                  <c:v>2063.7600000795401</c:v>
                </c:pt>
                <c:pt idx="861">
                  <c:v>2049.4692486366798</c:v>
                </c:pt>
                <c:pt idx="862">
                  <c:v>2049.3276380867001</c:v>
                </c:pt>
                <c:pt idx="863">
                  <c:v>2052.8492135790002</c:v>
                </c:pt>
                <c:pt idx="864">
                  <c:v>2046.9754119285701</c:v>
                </c:pt>
                <c:pt idx="865">
                  <c:v>2052.6667680138999</c:v>
                </c:pt>
                <c:pt idx="866">
                  <c:v>2047.8580659158599</c:v>
                </c:pt>
                <c:pt idx="867">
                  <c:v>2040.17278696473</c:v>
                </c:pt>
                <c:pt idx="868">
                  <c:v>2044.66198576797</c:v>
                </c:pt>
                <c:pt idx="869">
                  <c:v>2042.08362151753</c:v>
                </c:pt>
                <c:pt idx="870">
                  <c:v>2039.27504853389</c:v>
                </c:pt>
                <c:pt idx="871">
                  <c:v>2047.59888837066</c:v>
                </c:pt>
                <c:pt idx="872">
                  <c:v>2045.80515733226</c:v>
                </c:pt>
                <c:pt idx="873">
                  <c:v>2048.84833093814</c:v>
                </c:pt>
                <c:pt idx="874">
                  <c:v>2055.1274264221001</c:v>
                </c:pt>
                <c:pt idx="875">
                  <c:v>2055.5709343878598</c:v>
                </c:pt>
                <c:pt idx="876">
                  <c:v>2057.0697041180501</c:v>
                </c:pt>
                <c:pt idx="877">
                  <c:v>2060.7010146923799</c:v>
                </c:pt>
                <c:pt idx="878">
                  <c:v>2050.8601362589998</c:v>
                </c:pt>
                <c:pt idx="879">
                  <c:v>2050.4150584969798</c:v>
                </c:pt>
                <c:pt idx="880">
                  <c:v>2048.2301059568899</c:v>
                </c:pt>
                <c:pt idx="881">
                  <c:v>2042.3342210517999</c:v>
                </c:pt>
                <c:pt idx="882">
                  <c:v>2046.39557883371</c:v>
                </c:pt>
                <c:pt idx="883">
                  <c:v>2048.86889108078</c:v>
                </c:pt>
                <c:pt idx="884">
                  <c:v>2045.29546304059</c:v>
                </c:pt>
                <c:pt idx="885">
                  <c:v>2051.6467237500201</c:v>
                </c:pt>
                <c:pt idx="886">
                  <c:v>2052.0525607684799</c:v>
                </c:pt>
                <c:pt idx="887">
                  <c:v>2050.5031902917999</c:v>
                </c:pt>
                <c:pt idx="888">
                  <c:v>2057.2011550339098</c:v>
                </c:pt>
                <c:pt idx="889">
                  <c:v>2051.7402405839598</c:v>
                </c:pt>
                <c:pt idx="890">
                  <c:v>2051.0980551994098</c:v>
                </c:pt>
                <c:pt idx="891">
                  <c:v>2054.0665821996199</c:v>
                </c:pt>
                <c:pt idx="892">
                  <c:v>2051.5400071675399</c:v>
                </c:pt>
                <c:pt idx="893">
                  <c:v>2052.8612821334</c:v>
                </c:pt>
                <c:pt idx="894">
                  <c:v>2063.56109919152</c:v>
                </c:pt>
                <c:pt idx="895">
                  <c:v>2051.9380031994201</c:v>
                </c:pt>
                <c:pt idx="896">
                  <c:v>2053.9909389681902</c:v>
                </c:pt>
                <c:pt idx="897">
                  <c:v>2052.0389127121498</c:v>
                </c:pt>
                <c:pt idx="898">
                  <c:v>2047.4131888747199</c:v>
                </c:pt>
                <c:pt idx="899">
                  <c:v>2057.9674023606599</c:v>
                </c:pt>
                <c:pt idx="900">
                  <c:v>2063.43952502807</c:v>
                </c:pt>
                <c:pt idx="901">
                  <c:v>2051.0380304784599</c:v>
                </c:pt>
                <c:pt idx="902">
                  <c:v>2059.97650775078</c:v>
                </c:pt>
                <c:pt idx="903">
                  <c:v>2060.74480920833</c:v>
                </c:pt>
                <c:pt idx="904">
                  <c:v>2061.97472269945</c:v>
                </c:pt>
                <c:pt idx="905">
                  <c:v>2071.8182729845698</c:v>
                </c:pt>
                <c:pt idx="906">
                  <c:v>2062.6115083209302</c:v>
                </c:pt>
                <c:pt idx="907">
                  <c:v>2055.3547311900402</c:v>
                </c:pt>
                <c:pt idx="908">
                  <c:v>2062.2159903725501</c:v>
                </c:pt>
                <c:pt idx="909">
                  <c:v>2056.5422798690802</c:v>
                </c:pt>
                <c:pt idx="910">
                  <c:v>2057.4587055570901</c:v>
                </c:pt>
                <c:pt idx="911">
                  <c:v>2066.5217178518001</c:v>
                </c:pt>
                <c:pt idx="912">
                  <c:v>2054.9271659127799</c:v>
                </c:pt>
                <c:pt idx="913">
                  <c:v>2054.54065744031</c:v>
                </c:pt>
                <c:pt idx="914">
                  <c:v>2060.4643684610201</c:v>
                </c:pt>
                <c:pt idx="915">
                  <c:v>2051.3442964901701</c:v>
                </c:pt>
                <c:pt idx="916">
                  <c:v>2060.8361920496</c:v>
                </c:pt>
                <c:pt idx="917">
                  <c:v>2062.7297359832701</c:v>
                </c:pt>
                <c:pt idx="918">
                  <c:v>2050.0153792963301</c:v>
                </c:pt>
                <c:pt idx="919">
                  <c:v>2059.9816505663698</c:v>
                </c:pt>
                <c:pt idx="920">
                  <c:v>2059.8005071669199</c:v>
                </c:pt>
                <c:pt idx="921">
                  <c:v>2057.7622570539302</c:v>
                </c:pt>
                <c:pt idx="922">
                  <c:v>2072.6763971444998</c:v>
                </c:pt>
                <c:pt idx="923">
                  <c:v>2066.8978304049601</c:v>
                </c:pt>
                <c:pt idx="924">
                  <c:v>2061.9152607533201</c:v>
                </c:pt>
                <c:pt idx="925">
                  <c:v>2068.60892954479</c:v>
                </c:pt>
                <c:pt idx="926">
                  <c:v>2061.4838576541702</c:v>
                </c:pt>
                <c:pt idx="927">
                  <c:v>2066.0849415610301</c:v>
                </c:pt>
                <c:pt idx="928">
                  <c:v>2068.5784995998902</c:v>
                </c:pt>
                <c:pt idx="929">
                  <c:v>2055.1924902113001</c:v>
                </c:pt>
                <c:pt idx="930">
                  <c:v>2058.9689430328699</c:v>
                </c:pt>
                <c:pt idx="931">
                  <c:v>2067.09517693104</c:v>
                </c:pt>
                <c:pt idx="932">
                  <c:v>2063.9272514020699</c:v>
                </c:pt>
                <c:pt idx="933">
                  <c:v>2071.4413756645399</c:v>
                </c:pt>
                <c:pt idx="934">
                  <c:v>2073.4244641944701</c:v>
                </c:pt>
                <c:pt idx="935">
                  <c:v>2065.9119803927301</c:v>
                </c:pt>
                <c:pt idx="936">
                  <c:v>2075.0121900781101</c:v>
                </c:pt>
                <c:pt idx="937">
                  <c:v>2069.3568005554398</c:v>
                </c:pt>
                <c:pt idx="938">
                  <c:v>2061.9825150203401</c:v>
                </c:pt>
                <c:pt idx="939">
                  <c:v>2069.4233628874699</c:v>
                </c:pt>
                <c:pt idx="940">
                  <c:v>2065.3638323697501</c:v>
                </c:pt>
                <c:pt idx="941">
                  <c:v>2062.1623949486502</c:v>
                </c:pt>
                <c:pt idx="942">
                  <c:v>2067.4356145461302</c:v>
                </c:pt>
                <c:pt idx="943">
                  <c:v>2066.1056247246802</c:v>
                </c:pt>
                <c:pt idx="944">
                  <c:v>2076.7099732554002</c:v>
                </c:pt>
                <c:pt idx="945">
                  <c:v>2087.8362289695701</c:v>
                </c:pt>
                <c:pt idx="946">
                  <c:v>2078.1290604083201</c:v>
                </c:pt>
                <c:pt idx="947">
                  <c:v>2080.6069389450099</c:v>
                </c:pt>
                <c:pt idx="948">
                  <c:v>2084.16658099907</c:v>
                </c:pt>
                <c:pt idx="949">
                  <c:v>2080.0279865986899</c:v>
                </c:pt>
                <c:pt idx="950">
                  <c:v>2086.9696299632601</c:v>
                </c:pt>
                <c:pt idx="951">
                  <c:v>2086.7973118662198</c:v>
                </c:pt>
                <c:pt idx="952">
                  <c:v>2077.5338682009101</c:v>
                </c:pt>
                <c:pt idx="953">
                  <c:v>2085.6834447449501</c:v>
                </c:pt>
                <c:pt idx="954">
                  <c:v>2085.9086725961602</c:v>
                </c:pt>
                <c:pt idx="955">
                  <c:v>2080.0808922544102</c:v>
                </c:pt>
                <c:pt idx="956">
                  <c:v>2090.6161092124598</c:v>
                </c:pt>
                <c:pt idx="957">
                  <c:v>2083.2671743471001</c:v>
                </c:pt>
                <c:pt idx="958">
                  <c:v>2076.9215001344301</c:v>
                </c:pt>
                <c:pt idx="959">
                  <c:v>2085.6946104937101</c:v>
                </c:pt>
                <c:pt idx="960">
                  <c:v>2084.6501310210301</c:v>
                </c:pt>
                <c:pt idx="961">
                  <c:v>2084.5241264871702</c:v>
                </c:pt>
                <c:pt idx="962">
                  <c:v>2093.5680961064299</c:v>
                </c:pt>
                <c:pt idx="963">
                  <c:v>2085.0424329234202</c:v>
                </c:pt>
                <c:pt idx="964">
                  <c:v>2082.69636632122</c:v>
                </c:pt>
                <c:pt idx="965">
                  <c:v>2088.3052258084699</c:v>
                </c:pt>
                <c:pt idx="966">
                  <c:v>2077.9545813745999</c:v>
                </c:pt>
                <c:pt idx="967">
                  <c:v>2084.04221939528</c:v>
                </c:pt>
                <c:pt idx="968">
                  <c:v>2083.2937244650898</c:v>
                </c:pt>
                <c:pt idx="969">
                  <c:v>2073.1571747323301</c:v>
                </c:pt>
                <c:pt idx="970">
                  <c:v>2075.56176820772</c:v>
                </c:pt>
                <c:pt idx="971">
                  <c:v>2078.0586688148201</c:v>
                </c:pt>
                <c:pt idx="972">
                  <c:v>2070.71125347005</c:v>
                </c:pt>
                <c:pt idx="973">
                  <c:v>2078.74817008631</c:v>
                </c:pt>
                <c:pt idx="974">
                  <c:v>2067.0683216830298</c:v>
                </c:pt>
                <c:pt idx="975">
                  <c:v>2065.5259517853101</c:v>
                </c:pt>
                <c:pt idx="976">
                  <c:v>2069.0877653840798</c:v>
                </c:pt>
                <c:pt idx="977">
                  <c:v>2060.1622390542898</c:v>
                </c:pt>
                <c:pt idx="978">
                  <c:v>2061.2046749154001</c:v>
                </c:pt>
                <c:pt idx="979">
                  <c:v>2063.2182368737599</c:v>
                </c:pt>
                <c:pt idx="980">
                  <c:v>2052.1667133463102</c:v>
                </c:pt>
                <c:pt idx="981">
                  <c:v>2054.1907827022801</c:v>
                </c:pt>
                <c:pt idx="982">
                  <c:v>2053.3161426845099</c:v>
                </c:pt>
                <c:pt idx="983">
                  <c:v>2048.3024317459199</c:v>
                </c:pt>
                <c:pt idx="984">
                  <c:v>2060.84381184011</c:v>
                </c:pt>
                <c:pt idx="985">
                  <c:v>2060.85854914025</c:v>
                </c:pt>
                <c:pt idx="986">
                  <c:v>2056.9663368750898</c:v>
                </c:pt>
                <c:pt idx="987">
                  <c:v>2063.4610004348401</c:v>
                </c:pt>
                <c:pt idx="988">
                  <c:v>2062.83533352116</c:v>
                </c:pt>
                <c:pt idx="989">
                  <c:v>2055.2854337713102</c:v>
                </c:pt>
                <c:pt idx="990">
                  <c:v>2060.19056242547</c:v>
                </c:pt>
                <c:pt idx="991">
                  <c:v>2053.7671661978802</c:v>
                </c:pt>
                <c:pt idx="992">
                  <c:v>2048.3560315724599</c:v>
                </c:pt>
                <c:pt idx="993">
                  <c:v>2048.1969986027498</c:v>
                </c:pt>
                <c:pt idx="994">
                  <c:v>2040.3223036414699</c:v>
                </c:pt>
                <c:pt idx="995">
                  <c:v>2040.6794667802401</c:v>
                </c:pt>
                <c:pt idx="996">
                  <c:v>2050.02997453021</c:v>
                </c:pt>
                <c:pt idx="997">
                  <c:v>2044.64501413321</c:v>
                </c:pt>
                <c:pt idx="998">
                  <c:v>2041.9243558921701</c:v>
                </c:pt>
                <c:pt idx="999">
                  <c:v>2043.80944291539</c:v>
                </c:pt>
                <c:pt idx="1000">
                  <c:v>2040.79585151589</c:v>
                </c:pt>
                <c:pt idx="1001">
                  <c:v>2048.3719000352398</c:v>
                </c:pt>
                <c:pt idx="1002">
                  <c:v>2052.9777310078898</c:v>
                </c:pt>
                <c:pt idx="1003">
                  <c:v>2045.72111000211</c:v>
                </c:pt>
                <c:pt idx="1004">
                  <c:v>2046.4569643480199</c:v>
                </c:pt>
                <c:pt idx="1005">
                  <c:v>2045.45521237873</c:v>
                </c:pt>
                <c:pt idx="1006">
                  <c:v>2046.3065216172299</c:v>
                </c:pt>
                <c:pt idx="1007">
                  <c:v>2058.02564215866</c:v>
                </c:pt>
                <c:pt idx="1008">
                  <c:v>2054.4518152753399</c:v>
                </c:pt>
                <c:pt idx="1009">
                  <c:v>2047.09575194426</c:v>
                </c:pt>
                <c:pt idx="1010">
                  <c:v>2055.2119864319902</c:v>
                </c:pt>
                <c:pt idx="1011">
                  <c:v>2050.99559508126</c:v>
                </c:pt>
                <c:pt idx="1012">
                  <c:v>2051.1910282560798</c:v>
                </c:pt>
                <c:pt idx="1013">
                  <c:v>2056.8937849169301</c:v>
                </c:pt>
                <c:pt idx="1014">
                  <c:v>2046.18320899438</c:v>
                </c:pt>
                <c:pt idx="1015">
                  <c:v>2050.7426867570298</c:v>
                </c:pt>
                <c:pt idx="1016">
                  <c:v>2052.8801103182</c:v>
                </c:pt>
                <c:pt idx="1017">
                  <c:v>2045.7415554187</c:v>
                </c:pt>
                <c:pt idx="1018">
                  <c:v>2058.8087179230301</c:v>
                </c:pt>
                <c:pt idx="1019">
                  <c:v>2066.8379427651598</c:v>
                </c:pt>
                <c:pt idx="1020">
                  <c:v>2057.9880355778701</c:v>
                </c:pt>
                <c:pt idx="1021">
                  <c:v>2062.4581818616698</c:v>
                </c:pt>
                <c:pt idx="1022">
                  <c:v>2061.6092369654598</c:v>
                </c:pt>
                <c:pt idx="1023">
                  <c:v>2065.7931220683099</c:v>
                </c:pt>
                <c:pt idx="1024">
                  <c:v>2075.5446155862401</c:v>
                </c:pt>
                <c:pt idx="1025">
                  <c:v>2072.1062635600101</c:v>
                </c:pt>
                <c:pt idx="1026">
                  <c:v>2066.9514622535198</c:v>
                </c:pt>
                <c:pt idx="1027">
                  <c:v>2073.19220694148</c:v>
                </c:pt>
                <c:pt idx="1028">
                  <c:v>2069.2867062066698</c:v>
                </c:pt>
                <c:pt idx="1029">
                  <c:v>2066.31485533552</c:v>
                </c:pt>
                <c:pt idx="1030">
                  <c:v>2067.1094871463802</c:v>
                </c:pt>
                <c:pt idx="1031">
                  <c:v>2058.0815345798001</c:v>
                </c:pt>
                <c:pt idx="1032">
                  <c:v>2057.0246493546301</c:v>
                </c:pt>
                <c:pt idx="1033">
                  <c:v>2062.7509287620201</c:v>
                </c:pt>
                <c:pt idx="1034">
                  <c:v>2061.2822387166798</c:v>
                </c:pt>
                <c:pt idx="1035">
                  <c:v>2066.0281193681999</c:v>
                </c:pt>
                <c:pt idx="1036">
                  <c:v>2070.28432237272</c:v>
                </c:pt>
                <c:pt idx="1037">
                  <c:v>2060.26247998077</c:v>
                </c:pt>
                <c:pt idx="1038">
                  <c:v>2065.5193844773898</c:v>
                </c:pt>
                <c:pt idx="1039">
                  <c:v>2062.70321058336</c:v>
                </c:pt>
                <c:pt idx="1040">
                  <c:v>2057.3241393328799</c:v>
                </c:pt>
                <c:pt idx="1041">
                  <c:v>2061.8220635399198</c:v>
                </c:pt>
                <c:pt idx="1042">
                  <c:v>2060.09522430065</c:v>
                </c:pt>
                <c:pt idx="1043">
                  <c:v>2055.3568183859302</c:v>
                </c:pt>
                <c:pt idx="1044">
                  <c:v>2062.2239537412001</c:v>
                </c:pt>
                <c:pt idx="1045">
                  <c:v>2055.93078997153</c:v>
                </c:pt>
                <c:pt idx="1046">
                  <c:v>2058.80947341621</c:v>
                </c:pt>
                <c:pt idx="1047">
                  <c:v>2064.7637672795099</c:v>
                </c:pt>
                <c:pt idx="1048">
                  <c:v>2050.2430824138</c:v>
                </c:pt>
                <c:pt idx="1049">
                  <c:v>2046.37819672706</c:v>
                </c:pt>
                <c:pt idx="1050">
                  <c:v>2050.5034978772301</c:v>
                </c:pt>
                <c:pt idx="1051">
                  <c:v>2041.0470898389001</c:v>
                </c:pt>
                <c:pt idx="1052">
                  <c:v>2050.2803869710501</c:v>
                </c:pt>
                <c:pt idx="1053">
                  <c:v>2052.5979967384301</c:v>
                </c:pt>
                <c:pt idx="1054">
                  <c:v>2042.8672055657901</c:v>
                </c:pt>
                <c:pt idx="1055">
                  <c:v>2048.7914291761199</c:v>
                </c:pt>
                <c:pt idx="1056">
                  <c:v>2050.95732270812</c:v>
                </c:pt>
                <c:pt idx="1057">
                  <c:v>2041.3486735997601</c:v>
                </c:pt>
                <c:pt idx="1058">
                  <c:v>2057.62703678656</c:v>
                </c:pt>
                <c:pt idx="1059">
                  <c:v>2053.0791481486199</c:v>
                </c:pt>
                <c:pt idx="1060">
                  <c:v>2047.18290777743</c:v>
                </c:pt>
                <c:pt idx="1061">
                  <c:v>2051.9349285233602</c:v>
                </c:pt>
                <c:pt idx="1062">
                  <c:v>2049.8016817092998</c:v>
                </c:pt>
                <c:pt idx="1063">
                  <c:v>2049.0783581804699</c:v>
                </c:pt>
                <c:pt idx="1064">
                  <c:v>2059.3245390806501</c:v>
                </c:pt>
                <c:pt idx="1065">
                  <c:v>2043.7515349048999</c:v>
                </c:pt>
                <c:pt idx="1066">
                  <c:v>2041.1009885292599</c:v>
                </c:pt>
                <c:pt idx="1067">
                  <c:v>2041.2669482398501</c:v>
                </c:pt>
                <c:pt idx="1068">
                  <c:v>2038.47752751044</c:v>
                </c:pt>
                <c:pt idx="1069">
                  <c:v>2045.45066614448</c:v>
                </c:pt>
                <c:pt idx="1070">
                  <c:v>2050.73103757941</c:v>
                </c:pt>
                <c:pt idx="1071">
                  <c:v>2043.1282798802599</c:v>
                </c:pt>
                <c:pt idx="1072">
                  <c:v>2050.0904173188001</c:v>
                </c:pt>
                <c:pt idx="1073">
                  <c:v>2050.66133215848</c:v>
                </c:pt>
                <c:pt idx="1074">
                  <c:v>2048.5042511771899</c:v>
                </c:pt>
                <c:pt idx="1075">
                  <c:v>2055.60480585811</c:v>
                </c:pt>
                <c:pt idx="1076">
                  <c:v>2048.5950656330301</c:v>
                </c:pt>
                <c:pt idx="1077">
                  <c:v>2045.6593695131301</c:v>
                </c:pt>
                <c:pt idx="1078">
                  <c:v>2052.2942165712898</c:v>
                </c:pt>
                <c:pt idx="1079">
                  <c:v>2049.3868224077</c:v>
                </c:pt>
                <c:pt idx="1080">
                  <c:v>2051.57861662801</c:v>
                </c:pt>
                <c:pt idx="1081">
                  <c:v>2060.9477695277501</c:v>
                </c:pt>
                <c:pt idx="1082">
                  <c:v>2051.6219317394598</c:v>
                </c:pt>
                <c:pt idx="1083">
                  <c:v>2055.4291267256899</c:v>
                </c:pt>
                <c:pt idx="1084">
                  <c:v>2054.3876357726199</c:v>
                </c:pt>
                <c:pt idx="1085">
                  <c:v>2046.85828746062</c:v>
                </c:pt>
                <c:pt idx="1086">
                  <c:v>2055.1944591625802</c:v>
                </c:pt>
                <c:pt idx="1087">
                  <c:v>2058.5184546835999</c:v>
                </c:pt>
                <c:pt idx="1088">
                  <c:v>2048.3329182850898</c:v>
                </c:pt>
                <c:pt idx="1089">
                  <c:v>2055.6156525025599</c:v>
                </c:pt>
                <c:pt idx="1090">
                  <c:v>2051.58474765865</c:v>
                </c:pt>
                <c:pt idx="1091">
                  <c:v>2047.0500801379501</c:v>
                </c:pt>
                <c:pt idx="1092">
                  <c:v>2057.2860277228101</c:v>
                </c:pt>
                <c:pt idx="1093">
                  <c:v>2053.3508458588299</c:v>
                </c:pt>
                <c:pt idx="1094">
                  <c:v>2046.7265238156999</c:v>
                </c:pt>
                <c:pt idx="1095">
                  <c:v>2054.5390136639899</c:v>
                </c:pt>
                <c:pt idx="1096">
                  <c:v>2051.4429340956899</c:v>
                </c:pt>
                <c:pt idx="1097">
                  <c:v>2058.9822726078801</c:v>
                </c:pt>
                <c:pt idx="1098">
                  <c:v>2067.7452160165499</c:v>
                </c:pt>
                <c:pt idx="1099">
                  <c:v>2064.61345403717</c:v>
                </c:pt>
                <c:pt idx="1100">
                  <c:v>2063.3089177029701</c:v>
                </c:pt>
                <c:pt idx="1101">
                  <c:v>2072.2515313050399</c:v>
                </c:pt>
                <c:pt idx="1102">
                  <c:v>2066.08561989491</c:v>
                </c:pt>
                <c:pt idx="1103">
                  <c:v>2071.76909562528</c:v>
                </c:pt>
                <c:pt idx="1104">
                  <c:v>2071.0817182082301</c:v>
                </c:pt>
                <c:pt idx="1105">
                  <c:v>2064.7819390886998</c:v>
                </c:pt>
                <c:pt idx="1106">
                  <c:v>2067.6460599432398</c:v>
                </c:pt>
                <c:pt idx="1107">
                  <c:v>2068.3483620056099</c:v>
                </c:pt>
                <c:pt idx="1108">
                  <c:v>2059.0217201612099</c:v>
                </c:pt>
                <c:pt idx="1109">
                  <c:v>2069.62529760712</c:v>
                </c:pt>
                <c:pt idx="1110">
                  <c:v>2067.8083536993199</c:v>
                </c:pt>
                <c:pt idx="1111">
                  <c:v>2063.4711408148401</c:v>
                </c:pt>
                <c:pt idx="1112">
                  <c:v>2067.8178250934002</c:v>
                </c:pt>
                <c:pt idx="1113">
                  <c:v>2059.2210265989902</c:v>
                </c:pt>
                <c:pt idx="1114">
                  <c:v>2055.8591688695101</c:v>
                </c:pt>
                <c:pt idx="1115">
                  <c:v>2063.5971317057501</c:v>
                </c:pt>
                <c:pt idx="1116">
                  <c:v>2052.07553326261</c:v>
                </c:pt>
                <c:pt idx="1117">
                  <c:v>2048.87506962415</c:v>
                </c:pt>
                <c:pt idx="1118">
                  <c:v>2049.7334712601</c:v>
                </c:pt>
                <c:pt idx="1119">
                  <c:v>2040.2897675963</c:v>
                </c:pt>
                <c:pt idx="1120">
                  <c:v>2046.08053864309</c:v>
                </c:pt>
                <c:pt idx="1121">
                  <c:v>2054.13278363475</c:v>
                </c:pt>
                <c:pt idx="1122">
                  <c:v>2043.88471000498</c:v>
                </c:pt>
                <c:pt idx="1123">
                  <c:v>2045.6550009826699</c:v>
                </c:pt>
                <c:pt idx="1124">
                  <c:v>2044.82850509851</c:v>
                </c:pt>
                <c:pt idx="1125">
                  <c:v>2037.78667961273</c:v>
                </c:pt>
                <c:pt idx="1126">
                  <c:v>2052.7489289360801</c:v>
                </c:pt>
                <c:pt idx="1127">
                  <c:v>2048.1946933744098</c:v>
                </c:pt>
                <c:pt idx="1128">
                  <c:v>2037.0979832650801</c:v>
                </c:pt>
                <c:pt idx="1129">
                  <c:v>2042.7151589395701</c:v>
                </c:pt>
                <c:pt idx="1130">
                  <c:v>2037.03792396367</c:v>
                </c:pt>
                <c:pt idx="1131">
                  <c:v>2034.01573948176</c:v>
                </c:pt>
                <c:pt idx="1132">
                  <c:v>2044.9091410988799</c:v>
                </c:pt>
                <c:pt idx="1133">
                  <c:v>2030.56051737183</c:v>
                </c:pt>
                <c:pt idx="1134">
                  <c:v>2031.11318201469</c:v>
                </c:pt>
                <c:pt idx="1135">
                  <c:v>2034.2880338689399</c:v>
                </c:pt>
                <c:pt idx="1136">
                  <c:v>2025.4902506625001</c:v>
                </c:pt>
                <c:pt idx="1137">
                  <c:v>2036.5936791034001</c:v>
                </c:pt>
                <c:pt idx="1138">
                  <c:v>2044.2662428523399</c:v>
                </c:pt>
                <c:pt idx="1139">
                  <c:v>2033.5595433296601</c:v>
                </c:pt>
                <c:pt idx="1140">
                  <c:v>2043.6521134587399</c:v>
                </c:pt>
                <c:pt idx="1141">
                  <c:v>2047.3590470926899</c:v>
                </c:pt>
                <c:pt idx="1142">
                  <c:v>2041.9426613621899</c:v>
                </c:pt>
                <c:pt idx="1143">
                  <c:v>2054.4893315125901</c:v>
                </c:pt>
                <c:pt idx="1144">
                  <c:v>2047.65397739063</c:v>
                </c:pt>
                <c:pt idx="1145">
                  <c:v>2040.7711324880499</c:v>
                </c:pt>
                <c:pt idx="1146">
                  <c:v>2049.7800507441402</c:v>
                </c:pt>
                <c:pt idx="1147">
                  <c:v>2046.07548326043</c:v>
                </c:pt>
                <c:pt idx="1148">
                  <c:v>2044.1105286484401</c:v>
                </c:pt>
                <c:pt idx="1149">
                  <c:v>2057.2648590110998</c:v>
                </c:pt>
                <c:pt idx="1150">
                  <c:v>2048.5076259684402</c:v>
                </c:pt>
                <c:pt idx="1151">
                  <c:v>2050.7207029976698</c:v>
                </c:pt>
                <c:pt idx="1152">
                  <c:v>2055.24355025974</c:v>
                </c:pt>
                <c:pt idx="1153">
                  <c:v>2050.1848177249099</c:v>
                </c:pt>
                <c:pt idx="1154">
                  <c:v>2058.3159998842302</c:v>
                </c:pt>
                <c:pt idx="1155">
                  <c:v>2063.4472844592501</c:v>
                </c:pt>
                <c:pt idx="1156">
                  <c:v>2053.9189007289001</c:v>
                </c:pt>
                <c:pt idx="1157">
                  <c:v>2061.1426256793902</c:v>
                </c:pt>
                <c:pt idx="1158">
                  <c:v>2063.5505649881602</c:v>
                </c:pt>
                <c:pt idx="1159">
                  <c:v>2059.3641645571502</c:v>
                </c:pt>
                <c:pt idx="1160">
                  <c:v>2070.1486923654102</c:v>
                </c:pt>
                <c:pt idx="1161">
                  <c:v>2064.0257777286301</c:v>
                </c:pt>
                <c:pt idx="1162">
                  <c:v>2054.9775608448999</c:v>
                </c:pt>
                <c:pt idx="1163">
                  <c:v>2062.0184194314202</c:v>
                </c:pt>
                <c:pt idx="1164">
                  <c:v>2057.7755057613999</c:v>
                </c:pt>
                <c:pt idx="1165">
                  <c:v>2058.4164251890702</c:v>
                </c:pt>
                <c:pt idx="1166">
                  <c:v>2064.6872017117798</c:v>
                </c:pt>
                <c:pt idx="1167">
                  <c:v>2058.1673115337198</c:v>
                </c:pt>
                <c:pt idx="1168">
                  <c:v>2059.9509223363598</c:v>
                </c:pt>
                <c:pt idx="1169">
                  <c:v>2069.0416429012898</c:v>
                </c:pt>
                <c:pt idx="1170">
                  <c:v>2064.1009150847699</c:v>
                </c:pt>
                <c:pt idx="1171">
                  <c:v>2070.8203788279102</c:v>
                </c:pt>
                <c:pt idx="1172">
                  <c:v>2071.9969260139601</c:v>
                </c:pt>
                <c:pt idx="1173">
                  <c:v>2063.61580763351</c:v>
                </c:pt>
                <c:pt idx="1174">
                  <c:v>2066.11291553211</c:v>
                </c:pt>
                <c:pt idx="1175">
                  <c:v>2064.1057646883801</c:v>
                </c:pt>
                <c:pt idx="1176">
                  <c:v>2057.06043463163</c:v>
                </c:pt>
                <c:pt idx="1177">
                  <c:v>2068.7950041619301</c:v>
                </c:pt>
                <c:pt idx="1178">
                  <c:v>2065.3674298446499</c:v>
                </c:pt>
                <c:pt idx="1179">
                  <c:v>2062.5752997773702</c:v>
                </c:pt>
                <c:pt idx="1180">
                  <c:v>2069.0720723030699</c:v>
                </c:pt>
                <c:pt idx="1181">
                  <c:v>2067.07463890181</c:v>
                </c:pt>
                <c:pt idx="1182">
                  <c:v>2067.8738031911898</c:v>
                </c:pt>
                <c:pt idx="1183">
                  <c:v>2078.0657695633399</c:v>
                </c:pt>
                <c:pt idx="1184">
                  <c:v>2067.48898812268</c:v>
                </c:pt>
                <c:pt idx="1185">
                  <c:v>2068.9860393936301</c:v>
                </c:pt>
                <c:pt idx="1186">
                  <c:v>2072.37262176985</c:v>
                </c:pt>
                <c:pt idx="1187">
                  <c:v>2066.4511759736401</c:v>
                </c:pt>
                <c:pt idx="1188">
                  <c:v>2067.8733538275301</c:v>
                </c:pt>
                <c:pt idx="1189">
                  <c:v>2074.4994891974502</c:v>
                </c:pt>
                <c:pt idx="1190">
                  <c:v>2063.29760639196</c:v>
                </c:pt>
                <c:pt idx="1191">
                  <c:v>2068.1193836296202</c:v>
                </c:pt>
                <c:pt idx="1192">
                  <c:v>2066.0798506350802</c:v>
                </c:pt>
                <c:pt idx="1193">
                  <c:v>2058.0706622581702</c:v>
                </c:pt>
                <c:pt idx="1194">
                  <c:v>2070.4856499050002</c:v>
                </c:pt>
                <c:pt idx="1195">
                  <c:v>2068.8706999075898</c:v>
                </c:pt>
                <c:pt idx="1196">
                  <c:v>2059.2651800386702</c:v>
                </c:pt>
                <c:pt idx="1197">
                  <c:v>2062.6194916054701</c:v>
                </c:pt>
                <c:pt idx="1198">
                  <c:v>2054.2205300053101</c:v>
                </c:pt>
                <c:pt idx="1199">
                  <c:v>2055.7039111936401</c:v>
                </c:pt>
                <c:pt idx="1200">
                  <c:v>2066.1177233279</c:v>
                </c:pt>
                <c:pt idx="1201">
                  <c:v>2053.7656125931799</c:v>
                </c:pt>
                <c:pt idx="1202">
                  <c:v>2051.6397904333298</c:v>
                </c:pt>
                <c:pt idx="1203">
                  <c:v>2055.3474992636302</c:v>
                </c:pt>
                <c:pt idx="1204">
                  <c:v>2051.6338273574502</c:v>
                </c:pt>
                <c:pt idx="1205">
                  <c:v>2061.8527095404402</c:v>
                </c:pt>
                <c:pt idx="1206">
                  <c:v>2066.9029725639102</c:v>
                </c:pt>
                <c:pt idx="1207">
                  <c:v>2056.7496152140998</c:v>
                </c:pt>
                <c:pt idx="1208">
                  <c:v>2066.6484300927</c:v>
                </c:pt>
                <c:pt idx="1209">
                  <c:v>2069.60811436208</c:v>
                </c:pt>
                <c:pt idx="1210">
                  <c:v>2067.13146069408</c:v>
                </c:pt>
                <c:pt idx="1211">
                  <c:v>2076.7496464360802</c:v>
                </c:pt>
                <c:pt idx="1212">
                  <c:v>2073.9611383510801</c:v>
                </c:pt>
                <c:pt idx="1213">
                  <c:v>2066.8732955690198</c:v>
                </c:pt>
                <c:pt idx="1214">
                  <c:v>2075.8596630268098</c:v>
                </c:pt>
                <c:pt idx="1215">
                  <c:v>2069.9726565989199</c:v>
                </c:pt>
                <c:pt idx="1216">
                  <c:v>2070.4757669483502</c:v>
                </c:pt>
                <c:pt idx="1217">
                  <c:v>2079.2861322269</c:v>
                </c:pt>
                <c:pt idx="1218">
                  <c:v>2068.7472642596599</c:v>
                </c:pt>
                <c:pt idx="1219">
                  <c:v>2064.7187668070701</c:v>
                </c:pt>
                <c:pt idx="1220">
                  <c:v>2069.4548275993998</c:v>
                </c:pt>
                <c:pt idx="1221">
                  <c:v>2063.5224654293102</c:v>
                </c:pt>
                <c:pt idx="1222">
                  <c:v>2071.6059079746201</c:v>
                </c:pt>
                <c:pt idx="1223">
                  <c:v>2080.8148479233701</c:v>
                </c:pt>
                <c:pt idx="1224">
                  <c:v>2071.4838638600199</c:v>
                </c:pt>
                <c:pt idx="1225">
                  <c:v>2081.7358389241599</c:v>
                </c:pt>
                <c:pt idx="1226">
                  <c:v>2083.6231630110701</c:v>
                </c:pt>
                <c:pt idx="1227">
                  <c:v>2079.9013960475199</c:v>
                </c:pt>
                <c:pt idx="1228">
                  <c:v>2091.4897283983701</c:v>
                </c:pt>
                <c:pt idx="1229">
                  <c:v>2090.47456942393</c:v>
                </c:pt>
                <c:pt idx="1230">
                  <c:v>2080.58867246008</c:v>
                </c:pt>
                <c:pt idx="1231">
                  <c:v>2083.18386471233</c:v>
                </c:pt>
                <c:pt idx="1232">
                  <c:v>2076.9813537403002</c:v>
                </c:pt>
                <c:pt idx="1233">
                  <c:v>2082.95680298255</c:v>
                </c:pt>
                <c:pt idx="1234">
                  <c:v>2086.2579078849499</c:v>
                </c:pt>
                <c:pt idx="1235">
                  <c:v>2073.1800951516698</c:v>
                </c:pt>
                <c:pt idx="1236">
                  <c:v>2066.21583464882</c:v>
                </c:pt>
                <c:pt idx="1237">
                  <c:v>2064.5673384506299</c:v>
                </c:pt>
                <c:pt idx="1238">
                  <c:v>2063.6517167010502</c:v>
                </c:pt>
                <c:pt idx="1239">
                  <c:v>2072.3943233137602</c:v>
                </c:pt>
                <c:pt idx="1240">
                  <c:v>2077.5629398614901</c:v>
                </c:pt>
                <c:pt idx="1241">
                  <c:v>2072.7741553181299</c:v>
                </c:pt>
                <c:pt idx="1242">
                  <c:v>2081.0690070979999</c:v>
                </c:pt>
                <c:pt idx="1243">
                  <c:v>2082.0167313048801</c:v>
                </c:pt>
                <c:pt idx="1244">
                  <c:v>2080.3582664329501</c:v>
                </c:pt>
                <c:pt idx="1245">
                  <c:v>2089.5942991624402</c:v>
                </c:pt>
                <c:pt idx="1246">
                  <c:v>2091.5022344516801</c:v>
                </c:pt>
                <c:pt idx="1247">
                  <c:v>2075.6098289451502</c:v>
                </c:pt>
                <c:pt idx="1248">
                  <c:v>2082.6969295047302</c:v>
                </c:pt>
                <c:pt idx="1249">
                  <c:v>2077.3081297673698</c:v>
                </c:pt>
                <c:pt idx="1250">
                  <c:v>2077.8841766591399</c:v>
                </c:pt>
                <c:pt idx="1251">
                  <c:v>2092.56770468286</c:v>
                </c:pt>
                <c:pt idx="1252">
                  <c:v>2083.2794282053101</c:v>
                </c:pt>
                <c:pt idx="1253">
                  <c:v>2077.7102313770602</c:v>
                </c:pt>
                <c:pt idx="1254">
                  <c:v>2090.6480859421299</c:v>
                </c:pt>
                <c:pt idx="1255">
                  <c:v>2079.22222628074</c:v>
                </c:pt>
                <c:pt idx="1256">
                  <c:v>2087.3463614263501</c:v>
                </c:pt>
                <c:pt idx="1257">
                  <c:v>2094.18546587945</c:v>
                </c:pt>
                <c:pt idx="1258">
                  <c:v>2079.00662357478</c:v>
                </c:pt>
                <c:pt idx="1259">
                  <c:v>2085.3614818997398</c:v>
                </c:pt>
                <c:pt idx="1260">
                  <c:v>2086.6154698996302</c:v>
                </c:pt>
                <c:pt idx="1261">
                  <c:v>2075.7596170049001</c:v>
                </c:pt>
                <c:pt idx="1262">
                  <c:v>2093.64159867226</c:v>
                </c:pt>
                <c:pt idx="1263">
                  <c:v>2089.1335282876898</c:v>
                </c:pt>
                <c:pt idx="1264">
                  <c:v>2081.8735054372801</c:v>
                </c:pt>
                <c:pt idx="1265">
                  <c:v>2092.5028097189302</c:v>
                </c:pt>
                <c:pt idx="1266">
                  <c:v>2086.7351628819101</c:v>
                </c:pt>
                <c:pt idx="1267">
                  <c:v>2082.2130030148301</c:v>
                </c:pt>
                <c:pt idx="1268">
                  <c:v>2096.06791504995</c:v>
                </c:pt>
                <c:pt idx="1269">
                  <c:v>2082.8817330218299</c:v>
                </c:pt>
                <c:pt idx="1270">
                  <c:v>2086.9191744545101</c:v>
                </c:pt>
                <c:pt idx="1271">
                  <c:v>2095.1716331000098</c:v>
                </c:pt>
                <c:pt idx="1272">
                  <c:v>2085.4774549854001</c:v>
                </c:pt>
                <c:pt idx="1273">
                  <c:v>2089.3994502405499</c:v>
                </c:pt>
                <c:pt idx="1274">
                  <c:v>2095.6077001669701</c:v>
                </c:pt>
                <c:pt idx="1275">
                  <c:v>2084.6522388000699</c:v>
                </c:pt>
                <c:pt idx="1276">
                  <c:v>2087.6680423503199</c:v>
                </c:pt>
                <c:pt idx="1277">
                  <c:v>2085.2773301288998</c:v>
                </c:pt>
                <c:pt idx="1278">
                  <c:v>2075.23816599356</c:v>
                </c:pt>
                <c:pt idx="1279">
                  <c:v>2087.0515327903399</c:v>
                </c:pt>
                <c:pt idx="1280">
                  <c:v>2089.0565236343</c:v>
                </c:pt>
                <c:pt idx="1281">
                  <c:v>2081.3469321553298</c:v>
                </c:pt>
                <c:pt idx="1282">
                  <c:v>2090.2257642427699</c:v>
                </c:pt>
                <c:pt idx="1283">
                  <c:v>2090.8178476895901</c:v>
                </c:pt>
                <c:pt idx="1284">
                  <c:v>2088.32790248233</c:v>
                </c:pt>
                <c:pt idx="1285">
                  <c:v>2099.4005709441699</c:v>
                </c:pt>
                <c:pt idx="1286">
                  <c:v>2090.5359572943798</c:v>
                </c:pt>
                <c:pt idx="1287">
                  <c:v>2088.0080557169799</c:v>
                </c:pt>
                <c:pt idx="1288">
                  <c:v>2096.2274143404402</c:v>
                </c:pt>
                <c:pt idx="1289">
                  <c:v>2089.67512244609</c:v>
                </c:pt>
                <c:pt idx="1290">
                  <c:v>2095.43482425611</c:v>
                </c:pt>
                <c:pt idx="1291">
                  <c:v>2105.00715806778</c:v>
                </c:pt>
                <c:pt idx="1292">
                  <c:v>2094.8526406686501</c:v>
                </c:pt>
                <c:pt idx="1293">
                  <c:v>2101.41685493776</c:v>
                </c:pt>
                <c:pt idx="1294">
                  <c:v>2104.6490724267101</c:v>
                </c:pt>
                <c:pt idx="1295">
                  <c:v>2096.6895730216702</c:v>
                </c:pt>
                <c:pt idx="1296">
                  <c:v>2108.6062085147801</c:v>
                </c:pt>
                <c:pt idx="1297">
                  <c:v>2107.3512823245301</c:v>
                </c:pt>
                <c:pt idx="1298">
                  <c:v>2105.7542903681001</c:v>
                </c:pt>
                <c:pt idx="1299">
                  <c:v>2115.9591361092498</c:v>
                </c:pt>
                <c:pt idx="1300">
                  <c:v>2116.5742127082499</c:v>
                </c:pt>
                <c:pt idx="1301">
                  <c:v>2113.43761045162</c:v>
                </c:pt>
                <c:pt idx="1302">
                  <c:v>2122.30958245283</c:v>
                </c:pt>
                <c:pt idx="1303">
                  <c:v>2107.2047964147</c:v>
                </c:pt>
                <c:pt idx="1304">
                  <c:v>2106.6673910804998</c:v>
                </c:pt>
                <c:pt idx="1305">
                  <c:v>2105.0040989214999</c:v>
                </c:pt>
                <c:pt idx="1306">
                  <c:v>2094.2127156998699</c:v>
                </c:pt>
                <c:pt idx="1307">
                  <c:v>2090.3106791775499</c:v>
                </c:pt>
                <c:pt idx="1308">
                  <c:v>2092.5813644288401</c:v>
                </c:pt>
                <c:pt idx="1309">
                  <c:v>2080.7195084130399</c:v>
                </c:pt>
                <c:pt idx="1310">
                  <c:v>2089.2826528416499</c:v>
                </c:pt>
                <c:pt idx="1311">
                  <c:v>2087.8176948529099</c:v>
                </c:pt>
                <c:pt idx="1312">
                  <c:v>2075.1469495320598</c:v>
                </c:pt>
                <c:pt idx="1313">
                  <c:v>2083.5143431051101</c:v>
                </c:pt>
                <c:pt idx="1314">
                  <c:v>2084.9933201694998</c:v>
                </c:pt>
                <c:pt idx="1315">
                  <c:v>2083.5776222017998</c:v>
                </c:pt>
                <c:pt idx="1316">
                  <c:v>2097.6826994928801</c:v>
                </c:pt>
                <c:pt idx="1317">
                  <c:v>2090.1281700549698</c:v>
                </c:pt>
                <c:pt idx="1318">
                  <c:v>2089.3194877813798</c:v>
                </c:pt>
                <c:pt idx="1319">
                  <c:v>2106.96577280764</c:v>
                </c:pt>
                <c:pt idx="1320">
                  <c:v>2101.93754982571</c:v>
                </c:pt>
                <c:pt idx="1321">
                  <c:v>2098.9414291786602</c:v>
                </c:pt>
                <c:pt idx="1322">
                  <c:v>2101.8049057796302</c:v>
                </c:pt>
                <c:pt idx="1323">
                  <c:v>2091.6528154177799</c:v>
                </c:pt>
                <c:pt idx="1324">
                  <c:v>2100.1176872594201</c:v>
                </c:pt>
                <c:pt idx="1325">
                  <c:v>2106.3310397915702</c:v>
                </c:pt>
                <c:pt idx="1326">
                  <c:v>2096.7393107643702</c:v>
                </c:pt>
                <c:pt idx="1327">
                  <c:v>2100.05358413873</c:v>
                </c:pt>
                <c:pt idx="1328">
                  <c:v>2104.9040932510002</c:v>
                </c:pt>
                <c:pt idx="1329">
                  <c:v>2097.4987547472801</c:v>
                </c:pt>
                <c:pt idx="1330">
                  <c:v>2105.99333416537</c:v>
                </c:pt>
                <c:pt idx="1331">
                  <c:v>2103.5352321967698</c:v>
                </c:pt>
                <c:pt idx="1332">
                  <c:v>2093.9340211809099</c:v>
                </c:pt>
                <c:pt idx="1333">
                  <c:v>2094.8705758512201</c:v>
                </c:pt>
                <c:pt idx="1334">
                  <c:v>2092.6280398306099</c:v>
                </c:pt>
                <c:pt idx="1335">
                  <c:v>2088.0768057447699</c:v>
                </c:pt>
                <c:pt idx="1336">
                  <c:v>2096.6792598305001</c:v>
                </c:pt>
                <c:pt idx="1337">
                  <c:v>2089.7982113200801</c:v>
                </c:pt>
                <c:pt idx="1338">
                  <c:v>2083.7216499567799</c:v>
                </c:pt>
                <c:pt idx="1339">
                  <c:v>2088.26832889464</c:v>
                </c:pt>
                <c:pt idx="1340">
                  <c:v>2083.0484922025298</c:v>
                </c:pt>
                <c:pt idx="1341">
                  <c:v>2085.9235119805398</c:v>
                </c:pt>
                <c:pt idx="1342">
                  <c:v>2090.8471610545998</c:v>
                </c:pt>
                <c:pt idx="1343">
                  <c:v>2080.4922638007502</c:v>
                </c:pt>
                <c:pt idx="1344">
                  <c:v>2081.2950796328901</c:v>
                </c:pt>
                <c:pt idx="1345">
                  <c:v>2087.1129109994499</c:v>
                </c:pt>
                <c:pt idx="1346">
                  <c:v>2079.7795626627299</c:v>
                </c:pt>
                <c:pt idx="1347">
                  <c:v>2090.8100408001201</c:v>
                </c:pt>
                <c:pt idx="1348">
                  <c:v>2092.62639157886</c:v>
                </c:pt>
                <c:pt idx="1349">
                  <c:v>2084.5470256825001</c:v>
                </c:pt>
                <c:pt idx="1350">
                  <c:v>2093.0641973821498</c:v>
                </c:pt>
                <c:pt idx="1351">
                  <c:v>2094.4681369406399</c:v>
                </c:pt>
                <c:pt idx="1352">
                  <c:v>2091.7892875500802</c:v>
                </c:pt>
                <c:pt idx="1353">
                  <c:v>2107.00453975952</c:v>
                </c:pt>
                <c:pt idx="1354">
                  <c:v>2100.0680051458698</c:v>
                </c:pt>
                <c:pt idx="1355">
                  <c:v>2099.59684445727</c:v>
                </c:pt>
                <c:pt idx="1356">
                  <c:v>2108.6867229311501</c:v>
                </c:pt>
                <c:pt idx="1357">
                  <c:v>2104.1225307089999</c:v>
                </c:pt>
                <c:pt idx="1358">
                  <c:v>2111.9583902223599</c:v>
                </c:pt>
                <c:pt idx="1359">
                  <c:v>2121.1796955188602</c:v>
                </c:pt>
                <c:pt idx="1360">
                  <c:v>2106.0504638815501</c:v>
                </c:pt>
                <c:pt idx="1361">
                  <c:v>2109.63452963902</c:v>
                </c:pt>
                <c:pt idx="1362">
                  <c:v>2110.1065961444001</c:v>
                </c:pt>
                <c:pt idx="1363">
                  <c:v>2104.5368670011499</c:v>
                </c:pt>
                <c:pt idx="1364">
                  <c:v>2114.6544896298601</c:v>
                </c:pt>
                <c:pt idx="1365">
                  <c:v>2111.24786636826</c:v>
                </c:pt>
                <c:pt idx="1366">
                  <c:v>2097.53104067185</c:v>
                </c:pt>
                <c:pt idx="1367">
                  <c:v>2107.6558740157002</c:v>
                </c:pt>
                <c:pt idx="1368">
                  <c:v>2103.44432742544</c:v>
                </c:pt>
                <c:pt idx="1369">
                  <c:v>2099.86972232263</c:v>
                </c:pt>
                <c:pt idx="1370">
                  <c:v>2113.5334777444</c:v>
                </c:pt>
                <c:pt idx="1371">
                  <c:v>2104.4234103935801</c:v>
                </c:pt>
                <c:pt idx="1372">
                  <c:v>2100.3471180369902</c:v>
                </c:pt>
                <c:pt idx="1373">
                  <c:v>2110.5198000809</c:v>
                </c:pt>
                <c:pt idx="1374">
                  <c:v>2104.50979247755</c:v>
                </c:pt>
                <c:pt idx="1375">
                  <c:v>2108.8707932227699</c:v>
                </c:pt>
                <c:pt idx="1376">
                  <c:v>2116.6961729754898</c:v>
                </c:pt>
                <c:pt idx="1377">
                  <c:v>2101.2051675371699</c:v>
                </c:pt>
                <c:pt idx="1378">
                  <c:v>2108.05257827682</c:v>
                </c:pt>
                <c:pt idx="1379">
                  <c:v>2112.48897942743</c:v>
                </c:pt>
                <c:pt idx="1380">
                  <c:v>2105.2135597857</c:v>
                </c:pt>
                <c:pt idx="1381">
                  <c:v>2114.8208213202302</c:v>
                </c:pt>
                <c:pt idx="1382">
                  <c:v>2113.5240550036901</c:v>
                </c:pt>
                <c:pt idx="1383">
                  <c:v>2104.31891742569</c:v>
                </c:pt>
                <c:pt idx="1384">
                  <c:v>2112.1182914637502</c:v>
                </c:pt>
                <c:pt idx="1385">
                  <c:v>2105.7350290204699</c:v>
                </c:pt>
                <c:pt idx="1386">
                  <c:v>2102.36625668332</c:v>
                </c:pt>
                <c:pt idx="1387">
                  <c:v>2114.8887911571501</c:v>
                </c:pt>
                <c:pt idx="1388">
                  <c:v>2107.7346846757</c:v>
                </c:pt>
                <c:pt idx="1389">
                  <c:v>2104.7498300044699</c:v>
                </c:pt>
                <c:pt idx="1390">
                  <c:v>2110.3948448501001</c:v>
                </c:pt>
                <c:pt idx="1391">
                  <c:v>2103.30121052808</c:v>
                </c:pt>
                <c:pt idx="1392">
                  <c:v>2107.4236830608202</c:v>
                </c:pt>
                <c:pt idx="1393">
                  <c:v>2114.1402126805401</c:v>
                </c:pt>
                <c:pt idx="1394">
                  <c:v>2100.7963309210299</c:v>
                </c:pt>
                <c:pt idx="1395">
                  <c:v>2103.6095104843598</c:v>
                </c:pt>
                <c:pt idx="1396">
                  <c:v>2105.6086173081399</c:v>
                </c:pt>
                <c:pt idx="1397">
                  <c:v>2095.6938831735401</c:v>
                </c:pt>
                <c:pt idx="1398">
                  <c:v>2104.86350891034</c:v>
                </c:pt>
                <c:pt idx="1399">
                  <c:v>2103.5978551198</c:v>
                </c:pt>
                <c:pt idx="1400">
                  <c:v>2092.46301782208</c:v>
                </c:pt>
                <c:pt idx="1401">
                  <c:v>2101.1272664504099</c:v>
                </c:pt>
                <c:pt idx="1402">
                  <c:v>2097.5260313714398</c:v>
                </c:pt>
                <c:pt idx="1403">
                  <c:v>2095.0780801117799</c:v>
                </c:pt>
                <c:pt idx="1404">
                  <c:v>2108.4286752511498</c:v>
                </c:pt>
                <c:pt idx="1405">
                  <c:v>2099.1381513172901</c:v>
                </c:pt>
                <c:pt idx="1406">
                  <c:v>2095.0925193111202</c:v>
                </c:pt>
                <c:pt idx="1407">
                  <c:v>2099.2081568640501</c:v>
                </c:pt>
                <c:pt idx="1408">
                  <c:v>2089.00698136649</c:v>
                </c:pt>
                <c:pt idx="1409">
                  <c:v>2092.8018534120101</c:v>
                </c:pt>
                <c:pt idx="1410">
                  <c:v>2103.3713542124001</c:v>
                </c:pt>
                <c:pt idx="1411">
                  <c:v>2091.2679071561802</c:v>
                </c:pt>
                <c:pt idx="1412">
                  <c:v>2096.4040798187598</c:v>
                </c:pt>
                <c:pt idx="1413">
                  <c:v>2100.6191275556498</c:v>
                </c:pt>
                <c:pt idx="1414">
                  <c:v>2096.09587331682</c:v>
                </c:pt>
                <c:pt idx="1415">
                  <c:v>2108.9908109149701</c:v>
                </c:pt>
                <c:pt idx="1416">
                  <c:v>2111.6230866457299</c:v>
                </c:pt>
                <c:pt idx="1417">
                  <c:v>2101.7674139603901</c:v>
                </c:pt>
                <c:pt idx="1418">
                  <c:v>2111.2505875622701</c:v>
                </c:pt>
                <c:pt idx="1419">
                  <c:v>2106.9621510914999</c:v>
                </c:pt>
                <c:pt idx="1420">
                  <c:v>2103.5526746502901</c:v>
                </c:pt>
                <c:pt idx="1421">
                  <c:v>2115.31508744641</c:v>
                </c:pt>
                <c:pt idx="1422">
                  <c:v>2106.3894129250298</c:v>
                </c:pt>
                <c:pt idx="1423">
                  <c:v>2097.4413185768399</c:v>
                </c:pt>
                <c:pt idx="1424">
                  <c:v>2100.9209587836299</c:v>
                </c:pt>
                <c:pt idx="1425">
                  <c:v>2090.7314218005199</c:v>
                </c:pt>
                <c:pt idx="1426">
                  <c:v>2096.2198538244302</c:v>
                </c:pt>
                <c:pt idx="1427">
                  <c:v>2103.0262530596401</c:v>
                </c:pt>
                <c:pt idx="1428">
                  <c:v>2091.6788797250301</c:v>
                </c:pt>
                <c:pt idx="1429">
                  <c:v>2090.1269642355001</c:v>
                </c:pt>
                <c:pt idx="1430">
                  <c:v>2093.5456833134399</c:v>
                </c:pt>
                <c:pt idx="1431">
                  <c:v>2083.6143605004399</c:v>
                </c:pt>
                <c:pt idx="1432">
                  <c:v>2102.3663652515902</c:v>
                </c:pt>
                <c:pt idx="1433">
                  <c:v>2101.60414460635</c:v>
                </c:pt>
                <c:pt idx="1434">
                  <c:v>2092.3908844818998</c:v>
                </c:pt>
                <c:pt idx="1435">
                  <c:v>2097.9263932959202</c:v>
                </c:pt>
                <c:pt idx="1436">
                  <c:v>2097.8542389150002</c:v>
                </c:pt>
                <c:pt idx="1437">
                  <c:v>2094.83913937438</c:v>
                </c:pt>
                <c:pt idx="1438">
                  <c:v>2110.4228670421098</c:v>
                </c:pt>
                <c:pt idx="1439">
                  <c:v>2090.7243349673499</c:v>
                </c:pt>
                <c:pt idx="1440">
                  <c:v>2089.4391452608702</c:v>
                </c:pt>
                <c:pt idx="1441">
                  <c:v>2107.0929345900199</c:v>
                </c:pt>
                <c:pt idx="1442">
                  <c:v>2099.7299467278499</c:v>
                </c:pt>
                <c:pt idx="1443">
                  <c:v>2105.4308791666099</c:v>
                </c:pt>
                <c:pt idx="1444">
                  <c:v>2117.4529048002701</c:v>
                </c:pt>
                <c:pt idx="1445">
                  <c:v>2105.92843137914</c:v>
                </c:pt>
                <c:pt idx="1446">
                  <c:v>2121.6843106278702</c:v>
                </c:pt>
                <c:pt idx="1447">
                  <c:v>2129.6526827585099</c:v>
                </c:pt>
                <c:pt idx="1448">
                  <c:v>2111.8354649010498</c:v>
                </c:pt>
                <c:pt idx="1449">
                  <c:v>2128.9154879248799</c:v>
                </c:pt>
                <c:pt idx="1450">
                  <c:v>2124.6229933654899</c:v>
                </c:pt>
                <c:pt idx="1451">
                  <c:v>2109.9397202608998</c:v>
                </c:pt>
                <c:pt idx="1452">
                  <c:v>2115.8088579809501</c:v>
                </c:pt>
                <c:pt idx="1453">
                  <c:v>2097.9471236529798</c:v>
                </c:pt>
                <c:pt idx="1454">
                  <c:v>2081.1795969227701</c:v>
                </c:pt>
                <c:pt idx="1455">
                  <c:v>2090.81014958884</c:v>
                </c:pt>
                <c:pt idx="1456">
                  <c:v>2071.84661379096</c:v>
                </c:pt>
                <c:pt idx="1457">
                  <c:v>2069.6282457237699</c:v>
                </c:pt>
                <c:pt idx="1458">
                  <c:v>2076.5912045304499</c:v>
                </c:pt>
                <c:pt idx="1459">
                  <c:v>2064.0089670857101</c:v>
                </c:pt>
                <c:pt idx="1460">
                  <c:v>2073.2025110958698</c:v>
                </c:pt>
                <c:pt idx="1461">
                  <c:v>2087.4736743503499</c:v>
                </c:pt>
                <c:pt idx="1462">
                  <c:v>2072.8721761338902</c:v>
                </c:pt>
                <c:pt idx="1463">
                  <c:v>2081.7753386285299</c:v>
                </c:pt>
                <c:pt idx="1464">
                  <c:v>2092.82983073888</c:v>
                </c:pt>
                <c:pt idx="1465">
                  <c:v>2086.7471722923001</c:v>
                </c:pt>
                <c:pt idx="1466">
                  <c:v>2107.3950779625502</c:v>
                </c:pt>
                <c:pt idx="1467">
                  <c:v>2107.6355316518798</c:v>
                </c:pt>
                <c:pt idx="1468">
                  <c:v>2095.08780422879</c:v>
                </c:pt>
                <c:pt idx="1469">
                  <c:v>2105.6587523732201</c:v>
                </c:pt>
                <c:pt idx="1470">
                  <c:v>2092.8289083807199</c:v>
                </c:pt>
                <c:pt idx="1471">
                  <c:v>2076.9071270652698</c:v>
                </c:pt>
                <c:pt idx="1472">
                  <c:v>2083.6722971407298</c:v>
                </c:pt>
                <c:pt idx="1473">
                  <c:v>2061.4716381671701</c:v>
                </c:pt>
                <c:pt idx="1474">
                  <c:v>2052.9353810221101</c:v>
                </c:pt>
                <c:pt idx="1475">
                  <c:v>2058.3476967078</c:v>
                </c:pt>
                <c:pt idx="1476">
                  <c:v>2043.99360722397</c:v>
                </c:pt>
                <c:pt idx="1477">
                  <c:v>2055.33246630546</c:v>
                </c:pt>
                <c:pt idx="1478">
                  <c:v>2072.11745598482</c:v>
                </c:pt>
                <c:pt idx="1479">
                  <c:v>2059.1506087498601</c:v>
                </c:pt>
                <c:pt idx="1480">
                  <c:v>2074.5086628474201</c:v>
                </c:pt>
                <c:pt idx="1481">
                  <c:v>2085.3855105233602</c:v>
                </c:pt>
                <c:pt idx="1482">
                  <c:v>2077.7044386267698</c:v>
                </c:pt>
                <c:pt idx="1483">
                  <c:v>2094.9050495071901</c:v>
                </c:pt>
                <c:pt idx="1484">
                  <c:v>2096.5184808015701</c:v>
                </c:pt>
                <c:pt idx="1485">
                  <c:v>2082.3117844396202</c:v>
                </c:pt>
                <c:pt idx="1486">
                  <c:v>2094.6986911921699</c:v>
                </c:pt>
                <c:pt idx="1487">
                  <c:v>2083.5340544882602</c:v>
                </c:pt>
                <c:pt idx="1488">
                  <c:v>2077.8516137154002</c:v>
                </c:pt>
                <c:pt idx="1489">
                  <c:v>2085.6069274186898</c:v>
                </c:pt>
                <c:pt idx="1490">
                  <c:v>2075.9131973210801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D54-F947-9AAF-7673CD5278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3'!$C$2:$C$1492</c:f>
              <c:numCache>
                <c:formatCode>General</c:formatCode>
                <c:ptCount val="1491"/>
                <c:pt idx="0">
                  <c:v>0.8035714285714286</c:v>
                </c:pt>
                <c:pt idx="1">
                  <c:v>2.6333333333333337</c:v>
                </c:pt>
                <c:pt idx="2">
                  <c:v>3.5857142857142859</c:v>
                </c:pt>
                <c:pt idx="3">
                  <c:v>4.5380952380952388</c:v>
                </c:pt>
                <c:pt idx="4">
                  <c:v>5.9666666666666668</c:v>
                </c:pt>
                <c:pt idx="5">
                  <c:v>7.3952380952380956</c:v>
                </c:pt>
                <c:pt idx="6">
                  <c:v>8.8238095238095244</c:v>
                </c:pt>
                <c:pt idx="7">
                  <c:v>9.776190476190477</c:v>
                </c:pt>
                <c:pt idx="8">
                  <c:v>10.72857142857143</c:v>
                </c:pt>
                <c:pt idx="9">
                  <c:v>11.680952380952382</c:v>
                </c:pt>
                <c:pt idx="10">
                  <c:v>12.633333333333335</c:v>
                </c:pt>
                <c:pt idx="11">
                  <c:v>13.585714285714287</c:v>
                </c:pt>
                <c:pt idx="12">
                  <c:v>14.53809523809524</c:v>
                </c:pt>
                <c:pt idx="13">
                  <c:v>15.966666666666669</c:v>
                </c:pt>
                <c:pt idx="14">
                  <c:v>16.919047619047621</c:v>
                </c:pt>
                <c:pt idx="15">
                  <c:v>17.871428571428574</c:v>
                </c:pt>
                <c:pt idx="16">
                  <c:v>18.823809523809526</c:v>
                </c:pt>
                <c:pt idx="17">
                  <c:v>19.776190476190479</c:v>
                </c:pt>
                <c:pt idx="18">
                  <c:v>20.728571428571431</c:v>
                </c:pt>
                <c:pt idx="19">
                  <c:v>21.204761904761906</c:v>
                </c:pt>
                <c:pt idx="20">
                  <c:v>22.633333333333336</c:v>
                </c:pt>
                <c:pt idx="21">
                  <c:v>23.585714285714289</c:v>
                </c:pt>
                <c:pt idx="22">
                  <c:v>24.538095238095242</c:v>
                </c:pt>
                <c:pt idx="23">
                  <c:v>25.490476190476194</c:v>
                </c:pt>
                <c:pt idx="24">
                  <c:v>25.966666666666669</c:v>
                </c:pt>
                <c:pt idx="25">
                  <c:v>26.442857142857147</c:v>
                </c:pt>
                <c:pt idx="26">
                  <c:v>27.395238095238099</c:v>
                </c:pt>
                <c:pt idx="27">
                  <c:v>28.347619047619052</c:v>
                </c:pt>
                <c:pt idx="28">
                  <c:v>29.776190476190479</c:v>
                </c:pt>
                <c:pt idx="29">
                  <c:v>31.204761904761906</c:v>
                </c:pt>
                <c:pt idx="30">
                  <c:v>32.633333333333333</c:v>
                </c:pt>
                <c:pt idx="31">
                  <c:v>33.585714285714289</c:v>
                </c:pt>
                <c:pt idx="32">
                  <c:v>34.538095238095238</c:v>
                </c:pt>
                <c:pt idx="33">
                  <c:v>35.01428571428572</c:v>
                </c:pt>
                <c:pt idx="34">
                  <c:v>36.442857142857143</c:v>
                </c:pt>
                <c:pt idx="35">
                  <c:v>37.871428571428574</c:v>
                </c:pt>
                <c:pt idx="36">
                  <c:v>39.300000000000004</c:v>
                </c:pt>
                <c:pt idx="37">
                  <c:v>40.728571428571435</c:v>
                </c:pt>
                <c:pt idx="38">
                  <c:v>41.680952380952384</c:v>
                </c:pt>
                <c:pt idx="39">
                  <c:v>42.63333333333334</c:v>
                </c:pt>
                <c:pt idx="40">
                  <c:v>44.061904761904763</c:v>
                </c:pt>
              </c:numCache>
            </c:numRef>
          </c:xVal>
          <c:yVal>
            <c:numRef>
              <c:f>'Group 3'!$D$2:$D$1492</c:f>
              <c:numCache>
                <c:formatCode>General</c:formatCode>
                <c:ptCount val="1491"/>
                <c:pt idx="0">
                  <c:v>302</c:v>
                </c:pt>
                <c:pt idx="1">
                  <c:v>587</c:v>
                </c:pt>
                <c:pt idx="2">
                  <c:v>585</c:v>
                </c:pt>
                <c:pt idx="3">
                  <c:v>711</c:v>
                </c:pt>
                <c:pt idx="4">
                  <c:v>659</c:v>
                </c:pt>
                <c:pt idx="5">
                  <c:v>615</c:v>
                </c:pt>
                <c:pt idx="6">
                  <c:v>675</c:v>
                </c:pt>
                <c:pt idx="7">
                  <c:v>728</c:v>
                </c:pt>
                <c:pt idx="8">
                  <c:v>676</c:v>
                </c:pt>
                <c:pt idx="9">
                  <c:v>704</c:v>
                </c:pt>
                <c:pt idx="10">
                  <c:v>736</c:v>
                </c:pt>
                <c:pt idx="11">
                  <c:v>657</c:v>
                </c:pt>
                <c:pt idx="12">
                  <c:v>593</c:v>
                </c:pt>
                <c:pt idx="13">
                  <c:v>643</c:v>
                </c:pt>
                <c:pt idx="14">
                  <c:v>607</c:v>
                </c:pt>
                <c:pt idx="15">
                  <c:v>610</c:v>
                </c:pt>
                <c:pt idx="16">
                  <c:v>666</c:v>
                </c:pt>
                <c:pt idx="17">
                  <c:v>586</c:v>
                </c:pt>
                <c:pt idx="18">
                  <c:v>673</c:v>
                </c:pt>
                <c:pt idx="19">
                  <c:v>707</c:v>
                </c:pt>
                <c:pt idx="20">
                  <c:v>607</c:v>
                </c:pt>
                <c:pt idx="21">
                  <c:v>610</c:v>
                </c:pt>
                <c:pt idx="22">
                  <c:v>634</c:v>
                </c:pt>
                <c:pt idx="23">
                  <c:v>635</c:v>
                </c:pt>
                <c:pt idx="24">
                  <c:v>670</c:v>
                </c:pt>
                <c:pt idx="25">
                  <c:v>720</c:v>
                </c:pt>
                <c:pt idx="26">
                  <c:v>678</c:v>
                </c:pt>
                <c:pt idx="27">
                  <c:v>596</c:v>
                </c:pt>
                <c:pt idx="28">
                  <c:v>742</c:v>
                </c:pt>
                <c:pt idx="29">
                  <c:v>553</c:v>
                </c:pt>
                <c:pt idx="30">
                  <c:v>686</c:v>
                </c:pt>
                <c:pt idx="31">
                  <c:v>618</c:v>
                </c:pt>
                <c:pt idx="32">
                  <c:v>644</c:v>
                </c:pt>
                <c:pt idx="33">
                  <c:v>749</c:v>
                </c:pt>
                <c:pt idx="34">
                  <c:v>669</c:v>
                </c:pt>
                <c:pt idx="35">
                  <c:v>617</c:v>
                </c:pt>
                <c:pt idx="36">
                  <c:v>748</c:v>
                </c:pt>
                <c:pt idx="37">
                  <c:v>619</c:v>
                </c:pt>
                <c:pt idx="38">
                  <c:v>813</c:v>
                </c:pt>
                <c:pt idx="39">
                  <c:v>604</c:v>
                </c:pt>
                <c:pt idx="40">
                  <c:v>793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D54-F947-9AAF-7673CD5278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2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850"/>
          <c:min val="45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8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579248897"/>
          <c:y val="0.71458273310862774"/>
          <c:w val="0.56439162109830843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081714785651792"/>
          <c:y val="9.7156069852306765E-2"/>
          <c:w val="0.79329396325459323"/>
          <c:h val="0.5080618307131759"/>
        </c:manualLayout>
      </c:layout>
      <c:scatterChart>
        <c:scatterStyle val="lineMarker"/>
        <c:varyColors val="0"/>
        <c:ser>
          <c:idx val="0"/>
          <c:order val="0"/>
          <c:tx>
            <c:v>Group 1-a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visualization_of_measured_TEP_v!$E$2:$E$1481</c:f>
              <c:numCache>
                <c:formatCode>General</c:formatCode>
                <c:ptCount val="1480"/>
                <c:pt idx="0">
                  <c:v>1465.8374190055699</c:v>
                </c:pt>
                <c:pt idx="1">
                  <c:v>1504.0528308774899</c:v>
                </c:pt>
                <c:pt idx="2">
                  <c:v>1532.7083195951</c:v>
                </c:pt>
                <c:pt idx="3">
                  <c:v>1559.12020227468</c:v>
                </c:pt>
                <c:pt idx="4">
                  <c:v>1583.3790298215699</c:v>
                </c:pt>
                <c:pt idx="5">
                  <c:v>1642.9086568295099</c:v>
                </c:pt>
                <c:pt idx="6">
                  <c:v>1686.6775386195</c:v>
                </c:pt>
                <c:pt idx="7">
                  <c:v>1710.5444325860201</c:v>
                </c:pt>
                <c:pt idx="8">
                  <c:v>1735.32543135839</c:v>
                </c:pt>
                <c:pt idx="9">
                  <c:v>1758.1877813261999</c:v>
                </c:pt>
                <c:pt idx="10">
                  <c:v>1775.8205542574301</c:v>
                </c:pt>
                <c:pt idx="11">
                  <c:v>1788.38964252499</c:v>
                </c:pt>
                <c:pt idx="12">
                  <c:v>1796.11703901637</c:v>
                </c:pt>
                <c:pt idx="13">
                  <c:v>1802.87966289173</c:v>
                </c:pt>
                <c:pt idx="14">
                  <c:v>1809.01259063834</c:v>
                </c:pt>
                <c:pt idx="15">
                  <c:v>1814.1963367339399</c:v>
                </c:pt>
                <c:pt idx="16">
                  <c:v>1816.9172871507401</c:v>
                </c:pt>
                <c:pt idx="17">
                  <c:v>1820.42600778716</c:v>
                </c:pt>
                <c:pt idx="18">
                  <c:v>1822.07455855745</c:v>
                </c:pt>
                <c:pt idx="19">
                  <c:v>1823.9965084673399</c:v>
                </c:pt>
                <c:pt idx="20">
                  <c:v>1826.5181307251801</c:v>
                </c:pt>
                <c:pt idx="21">
                  <c:v>1830.88303048017</c:v>
                </c:pt>
                <c:pt idx="22">
                  <c:v>1832.3646776913899</c:v>
                </c:pt>
                <c:pt idx="23">
                  <c:v>1836.2668040250901</c:v>
                </c:pt>
                <c:pt idx="24">
                  <c:v>1836.27544287918</c:v>
                </c:pt>
                <c:pt idx="25">
                  <c:v>1838.96937837208</c:v>
                </c:pt>
                <c:pt idx="26">
                  <c:v>1844.40890662057</c:v>
                </c:pt>
                <c:pt idx="27">
                  <c:v>1850.2915671590599</c:v>
                </c:pt>
                <c:pt idx="28">
                  <c:v>1853.8663673344799</c:v>
                </c:pt>
                <c:pt idx="29">
                  <c:v>1856.0781663730299</c:v>
                </c:pt>
                <c:pt idx="30">
                  <c:v>1856.5597302843601</c:v>
                </c:pt>
                <c:pt idx="31">
                  <c:v>1858.7224066353001</c:v>
                </c:pt>
                <c:pt idx="32">
                  <c:v>1865.95677235978</c:v>
                </c:pt>
                <c:pt idx="33">
                  <c:v>1867.00831736277</c:v>
                </c:pt>
                <c:pt idx="34">
                  <c:v>1867.2021275136401</c:v>
                </c:pt>
                <c:pt idx="35">
                  <c:v>1868.0196791435601</c:v>
                </c:pt>
                <c:pt idx="36">
                  <c:v>1870.68117561995</c:v>
                </c:pt>
                <c:pt idx="37">
                  <c:v>1872.36550329391</c:v>
                </c:pt>
                <c:pt idx="38">
                  <c:v>1877.81714049426</c:v>
                </c:pt>
                <c:pt idx="39">
                  <c:v>1874.6519199398199</c:v>
                </c:pt>
                <c:pt idx="40">
                  <c:v>1873.7584274123799</c:v>
                </c:pt>
                <c:pt idx="41">
                  <c:v>1870.13162591986</c:v>
                </c:pt>
                <c:pt idx="42">
                  <c:v>1866.4218029711701</c:v>
                </c:pt>
                <c:pt idx="43">
                  <c:v>1864.78081400063</c:v>
                </c:pt>
                <c:pt idx="44">
                  <c:v>1865.0334562283499</c:v>
                </c:pt>
                <c:pt idx="45">
                  <c:v>1861.12637994495</c:v>
                </c:pt>
                <c:pt idx="46">
                  <c:v>1857.8563727948199</c:v>
                </c:pt>
                <c:pt idx="47">
                  <c:v>1854.4432863529601</c:v>
                </c:pt>
                <c:pt idx="48">
                  <c:v>1855.8654546621001</c:v>
                </c:pt>
                <c:pt idx="49">
                  <c:v>1861.16158722673</c:v>
                </c:pt>
                <c:pt idx="50">
                  <c:v>1862.1497270414</c:v>
                </c:pt>
                <c:pt idx="51">
                  <c:v>1861.6580976497401</c:v>
                </c:pt>
                <c:pt idx="52">
                  <c:v>1860.4473281846599</c:v>
                </c:pt>
                <c:pt idx="53">
                  <c:v>1860.1758617287101</c:v>
                </c:pt>
                <c:pt idx="54">
                  <c:v>1863.26105623999</c:v>
                </c:pt>
                <c:pt idx="55">
                  <c:v>1867.29034755252</c:v>
                </c:pt>
                <c:pt idx="56">
                  <c:v>1865.4599107336401</c:v>
                </c:pt>
                <c:pt idx="57">
                  <c:v>1866.83746992137</c:v>
                </c:pt>
                <c:pt idx="58">
                  <c:v>1864.69850971862</c:v>
                </c:pt>
                <c:pt idx="59">
                  <c:v>1864.7019479129699</c:v>
                </c:pt>
                <c:pt idx="60">
                  <c:v>1866.63611895031</c:v>
                </c:pt>
                <c:pt idx="61">
                  <c:v>1868.9189430346</c:v>
                </c:pt>
                <c:pt idx="62">
                  <c:v>1868.29241131413</c:v>
                </c:pt>
                <c:pt idx="63">
                  <c:v>1865.5886564782099</c:v>
                </c:pt>
                <c:pt idx="64">
                  <c:v>1864.9033907903699</c:v>
                </c:pt>
                <c:pt idx="65">
                  <c:v>1866.87973749667</c:v>
                </c:pt>
                <c:pt idx="66">
                  <c:v>1869.3392082242201</c:v>
                </c:pt>
                <c:pt idx="67">
                  <c:v>1870.5812505061499</c:v>
                </c:pt>
                <c:pt idx="68">
                  <c:v>1871.5623078674701</c:v>
                </c:pt>
                <c:pt idx="69">
                  <c:v>1870.9544966604101</c:v>
                </c:pt>
                <c:pt idx="70">
                  <c:v>1875.06343237193</c:v>
                </c:pt>
                <c:pt idx="71">
                  <c:v>1873.89930587803</c:v>
                </c:pt>
                <c:pt idx="72">
                  <c:v>1877.6304852614901</c:v>
                </c:pt>
                <c:pt idx="73">
                  <c:v>1878.83181045635</c:v>
                </c:pt>
                <c:pt idx="74">
                  <c:v>1876.7310215554</c:v>
                </c:pt>
                <c:pt idx="75">
                  <c:v>1873.41746985859</c:v>
                </c:pt>
                <c:pt idx="76">
                  <c:v>1874.53250467866</c:v>
                </c:pt>
                <c:pt idx="77">
                  <c:v>1874.0981711326399</c:v>
                </c:pt>
                <c:pt idx="78">
                  <c:v>1874.2095029053</c:v>
                </c:pt>
                <c:pt idx="79">
                  <c:v>1868.53626212688</c:v>
                </c:pt>
                <c:pt idx="80">
                  <c:v>1865.6304350703999</c:v>
                </c:pt>
                <c:pt idx="81">
                  <c:v>1863.9614304163299</c:v>
                </c:pt>
                <c:pt idx="82">
                  <c:v>1863.0758277524001</c:v>
                </c:pt>
                <c:pt idx="83">
                  <c:v>1861.47592160764</c:v>
                </c:pt>
                <c:pt idx="84">
                  <c:v>1857.1636099058601</c:v>
                </c:pt>
                <c:pt idx="85">
                  <c:v>1856.5920695664499</c:v>
                </c:pt>
                <c:pt idx="86">
                  <c:v>1857.8372345810999</c:v>
                </c:pt>
                <c:pt idx="87">
                  <c:v>1857.1746587744999</c:v>
                </c:pt>
                <c:pt idx="88">
                  <c:v>1860.5657918183199</c:v>
                </c:pt>
                <c:pt idx="89">
                  <c:v>1862.6042211670299</c:v>
                </c:pt>
                <c:pt idx="90">
                  <c:v>1864.5891590020999</c:v>
                </c:pt>
                <c:pt idx="91">
                  <c:v>1868.5678949892001</c:v>
                </c:pt>
                <c:pt idx="92">
                  <c:v>1869.2667416146601</c:v>
                </c:pt>
                <c:pt idx="93">
                  <c:v>1870.9514434851801</c:v>
                </c:pt>
                <c:pt idx="94">
                  <c:v>1872.80805697919</c:v>
                </c:pt>
                <c:pt idx="95">
                  <c:v>1873.12062151996</c:v>
                </c:pt>
                <c:pt idx="96">
                  <c:v>1872.95202983028</c:v>
                </c:pt>
                <c:pt idx="97">
                  <c:v>1867.2343327518699</c:v>
                </c:pt>
                <c:pt idx="98">
                  <c:v>1872.86591967817</c:v>
                </c:pt>
                <c:pt idx="99">
                  <c:v>1879.3456497229899</c:v>
                </c:pt>
                <c:pt idx="100">
                  <c:v>1895.7407314309301</c:v>
                </c:pt>
                <c:pt idx="101">
                  <c:v>1906.33311262138</c:v>
                </c:pt>
                <c:pt idx="102">
                  <c:v>1918.82664937036</c:v>
                </c:pt>
                <c:pt idx="103">
                  <c:v>1932.39427954235</c:v>
                </c:pt>
                <c:pt idx="104">
                  <c:v>1944.4836113420899</c:v>
                </c:pt>
                <c:pt idx="105">
                  <c:v>1947.09230313744</c:v>
                </c:pt>
                <c:pt idx="106">
                  <c:v>1958.06421493986</c:v>
                </c:pt>
                <c:pt idx="107">
                  <c:v>1946.07559322414</c:v>
                </c:pt>
                <c:pt idx="108">
                  <c:v>1949.1214243991601</c:v>
                </c:pt>
                <c:pt idx="109">
                  <c:v>1949.1051013814799</c:v>
                </c:pt>
                <c:pt idx="110">
                  <c:v>1942.3579958539599</c:v>
                </c:pt>
                <c:pt idx="111">
                  <c:v>1943.5207135319599</c:v>
                </c:pt>
                <c:pt idx="112">
                  <c:v>1948.0078862412199</c:v>
                </c:pt>
                <c:pt idx="113">
                  <c:v>1938.39012131351</c:v>
                </c:pt>
                <c:pt idx="114">
                  <c:v>1947.7805029943499</c:v>
                </c:pt>
                <c:pt idx="115">
                  <c:v>1946.99581494679</c:v>
                </c:pt>
                <c:pt idx="116">
                  <c:v>1941.5847054113999</c:v>
                </c:pt>
                <c:pt idx="117">
                  <c:v>1952.3806970431499</c:v>
                </c:pt>
                <c:pt idx="118">
                  <c:v>1955.12116092615</c:v>
                </c:pt>
                <c:pt idx="119">
                  <c:v>1952.80264971918</c:v>
                </c:pt>
                <c:pt idx="120">
                  <c:v>1960.7728173933101</c:v>
                </c:pt>
                <c:pt idx="121">
                  <c:v>1955.8511266594301</c:v>
                </c:pt>
                <c:pt idx="122">
                  <c:v>1957.32861412581</c:v>
                </c:pt>
                <c:pt idx="123">
                  <c:v>1969.95876307655</c:v>
                </c:pt>
                <c:pt idx="124">
                  <c:v>1963.6080412323699</c:v>
                </c:pt>
                <c:pt idx="125">
                  <c:v>1967.5365558773799</c:v>
                </c:pt>
                <c:pt idx="126">
                  <c:v>1972.8012089029401</c:v>
                </c:pt>
                <c:pt idx="127">
                  <c:v>1966.6903417686799</c:v>
                </c:pt>
                <c:pt idx="128">
                  <c:v>1976.01230175512</c:v>
                </c:pt>
                <c:pt idx="129">
                  <c:v>1980.1789295900701</c:v>
                </c:pt>
                <c:pt idx="130">
                  <c:v>1971.67346436566</c:v>
                </c:pt>
                <c:pt idx="131">
                  <c:v>1974.9819787052199</c:v>
                </c:pt>
                <c:pt idx="132">
                  <c:v>1974.6026318941199</c:v>
                </c:pt>
                <c:pt idx="133">
                  <c:v>1967.0720277299999</c:v>
                </c:pt>
                <c:pt idx="134">
                  <c:v>1976.0685470542001</c:v>
                </c:pt>
                <c:pt idx="135">
                  <c:v>1976.2494004104101</c:v>
                </c:pt>
                <c:pt idx="136">
                  <c:v>1973.1207000387201</c:v>
                </c:pt>
                <c:pt idx="137">
                  <c:v>1976.8523375668501</c:v>
                </c:pt>
                <c:pt idx="138">
                  <c:v>1976.0330359418799</c:v>
                </c:pt>
                <c:pt idx="139">
                  <c:v>1970.9582267578901</c:v>
                </c:pt>
                <c:pt idx="140">
                  <c:v>1983.51128369246</c:v>
                </c:pt>
                <c:pt idx="141">
                  <c:v>1974.6657927327101</c:v>
                </c:pt>
                <c:pt idx="142">
                  <c:v>1972.7676857726401</c:v>
                </c:pt>
                <c:pt idx="143">
                  <c:v>1977.5688627120901</c:v>
                </c:pt>
                <c:pt idx="144">
                  <c:v>1974.9123750056699</c:v>
                </c:pt>
                <c:pt idx="145">
                  <c:v>1976.1245436378999</c:v>
                </c:pt>
                <c:pt idx="146">
                  <c:v>1989.46106457975</c:v>
                </c:pt>
                <c:pt idx="147">
                  <c:v>1980.1260232119801</c:v>
                </c:pt>
                <c:pt idx="148">
                  <c:v>1993.44007721718</c:v>
                </c:pt>
                <c:pt idx="149">
                  <c:v>1992.7842491818601</c:v>
                </c:pt>
                <c:pt idx="150">
                  <c:v>1983.7765475209301</c:v>
                </c:pt>
                <c:pt idx="151">
                  <c:v>1992.9085075928699</c:v>
                </c:pt>
                <c:pt idx="152">
                  <c:v>1988.6026394534499</c:v>
                </c:pt>
                <c:pt idx="153">
                  <c:v>1979.61715571935</c:v>
                </c:pt>
                <c:pt idx="154">
                  <c:v>1986.58737591576</c:v>
                </c:pt>
                <c:pt idx="155">
                  <c:v>1973.85068471213</c:v>
                </c:pt>
                <c:pt idx="156">
                  <c:v>1970.2686282233101</c:v>
                </c:pt>
                <c:pt idx="157">
                  <c:v>1981.8315672636199</c:v>
                </c:pt>
                <c:pt idx="158">
                  <c:v>1971.8329758612599</c:v>
                </c:pt>
                <c:pt idx="159">
                  <c:v>1980.16487609159</c:v>
                </c:pt>
                <c:pt idx="160">
                  <c:v>1979.4250281213299</c:v>
                </c:pt>
                <c:pt idx="161">
                  <c:v>1971.0869285886799</c:v>
                </c:pt>
                <c:pt idx="162">
                  <c:v>1976.2301493948</c:v>
                </c:pt>
                <c:pt idx="163">
                  <c:v>1980.96000006235</c:v>
                </c:pt>
                <c:pt idx="164">
                  <c:v>1967.88606839419</c:v>
                </c:pt>
                <c:pt idx="165">
                  <c:v>1975.8739460955301</c:v>
                </c:pt>
                <c:pt idx="166">
                  <c:v>1970.1514886048101</c:v>
                </c:pt>
                <c:pt idx="167">
                  <c:v>1967.7573261227201</c:v>
                </c:pt>
                <c:pt idx="168">
                  <c:v>1974.8573553451699</c:v>
                </c:pt>
                <c:pt idx="169">
                  <c:v>1969.22941591781</c:v>
                </c:pt>
                <c:pt idx="170">
                  <c:v>1970.79200011439</c:v>
                </c:pt>
                <c:pt idx="171">
                  <c:v>1974.6709716278201</c:v>
                </c:pt>
                <c:pt idx="172">
                  <c:v>1966.9853462763199</c:v>
                </c:pt>
                <c:pt idx="173">
                  <c:v>1963.3062292464001</c:v>
                </c:pt>
                <c:pt idx="174">
                  <c:v>1970.27715481056</c:v>
                </c:pt>
                <c:pt idx="175">
                  <c:v>1964.0803624545599</c:v>
                </c:pt>
                <c:pt idx="176">
                  <c:v>1972.9373514849301</c:v>
                </c:pt>
                <c:pt idx="177">
                  <c:v>1972.5292333700199</c:v>
                </c:pt>
                <c:pt idx="178">
                  <c:v>1965.5861912666101</c:v>
                </c:pt>
                <c:pt idx="179">
                  <c:v>1966.3911857882899</c:v>
                </c:pt>
                <c:pt idx="180">
                  <c:v>1971.6395662767</c:v>
                </c:pt>
                <c:pt idx="181">
                  <c:v>1964.2337942439101</c:v>
                </c:pt>
                <c:pt idx="182">
                  <c:v>1967.3253284940599</c:v>
                </c:pt>
                <c:pt idx="183">
                  <c:v>1964.2562372654399</c:v>
                </c:pt>
                <c:pt idx="184">
                  <c:v>1950.5581029002899</c:v>
                </c:pt>
                <c:pt idx="185">
                  <c:v>1961.7436287760499</c:v>
                </c:pt>
                <c:pt idx="186">
                  <c:v>1963.8295970669001</c:v>
                </c:pt>
                <c:pt idx="187">
                  <c:v>1957.59872988386</c:v>
                </c:pt>
                <c:pt idx="188">
                  <c:v>1961.4905834331601</c:v>
                </c:pt>
                <c:pt idx="189">
                  <c:v>1950.5395144429799</c:v>
                </c:pt>
                <c:pt idx="190">
                  <c:v>1942.4508301168401</c:v>
                </c:pt>
                <c:pt idx="191">
                  <c:v>1951.2496069178901</c:v>
                </c:pt>
                <c:pt idx="192">
                  <c:v>1938.3383411080399</c:v>
                </c:pt>
                <c:pt idx="193">
                  <c:v>1937.14460349866</c:v>
                </c:pt>
                <c:pt idx="194">
                  <c:v>1945.40837002187</c:v>
                </c:pt>
                <c:pt idx="195">
                  <c:v>1937.0104771879301</c:v>
                </c:pt>
                <c:pt idx="196">
                  <c:v>1947.7458775268001</c:v>
                </c:pt>
                <c:pt idx="197">
                  <c:v>1957.6389023353699</c:v>
                </c:pt>
                <c:pt idx="198">
                  <c:v>1951.41531939474</c:v>
                </c:pt>
                <c:pt idx="199">
                  <c:v>1961.02255186249</c:v>
                </c:pt>
                <c:pt idx="200">
                  <c:v>1962.1478000284601</c:v>
                </c:pt>
                <c:pt idx="201">
                  <c:v>1948.9893241893999</c:v>
                </c:pt>
                <c:pt idx="202">
                  <c:v>1953.37717128636</c:v>
                </c:pt>
                <c:pt idx="203">
                  <c:v>1951.4508606967299</c:v>
                </c:pt>
                <c:pt idx="204">
                  <c:v>1945.8691014470801</c:v>
                </c:pt>
                <c:pt idx="205">
                  <c:v>1953.92400831845</c:v>
                </c:pt>
                <c:pt idx="206">
                  <c:v>1946.5690551313501</c:v>
                </c:pt>
                <c:pt idx="207">
                  <c:v>1942.2925678608001</c:v>
                </c:pt>
                <c:pt idx="208">
                  <c:v>1952.2562272451701</c:v>
                </c:pt>
                <c:pt idx="209">
                  <c:v>1949.48722439517</c:v>
                </c:pt>
                <c:pt idx="210">
                  <c:v>1951.2680795261001</c:v>
                </c:pt>
                <c:pt idx="211">
                  <c:v>1956.44620649886</c:v>
                </c:pt>
                <c:pt idx="212">
                  <c:v>1944.9880239260499</c:v>
                </c:pt>
                <c:pt idx="213">
                  <c:v>1952.0829740004899</c:v>
                </c:pt>
                <c:pt idx="214">
                  <c:v>1957.55638097321</c:v>
                </c:pt>
                <c:pt idx="215">
                  <c:v>1946.91606139951</c:v>
                </c:pt>
                <c:pt idx="216">
                  <c:v>1951.3102352132</c:v>
                </c:pt>
                <c:pt idx="217">
                  <c:v>1947.28336230275</c:v>
                </c:pt>
                <c:pt idx="218">
                  <c:v>1938.6307923917</c:v>
                </c:pt>
                <c:pt idx="219">
                  <c:v>1950.8808901386899</c:v>
                </c:pt>
                <c:pt idx="220">
                  <c:v>1949.6583587725399</c:v>
                </c:pt>
                <c:pt idx="221">
                  <c:v>1942.53644764609</c:v>
                </c:pt>
                <c:pt idx="222">
                  <c:v>1957.62035460579</c:v>
                </c:pt>
                <c:pt idx="223">
                  <c:v>1950.2367302883999</c:v>
                </c:pt>
                <c:pt idx="224">
                  <c:v>1950.29711047405</c:v>
                </c:pt>
                <c:pt idx="225">
                  <c:v>1960.4706159305299</c:v>
                </c:pt>
                <c:pt idx="226">
                  <c:v>1954.66553216234</c:v>
                </c:pt>
                <c:pt idx="227">
                  <c:v>1956.78165512841</c:v>
                </c:pt>
                <c:pt idx="228">
                  <c:v>1965.5591100971501</c:v>
                </c:pt>
                <c:pt idx="229">
                  <c:v>1957.61987490516</c:v>
                </c:pt>
                <c:pt idx="230">
                  <c:v>1968.3890541063699</c:v>
                </c:pt>
                <c:pt idx="231">
                  <c:v>1979.7030092039499</c:v>
                </c:pt>
                <c:pt idx="232">
                  <c:v>1971.2444848697201</c:v>
                </c:pt>
                <c:pt idx="233">
                  <c:v>1977.86179013538</c:v>
                </c:pt>
                <c:pt idx="234">
                  <c:v>1975.0099549870999</c:v>
                </c:pt>
                <c:pt idx="235">
                  <c:v>1970.33141621084</c:v>
                </c:pt>
                <c:pt idx="236">
                  <c:v>1978.1990725048699</c:v>
                </c:pt>
                <c:pt idx="237">
                  <c:v>1975.67122930797</c:v>
                </c:pt>
                <c:pt idx="238">
                  <c:v>1965.8893836407301</c:v>
                </c:pt>
                <c:pt idx="239">
                  <c:v>1971.22595546456</c:v>
                </c:pt>
                <c:pt idx="240">
                  <c:v>1964.27161040952</c:v>
                </c:pt>
                <c:pt idx="241">
                  <c:v>1966.8955864045799</c:v>
                </c:pt>
                <c:pt idx="242">
                  <c:v>1972.59621200275</c:v>
                </c:pt>
                <c:pt idx="243">
                  <c:v>1967.8571418680301</c:v>
                </c:pt>
                <c:pt idx="244">
                  <c:v>1970.4479999223599</c:v>
                </c:pt>
                <c:pt idx="245">
                  <c:v>1975.50995200287</c:v>
                </c:pt>
                <c:pt idx="246">
                  <c:v>1967.63377088416</c:v>
                </c:pt>
                <c:pt idx="247">
                  <c:v>1974.0272537891401</c:v>
                </c:pt>
                <c:pt idx="248">
                  <c:v>1977.51176528888</c:v>
                </c:pt>
                <c:pt idx="249">
                  <c:v>1970.2479752002901</c:v>
                </c:pt>
                <c:pt idx="250">
                  <c:v>1976.4874277721999</c:v>
                </c:pt>
                <c:pt idx="251">
                  <c:v>1976.7987272642899</c:v>
                </c:pt>
                <c:pt idx="252">
                  <c:v>1972.3945727298601</c:v>
                </c:pt>
                <c:pt idx="253">
                  <c:v>1983.8667039306699</c:v>
                </c:pt>
                <c:pt idx="254">
                  <c:v>1983.6422566003</c:v>
                </c:pt>
                <c:pt idx="255">
                  <c:v>1981.98176850398</c:v>
                </c:pt>
                <c:pt idx="256">
                  <c:v>1989.2611015848699</c:v>
                </c:pt>
                <c:pt idx="257">
                  <c:v>1982.0311084443899</c:v>
                </c:pt>
                <c:pt idx="258">
                  <c:v>1977.3351133598201</c:v>
                </c:pt>
                <c:pt idx="259">
                  <c:v>1986.28954339297</c:v>
                </c:pt>
                <c:pt idx="260">
                  <c:v>1983.30561768747</c:v>
                </c:pt>
                <c:pt idx="261">
                  <c:v>1981.6915197758401</c:v>
                </c:pt>
                <c:pt idx="262">
                  <c:v>1983.7663543430001</c:v>
                </c:pt>
                <c:pt idx="263">
                  <c:v>1975.7912095342101</c:v>
                </c:pt>
                <c:pt idx="264">
                  <c:v>1982.5242938055701</c:v>
                </c:pt>
                <c:pt idx="265">
                  <c:v>1990.3185887080899</c:v>
                </c:pt>
                <c:pt idx="266">
                  <c:v>1978.8556604810201</c:v>
                </c:pt>
                <c:pt idx="267">
                  <c:v>1981.6232206002501</c:v>
                </c:pt>
                <c:pt idx="268">
                  <c:v>1983.6961849567199</c:v>
                </c:pt>
                <c:pt idx="269">
                  <c:v>1976.33859515775</c:v>
                </c:pt>
                <c:pt idx="270">
                  <c:v>1987.0449059145601</c:v>
                </c:pt>
                <c:pt idx="271">
                  <c:v>1983.68148176159</c:v>
                </c:pt>
                <c:pt idx="272">
                  <c:v>1978.0846889167101</c:v>
                </c:pt>
                <c:pt idx="273">
                  <c:v>1984.7894169479</c:v>
                </c:pt>
                <c:pt idx="274">
                  <c:v>1979.0235646317999</c:v>
                </c:pt>
                <c:pt idx="275">
                  <c:v>1976.8062606052799</c:v>
                </c:pt>
                <c:pt idx="276">
                  <c:v>1990.23993616045</c:v>
                </c:pt>
                <c:pt idx="277">
                  <c:v>1981.11046859357</c:v>
                </c:pt>
                <c:pt idx="278">
                  <c:v>1982.5939964187601</c:v>
                </c:pt>
                <c:pt idx="279">
                  <c:v>1986.4286826029099</c:v>
                </c:pt>
                <c:pt idx="280">
                  <c:v>1982.4134580274199</c:v>
                </c:pt>
                <c:pt idx="281">
                  <c:v>1989.5567857031899</c:v>
                </c:pt>
                <c:pt idx="282">
                  <c:v>1998.5477107486299</c:v>
                </c:pt>
                <c:pt idx="283">
                  <c:v>1985.2913638080199</c:v>
                </c:pt>
                <c:pt idx="284">
                  <c:v>1990.81652307489</c:v>
                </c:pt>
                <c:pt idx="285">
                  <c:v>1992.01460754748</c:v>
                </c:pt>
                <c:pt idx="286">
                  <c:v>1985.8834682517299</c:v>
                </c:pt>
                <c:pt idx="287">
                  <c:v>1991.6561250386401</c:v>
                </c:pt>
                <c:pt idx="288">
                  <c:v>1990.90848772603</c:v>
                </c:pt>
                <c:pt idx="289">
                  <c:v>1982.6587332798399</c:v>
                </c:pt>
                <c:pt idx="290">
                  <c:v>1988.7063370585499</c:v>
                </c:pt>
                <c:pt idx="291">
                  <c:v>1982.54761819327</c:v>
                </c:pt>
                <c:pt idx="292">
                  <c:v>1980.7941000902199</c:v>
                </c:pt>
                <c:pt idx="293">
                  <c:v>1991.4597419755401</c:v>
                </c:pt>
                <c:pt idx="294">
                  <c:v>1985.82894090328</c:v>
                </c:pt>
                <c:pt idx="295">
                  <c:v>1985.0651790147999</c:v>
                </c:pt>
                <c:pt idx="296">
                  <c:v>1989.94059481411</c:v>
                </c:pt>
                <c:pt idx="297">
                  <c:v>1984.15355387046</c:v>
                </c:pt>
                <c:pt idx="298">
                  <c:v>1989.4881943632499</c:v>
                </c:pt>
                <c:pt idx="299">
                  <c:v>1997.6593627024899</c:v>
                </c:pt>
                <c:pt idx="300">
                  <c:v>1989.4734319184299</c:v>
                </c:pt>
                <c:pt idx="301">
                  <c:v>1996.30986679339</c:v>
                </c:pt>
                <c:pt idx="302">
                  <c:v>1996.0174525743901</c:v>
                </c:pt>
                <c:pt idx="303">
                  <c:v>1987.4154720828001</c:v>
                </c:pt>
                <c:pt idx="304">
                  <c:v>1997.6940241974901</c:v>
                </c:pt>
                <c:pt idx="305">
                  <c:v>1998.92360603529</c:v>
                </c:pt>
                <c:pt idx="306">
                  <c:v>1989.4150311368701</c:v>
                </c:pt>
                <c:pt idx="307">
                  <c:v>1997.03338858711</c:v>
                </c:pt>
                <c:pt idx="308">
                  <c:v>1992.0931456651199</c:v>
                </c:pt>
                <c:pt idx="309">
                  <c:v>1988.6931956246301</c:v>
                </c:pt>
                <c:pt idx="310">
                  <c:v>1996.7028313496701</c:v>
                </c:pt>
                <c:pt idx="311">
                  <c:v>1990.2470827703301</c:v>
                </c:pt>
                <c:pt idx="312">
                  <c:v>1993.7432801412699</c:v>
                </c:pt>
                <c:pt idx="313">
                  <c:v>1997.9505049192301</c:v>
                </c:pt>
                <c:pt idx="314">
                  <c:v>1985.40088576779</c:v>
                </c:pt>
                <c:pt idx="315">
                  <c:v>1991.54957582925</c:v>
                </c:pt>
                <c:pt idx="316">
                  <c:v>1998.53380351236</c:v>
                </c:pt>
                <c:pt idx="317">
                  <c:v>1988.8474895588199</c:v>
                </c:pt>
                <c:pt idx="318">
                  <c:v>1992.26199648483</c:v>
                </c:pt>
                <c:pt idx="319">
                  <c:v>1987.16222733007</c:v>
                </c:pt>
                <c:pt idx="320">
                  <c:v>1978.61113881201</c:v>
                </c:pt>
                <c:pt idx="321">
                  <c:v>1989.2636209213899</c:v>
                </c:pt>
                <c:pt idx="322">
                  <c:v>1988.4667132555001</c:v>
                </c:pt>
                <c:pt idx="323">
                  <c:v>1983.42495931605</c:v>
                </c:pt>
                <c:pt idx="324">
                  <c:v>1998.3523298412699</c:v>
                </c:pt>
                <c:pt idx="325">
                  <c:v>1992.73804262521</c:v>
                </c:pt>
                <c:pt idx="326">
                  <c:v>1987.9141605028601</c:v>
                </c:pt>
                <c:pt idx="327">
                  <c:v>1999.54536785859</c:v>
                </c:pt>
                <c:pt idx="328">
                  <c:v>1992.94333992878</c:v>
                </c:pt>
                <c:pt idx="329">
                  <c:v>1990.8881782399801</c:v>
                </c:pt>
                <c:pt idx="330">
                  <c:v>1994.9594509958299</c:v>
                </c:pt>
                <c:pt idx="331">
                  <c:v>1980.27828871662</c:v>
                </c:pt>
                <c:pt idx="332">
                  <c:v>1983.8736654013901</c:v>
                </c:pt>
                <c:pt idx="333">
                  <c:v>1990.4534119406801</c:v>
                </c:pt>
                <c:pt idx="334">
                  <c:v>1976.5110114553499</c:v>
                </c:pt>
                <c:pt idx="335">
                  <c:v>1977.2413935760501</c:v>
                </c:pt>
                <c:pt idx="336">
                  <c:v>1976.2146415060099</c:v>
                </c:pt>
                <c:pt idx="337">
                  <c:v>1965.2019809783101</c:v>
                </c:pt>
                <c:pt idx="338">
                  <c:v>1975.7967075792401</c:v>
                </c:pt>
                <c:pt idx="339">
                  <c:v>1977.4187260166</c:v>
                </c:pt>
                <c:pt idx="340">
                  <c:v>1977.7620917567101</c:v>
                </c:pt>
                <c:pt idx="341">
                  <c:v>1991.02495711286</c:v>
                </c:pt>
                <c:pt idx="342">
                  <c:v>1995.05187793611</c:v>
                </c:pt>
                <c:pt idx="343">
                  <c:v>1994.12275371633</c:v>
                </c:pt>
                <c:pt idx="344">
                  <c:v>2002.4541005655501</c:v>
                </c:pt>
                <c:pt idx="345">
                  <c:v>1995.3210166845699</c:v>
                </c:pt>
                <c:pt idx="346">
                  <c:v>1993.8488081409801</c:v>
                </c:pt>
                <c:pt idx="347">
                  <c:v>1998.2615382327899</c:v>
                </c:pt>
                <c:pt idx="348">
                  <c:v>1990.7701207134201</c:v>
                </c:pt>
                <c:pt idx="349">
                  <c:v>1992.1355039540399</c:v>
                </c:pt>
                <c:pt idx="350">
                  <c:v>1997.03990581841</c:v>
                </c:pt>
                <c:pt idx="351">
                  <c:v>1995.7875203700401</c:v>
                </c:pt>
                <c:pt idx="352">
                  <c:v>2002.5913237842899</c:v>
                </c:pt>
                <c:pt idx="353">
                  <c:v>2005.25820986492</c:v>
                </c:pt>
                <c:pt idx="354">
                  <c:v>1991.8940190369301</c:v>
                </c:pt>
                <c:pt idx="355">
                  <c:v>1999.7078017420399</c:v>
                </c:pt>
                <c:pt idx="356">
                  <c:v>1997.8449500627601</c:v>
                </c:pt>
                <c:pt idx="357">
                  <c:v>1995.1071132679899</c:v>
                </c:pt>
                <c:pt idx="358">
                  <c:v>1998.7525527339201</c:v>
                </c:pt>
                <c:pt idx="359">
                  <c:v>1992.85552655422</c:v>
                </c:pt>
                <c:pt idx="360">
                  <c:v>1992.6281263661899</c:v>
                </c:pt>
                <c:pt idx="361">
                  <c:v>2004.04245330354</c:v>
                </c:pt>
                <c:pt idx="362">
                  <c:v>1993.3992181723399</c:v>
                </c:pt>
                <c:pt idx="363">
                  <c:v>1995.5443486075201</c:v>
                </c:pt>
                <c:pt idx="364">
                  <c:v>1995.3655659088899</c:v>
                </c:pt>
                <c:pt idx="365">
                  <c:v>1987.4998055449801</c:v>
                </c:pt>
                <c:pt idx="366">
                  <c:v>1989.85000872865</c:v>
                </c:pt>
                <c:pt idx="367">
                  <c:v>1990.5929109225401</c:v>
                </c:pt>
                <c:pt idx="368">
                  <c:v>1981.77040088591</c:v>
                </c:pt>
                <c:pt idx="369">
                  <c:v>1995.01735694029</c:v>
                </c:pt>
                <c:pt idx="370">
                  <c:v>1992.63757868217</c:v>
                </c:pt>
                <c:pt idx="371">
                  <c:v>1985.27572053118</c:v>
                </c:pt>
                <c:pt idx="372">
                  <c:v>1996.19731656009</c:v>
                </c:pt>
                <c:pt idx="373">
                  <c:v>1997.32889028774</c:v>
                </c:pt>
                <c:pt idx="374">
                  <c:v>1990.2094954223401</c:v>
                </c:pt>
                <c:pt idx="375">
                  <c:v>2003.1633678242499</c:v>
                </c:pt>
                <c:pt idx="376">
                  <c:v>1990.2601892315899</c:v>
                </c:pt>
                <c:pt idx="377">
                  <c:v>1988.20293889449</c:v>
                </c:pt>
                <c:pt idx="378">
                  <c:v>1995.0506244661699</c:v>
                </c:pt>
                <c:pt idx="379">
                  <c:v>1987.40068854165</c:v>
                </c:pt>
                <c:pt idx="380">
                  <c:v>1990.7318170318299</c:v>
                </c:pt>
                <c:pt idx="381">
                  <c:v>1997.0110660984899</c:v>
                </c:pt>
                <c:pt idx="382">
                  <c:v>1981.9281666762299</c:v>
                </c:pt>
                <c:pt idx="383">
                  <c:v>1989.77479958514</c:v>
                </c:pt>
                <c:pt idx="384">
                  <c:v>1996.7179067135901</c:v>
                </c:pt>
                <c:pt idx="385">
                  <c:v>2000.5191725406801</c:v>
                </c:pt>
                <c:pt idx="386">
                  <c:v>2003.2502062981901</c:v>
                </c:pt>
                <c:pt idx="387">
                  <c:v>2002.82083589792</c:v>
                </c:pt>
                <c:pt idx="388">
                  <c:v>1994.6096711612299</c:v>
                </c:pt>
                <c:pt idx="389">
                  <c:v>2007.43242156729</c:v>
                </c:pt>
                <c:pt idx="390">
                  <c:v>2002.2875069612501</c:v>
                </c:pt>
                <c:pt idx="391">
                  <c:v>1997.40899315605</c:v>
                </c:pt>
                <c:pt idx="392">
                  <c:v>1996.16912774603</c:v>
                </c:pt>
                <c:pt idx="393">
                  <c:v>1994.7173838604399</c:v>
                </c:pt>
                <c:pt idx="394">
                  <c:v>1986.94400634365</c:v>
                </c:pt>
                <c:pt idx="395">
                  <c:v>1995.21811342828</c:v>
                </c:pt>
                <c:pt idx="396">
                  <c:v>1988.3972792992599</c:v>
                </c:pt>
                <c:pt idx="397">
                  <c:v>1993.6874327176499</c:v>
                </c:pt>
                <c:pt idx="398">
                  <c:v>1992.20742699167</c:v>
                </c:pt>
                <c:pt idx="399">
                  <c:v>1980.64415541376</c:v>
                </c:pt>
                <c:pt idx="400">
                  <c:v>1983.2027353676101</c:v>
                </c:pt>
                <c:pt idx="401">
                  <c:v>1988.86467690424</c:v>
                </c:pt>
                <c:pt idx="402">
                  <c:v>1981.44820745177</c:v>
                </c:pt>
                <c:pt idx="403">
                  <c:v>1983.8890978747099</c:v>
                </c:pt>
                <c:pt idx="404">
                  <c:v>1984.5133864101599</c:v>
                </c:pt>
                <c:pt idx="405">
                  <c:v>1979.3223627473601</c:v>
                </c:pt>
                <c:pt idx="406">
                  <c:v>1990.65522909023</c:v>
                </c:pt>
                <c:pt idx="407">
                  <c:v>1988.0213064408599</c:v>
                </c:pt>
                <c:pt idx="408">
                  <c:v>1979.6981270816</c:v>
                </c:pt>
                <c:pt idx="409">
                  <c:v>1988.8136937475999</c:v>
                </c:pt>
                <c:pt idx="410">
                  <c:v>1984.1990045003799</c:v>
                </c:pt>
                <c:pt idx="411">
                  <c:v>1980.0654393279201</c:v>
                </c:pt>
                <c:pt idx="412">
                  <c:v>1987.6842304378399</c:v>
                </c:pt>
                <c:pt idx="413">
                  <c:v>1981.3538390302199</c:v>
                </c:pt>
                <c:pt idx="414">
                  <c:v>1984.2126487878299</c:v>
                </c:pt>
                <c:pt idx="415">
                  <c:v>1993.78603616496</c:v>
                </c:pt>
                <c:pt idx="416">
                  <c:v>1983.6328736696701</c:v>
                </c:pt>
                <c:pt idx="417">
                  <c:v>1992.6011075400399</c:v>
                </c:pt>
                <c:pt idx="418">
                  <c:v>1994.5506531501801</c:v>
                </c:pt>
                <c:pt idx="419">
                  <c:v>1990.69716976068</c:v>
                </c:pt>
                <c:pt idx="420">
                  <c:v>1994.36510840398</c:v>
                </c:pt>
                <c:pt idx="421">
                  <c:v>1994.48127636507</c:v>
                </c:pt>
                <c:pt idx="422">
                  <c:v>1981.58707627227</c:v>
                </c:pt>
                <c:pt idx="423">
                  <c:v>1984.13503949286</c:v>
                </c:pt>
                <c:pt idx="424">
                  <c:v>1973.3801963206299</c:v>
                </c:pt>
                <c:pt idx="425">
                  <c:v>1975.5200557769001</c:v>
                </c:pt>
                <c:pt idx="426">
                  <c:v>1981.42918024909</c:v>
                </c:pt>
                <c:pt idx="427">
                  <c:v>1984.19834588397</c:v>
                </c:pt>
                <c:pt idx="428">
                  <c:v>1983.90878612092</c:v>
                </c:pt>
                <c:pt idx="429">
                  <c:v>2001.6119998395</c:v>
                </c:pt>
                <c:pt idx="430">
                  <c:v>2002.8127502160701</c:v>
                </c:pt>
                <c:pt idx="431">
                  <c:v>2008.8880987754301</c:v>
                </c:pt>
                <c:pt idx="432">
                  <c:v>2008.3376530563801</c:v>
                </c:pt>
                <c:pt idx="433">
                  <c:v>1999.9040566793001</c:v>
                </c:pt>
                <c:pt idx="434">
                  <c:v>1999.93239989428</c:v>
                </c:pt>
                <c:pt idx="435">
                  <c:v>2001.17716110127</c:v>
                </c:pt>
                <c:pt idx="436">
                  <c:v>1986.68452819092</c:v>
                </c:pt>
                <c:pt idx="437">
                  <c:v>1995.3204636625601</c:v>
                </c:pt>
                <c:pt idx="438">
                  <c:v>1997.11081468574</c:v>
                </c:pt>
                <c:pt idx="439">
                  <c:v>1987.9592747122299</c:v>
                </c:pt>
                <c:pt idx="440">
                  <c:v>1995.27381324312</c:v>
                </c:pt>
                <c:pt idx="441">
                  <c:v>1991.41114049725</c:v>
                </c:pt>
                <c:pt idx="442">
                  <c:v>1985.76282297597</c:v>
                </c:pt>
                <c:pt idx="443">
                  <c:v>1992.8631450805599</c:v>
                </c:pt>
                <c:pt idx="444">
                  <c:v>1984.9779520842001</c:v>
                </c:pt>
                <c:pt idx="445">
                  <c:v>1979.63227217548</c:v>
                </c:pt>
                <c:pt idx="446">
                  <c:v>1992.0772247002701</c:v>
                </c:pt>
                <c:pt idx="447">
                  <c:v>1988.78594341708</c:v>
                </c:pt>
                <c:pt idx="448">
                  <c:v>1988.5182230462699</c:v>
                </c:pt>
                <c:pt idx="449">
                  <c:v>1994.04953077969</c:v>
                </c:pt>
                <c:pt idx="450">
                  <c:v>1987.000372812</c:v>
                </c:pt>
                <c:pt idx="451">
                  <c:v>1988.8454555880401</c:v>
                </c:pt>
                <c:pt idx="452">
                  <c:v>1987.72127465364</c:v>
                </c:pt>
                <c:pt idx="453">
                  <c:v>1978.0978946550199</c:v>
                </c:pt>
                <c:pt idx="454">
                  <c:v>1979.89402895752</c:v>
                </c:pt>
                <c:pt idx="455">
                  <c:v>1981.08465485794</c:v>
                </c:pt>
                <c:pt idx="456">
                  <c:v>1970.5536611694899</c:v>
                </c:pt>
                <c:pt idx="457">
                  <c:v>1982.82959452362</c:v>
                </c:pt>
                <c:pt idx="458">
                  <c:v>1982.6558261133</c:v>
                </c:pt>
                <c:pt idx="459">
                  <c:v>1984.3249302715201</c:v>
                </c:pt>
                <c:pt idx="460">
                  <c:v>1999.4628604785801</c:v>
                </c:pt>
                <c:pt idx="461">
                  <c:v>1996.6966466551701</c:v>
                </c:pt>
                <c:pt idx="462">
                  <c:v>1996.5558182986899</c:v>
                </c:pt>
                <c:pt idx="463">
                  <c:v>2010.59449431137</c:v>
                </c:pt>
                <c:pt idx="464">
                  <c:v>2008.04994134963</c:v>
                </c:pt>
                <c:pt idx="465">
                  <c:v>2007.1832052708501</c:v>
                </c:pt>
                <c:pt idx="466">
                  <c:v>2006.5596116152899</c:v>
                </c:pt>
                <c:pt idx="467">
                  <c:v>1988.5730536307501</c:v>
                </c:pt>
                <c:pt idx="468">
                  <c:v>1996.67345460618</c:v>
                </c:pt>
                <c:pt idx="469">
                  <c:v>2007.4673298919199</c:v>
                </c:pt>
                <c:pt idx="470">
                  <c:v>1995.5200608206601</c:v>
                </c:pt>
                <c:pt idx="471">
                  <c:v>1996.6272051830399</c:v>
                </c:pt>
                <c:pt idx="472">
                  <c:v>1997.20077470668</c:v>
                </c:pt>
                <c:pt idx="473">
                  <c:v>1991.2200220334701</c:v>
                </c:pt>
                <c:pt idx="474">
                  <c:v>2004.6069795874901</c:v>
                </c:pt>
                <c:pt idx="475">
                  <c:v>1998.1593972062301</c:v>
                </c:pt>
                <c:pt idx="476">
                  <c:v>1982.33424045328</c:v>
                </c:pt>
                <c:pt idx="477">
                  <c:v>1987.22962633522</c:v>
                </c:pt>
                <c:pt idx="478">
                  <c:v>1983.7060500036901</c:v>
                </c:pt>
                <c:pt idx="479">
                  <c:v>1979.7568725086101</c:v>
                </c:pt>
                <c:pt idx="480">
                  <c:v>1994.2918299144301</c:v>
                </c:pt>
                <c:pt idx="481">
                  <c:v>1986.03253454831</c:v>
                </c:pt>
                <c:pt idx="482">
                  <c:v>1987.4198760019699</c:v>
                </c:pt>
                <c:pt idx="483">
                  <c:v>1996.1540109724299</c:v>
                </c:pt>
                <c:pt idx="484">
                  <c:v>1986.92883957346</c:v>
                </c:pt>
                <c:pt idx="485">
                  <c:v>1984.8639705415501</c:v>
                </c:pt>
                <c:pt idx="486">
                  <c:v>1989.53574085422</c:v>
                </c:pt>
                <c:pt idx="487">
                  <c:v>1979.11208710255</c:v>
                </c:pt>
                <c:pt idx="488">
                  <c:v>1983.51780809715</c:v>
                </c:pt>
                <c:pt idx="489">
                  <c:v>1980.76286946192</c:v>
                </c:pt>
                <c:pt idx="490">
                  <c:v>1968.9875318219499</c:v>
                </c:pt>
                <c:pt idx="491">
                  <c:v>1982.9337255696</c:v>
                </c:pt>
                <c:pt idx="492">
                  <c:v>1989.2654608344101</c:v>
                </c:pt>
                <c:pt idx="493">
                  <c:v>1986.3322815333199</c:v>
                </c:pt>
                <c:pt idx="494">
                  <c:v>1995.5737670733399</c:v>
                </c:pt>
                <c:pt idx="495">
                  <c:v>1990.0013850908399</c:v>
                </c:pt>
                <c:pt idx="496">
                  <c:v>1986.77676341898</c:v>
                </c:pt>
                <c:pt idx="497">
                  <c:v>2002.6530852467399</c:v>
                </c:pt>
                <c:pt idx="498">
                  <c:v>1994.0187179085201</c:v>
                </c:pt>
                <c:pt idx="499">
                  <c:v>1990.6201813163</c:v>
                </c:pt>
                <c:pt idx="500">
                  <c:v>1997.0279408050601</c:v>
                </c:pt>
                <c:pt idx="501">
                  <c:v>1988.1746053644999</c:v>
                </c:pt>
                <c:pt idx="502">
                  <c:v>1993.8593358191499</c:v>
                </c:pt>
                <c:pt idx="503">
                  <c:v>2005.62577422709</c:v>
                </c:pt>
                <c:pt idx="504">
                  <c:v>1992.2534083605501</c:v>
                </c:pt>
                <c:pt idx="505">
                  <c:v>1995.1419878193799</c:v>
                </c:pt>
                <c:pt idx="506">
                  <c:v>1994.0318388820499</c:v>
                </c:pt>
                <c:pt idx="507">
                  <c:v>1986.00388367047</c:v>
                </c:pt>
                <c:pt idx="508">
                  <c:v>1995.51947232777</c:v>
                </c:pt>
                <c:pt idx="509">
                  <c:v>1995.2913289856899</c:v>
                </c:pt>
                <c:pt idx="510">
                  <c:v>1984.1509557851</c:v>
                </c:pt>
                <c:pt idx="511">
                  <c:v>1993.47692140616</c:v>
                </c:pt>
                <c:pt idx="512">
                  <c:v>1989.7699241528601</c:v>
                </c:pt>
                <c:pt idx="513">
                  <c:v>1981.7136272441601</c:v>
                </c:pt>
                <c:pt idx="514">
                  <c:v>1991.78974695283</c:v>
                </c:pt>
                <c:pt idx="515">
                  <c:v>1984.3859617539399</c:v>
                </c:pt>
                <c:pt idx="516">
                  <c:v>1982.4083379940701</c:v>
                </c:pt>
                <c:pt idx="517">
                  <c:v>1988.1244789933601</c:v>
                </c:pt>
                <c:pt idx="518">
                  <c:v>1981.72157719709</c:v>
                </c:pt>
                <c:pt idx="519">
                  <c:v>1989.05643226607</c:v>
                </c:pt>
                <c:pt idx="520">
                  <c:v>1999.3063708442</c:v>
                </c:pt>
                <c:pt idx="521">
                  <c:v>1989.7719163822801</c:v>
                </c:pt>
                <c:pt idx="522">
                  <c:v>1995.3490390085301</c:v>
                </c:pt>
                <c:pt idx="523">
                  <c:v>1997.15326091516</c:v>
                </c:pt>
                <c:pt idx="524">
                  <c:v>1988.8693521473399</c:v>
                </c:pt>
                <c:pt idx="525">
                  <c:v>1994.1321321999901</c:v>
                </c:pt>
                <c:pt idx="526">
                  <c:v>1993.92158894868</c:v>
                </c:pt>
                <c:pt idx="527">
                  <c:v>1987.3879253872601</c:v>
                </c:pt>
                <c:pt idx="528">
                  <c:v>1995.6438984813301</c:v>
                </c:pt>
                <c:pt idx="529">
                  <c:v>1990.4785553342499</c:v>
                </c:pt>
                <c:pt idx="530">
                  <c:v>1987.7064156650399</c:v>
                </c:pt>
                <c:pt idx="531">
                  <c:v>1997.6182864719599</c:v>
                </c:pt>
                <c:pt idx="532">
                  <c:v>1994.81917446946</c:v>
                </c:pt>
                <c:pt idx="533">
                  <c:v>1993.99409026732</c:v>
                </c:pt>
                <c:pt idx="534">
                  <c:v>1999.87217415331</c:v>
                </c:pt>
                <c:pt idx="535">
                  <c:v>1988.53351822578</c:v>
                </c:pt>
                <c:pt idx="536">
                  <c:v>1990.4761706997101</c:v>
                </c:pt>
                <c:pt idx="537">
                  <c:v>1993.5570502609201</c:v>
                </c:pt>
                <c:pt idx="538">
                  <c:v>1986.53496986964</c:v>
                </c:pt>
                <c:pt idx="539">
                  <c:v>1990.5826487079401</c:v>
                </c:pt>
                <c:pt idx="540">
                  <c:v>1990.6042434644401</c:v>
                </c:pt>
                <c:pt idx="541">
                  <c:v>1982.47117439058</c:v>
                </c:pt>
                <c:pt idx="542">
                  <c:v>1992.39171947313</c:v>
                </c:pt>
                <c:pt idx="543">
                  <c:v>1995.58318969743</c:v>
                </c:pt>
                <c:pt idx="544">
                  <c:v>1990.1199785454601</c:v>
                </c:pt>
                <c:pt idx="545">
                  <c:v>1999.1218612131499</c:v>
                </c:pt>
                <c:pt idx="546">
                  <c:v>1993.03963828268</c:v>
                </c:pt>
                <c:pt idx="547">
                  <c:v>1989.24414411931</c:v>
                </c:pt>
                <c:pt idx="548">
                  <c:v>1999.2021394931901</c:v>
                </c:pt>
                <c:pt idx="549">
                  <c:v>1997.4995223692499</c:v>
                </c:pt>
                <c:pt idx="550">
                  <c:v>1996.4452292691899</c:v>
                </c:pt>
                <c:pt idx="551">
                  <c:v>2000.7246840156799</c:v>
                </c:pt>
                <c:pt idx="552">
                  <c:v>1990.0739648164799</c:v>
                </c:pt>
                <c:pt idx="553">
                  <c:v>1989.84133849765</c:v>
                </c:pt>
                <c:pt idx="554">
                  <c:v>1995.7383163470199</c:v>
                </c:pt>
                <c:pt idx="555">
                  <c:v>1991.8660829718699</c:v>
                </c:pt>
                <c:pt idx="556">
                  <c:v>1993.2107981244999</c:v>
                </c:pt>
                <c:pt idx="557">
                  <c:v>1990.35775686386</c:v>
                </c:pt>
                <c:pt idx="558">
                  <c:v>1985.8833276346299</c:v>
                </c:pt>
                <c:pt idx="559">
                  <c:v>1994.7958482957399</c:v>
                </c:pt>
                <c:pt idx="560">
                  <c:v>2003.35694959989</c:v>
                </c:pt>
                <c:pt idx="561">
                  <c:v>1996.0229353289999</c:v>
                </c:pt>
                <c:pt idx="562">
                  <c:v>1999.7364201518401</c:v>
                </c:pt>
                <c:pt idx="563">
                  <c:v>1999.23936228248</c:v>
                </c:pt>
                <c:pt idx="564">
                  <c:v>1997.0769046093501</c:v>
                </c:pt>
                <c:pt idx="565">
                  <c:v>2007.8560837841001</c:v>
                </c:pt>
                <c:pt idx="566">
                  <c:v>2003.48886008259</c:v>
                </c:pt>
                <c:pt idx="567">
                  <c:v>1997.1712569122101</c:v>
                </c:pt>
                <c:pt idx="568">
                  <c:v>2006.9489263493799</c:v>
                </c:pt>
                <c:pt idx="569">
                  <c:v>2003.64818251615</c:v>
                </c:pt>
                <c:pt idx="570">
                  <c:v>2002.3424107578701</c:v>
                </c:pt>
                <c:pt idx="571">
                  <c:v>2010.7136758961301</c:v>
                </c:pt>
                <c:pt idx="572">
                  <c:v>2001.0008772910201</c:v>
                </c:pt>
                <c:pt idx="573">
                  <c:v>2003.38752932493</c:v>
                </c:pt>
                <c:pt idx="574">
                  <c:v>2006.1776947713099</c:v>
                </c:pt>
                <c:pt idx="575">
                  <c:v>1999.2039544157201</c:v>
                </c:pt>
                <c:pt idx="576">
                  <c:v>2001.5070414074501</c:v>
                </c:pt>
                <c:pt idx="577">
                  <c:v>2005.19763070352</c:v>
                </c:pt>
                <c:pt idx="578">
                  <c:v>1999.3630594364799</c:v>
                </c:pt>
                <c:pt idx="579">
                  <c:v>2007.59746366638</c:v>
                </c:pt>
                <c:pt idx="580">
                  <c:v>2007.0822588968699</c:v>
                </c:pt>
                <c:pt idx="581">
                  <c:v>2003.67346495425</c:v>
                </c:pt>
                <c:pt idx="582">
                  <c:v>2010.59198933929</c:v>
                </c:pt>
                <c:pt idx="583">
                  <c:v>2006.52332730801</c:v>
                </c:pt>
                <c:pt idx="584">
                  <c:v>2002.7831145979101</c:v>
                </c:pt>
                <c:pt idx="585">
                  <c:v>2003.8468951536099</c:v>
                </c:pt>
                <c:pt idx="586">
                  <c:v>1991.80291368228</c:v>
                </c:pt>
                <c:pt idx="587">
                  <c:v>1992.9916441594</c:v>
                </c:pt>
                <c:pt idx="588">
                  <c:v>1999.7319575184599</c:v>
                </c:pt>
                <c:pt idx="589">
                  <c:v>1988.41352171464</c:v>
                </c:pt>
                <c:pt idx="590">
                  <c:v>1991.5534917794</c:v>
                </c:pt>
                <c:pt idx="591">
                  <c:v>1990.35446767542</c:v>
                </c:pt>
                <c:pt idx="592">
                  <c:v>1984.1973713934401</c:v>
                </c:pt>
                <c:pt idx="593">
                  <c:v>1992.4638007763101</c:v>
                </c:pt>
                <c:pt idx="594">
                  <c:v>1988.5602299198399</c:v>
                </c:pt>
                <c:pt idx="595">
                  <c:v>1976.4039449900099</c:v>
                </c:pt>
                <c:pt idx="596">
                  <c:v>1980.63658261961</c:v>
                </c:pt>
                <c:pt idx="597">
                  <c:v>1975.2550328053201</c:v>
                </c:pt>
                <c:pt idx="598">
                  <c:v>1969.7825816137399</c:v>
                </c:pt>
                <c:pt idx="599">
                  <c:v>1976.6158509767199</c:v>
                </c:pt>
                <c:pt idx="600">
                  <c:v>1970.4668082901101</c:v>
                </c:pt>
                <c:pt idx="601">
                  <c:v>1970.9230684248701</c:v>
                </c:pt>
                <c:pt idx="602">
                  <c:v>1978.3935240983301</c:v>
                </c:pt>
                <c:pt idx="603">
                  <c:v>1972.4653165704301</c:v>
                </c:pt>
                <c:pt idx="604">
                  <c:v>1974.1819731129499</c:v>
                </c:pt>
                <c:pt idx="605">
                  <c:v>1980.6410589263801</c:v>
                </c:pt>
                <c:pt idx="606">
                  <c:v>1972.7458567628</c:v>
                </c:pt>
                <c:pt idx="607">
                  <c:v>1975.33569495506</c:v>
                </c:pt>
                <c:pt idx="608">
                  <c:v>1976.8745582993599</c:v>
                </c:pt>
                <c:pt idx="609">
                  <c:v>1970.75992984455</c:v>
                </c:pt>
                <c:pt idx="610">
                  <c:v>1979.45052831816</c:v>
                </c:pt>
                <c:pt idx="611">
                  <c:v>1982.42129004668</c:v>
                </c:pt>
                <c:pt idx="612">
                  <c:v>1980.4091179629099</c:v>
                </c:pt>
                <c:pt idx="613">
                  <c:v>1987.49385296946</c:v>
                </c:pt>
                <c:pt idx="614">
                  <c:v>1983.5257062665401</c:v>
                </c:pt>
                <c:pt idx="615">
                  <c:v>1981.13739398148</c:v>
                </c:pt>
                <c:pt idx="616">
                  <c:v>1989.5265775958901</c:v>
                </c:pt>
                <c:pt idx="617">
                  <c:v>1984.4914160865901</c:v>
                </c:pt>
                <c:pt idx="618">
                  <c:v>1980.9022218631301</c:v>
                </c:pt>
                <c:pt idx="619">
                  <c:v>1982.0969097586301</c:v>
                </c:pt>
                <c:pt idx="620">
                  <c:v>1973.46487377474</c:v>
                </c:pt>
                <c:pt idx="621">
                  <c:v>1975.5635844094199</c:v>
                </c:pt>
                <c:pt idx="622">
                  <c:v>1979.7153948973801</c:v>
                </c:pt>
                <c:pt idx="623">
                  <c:v>1971.3494134315099</c:v>
                </c:pt>
                <c:pt idx="624">
                  <c:v>1973.1262069913901</c:v>
                </c:pt>
                <c:pt idx="625">
                  <c:v>1977.2935405321</c:v>
                </c:pt>
                <c:pt idx="626">
                  <c:v>1968.59725962276</c:v>
                </c:pt>
                <c:pt idx="627">
                  <c:v>1976.7484005010499</c:v>
                </c:pt>
                <c:pt idx="628">
                  <c:v>1978.83113544862</c:v>
                </c:pt>
                <c:pt idx="629">
                  <c:v>1970.4283588450601</c:v>
                </c:pt>
                <c:pt idx="630">
                  <c:v>1976.20362414801</c:v>
                </c:pt>
                <c:pt idx="631">
                  <c:v>1973.3642475966799</c:v>
                </c:pt>
                <c:pt idx="632">
                  <c:v>1966.83317418511</c:v>
                </c:pt>
                <c:pt idx="633">
                  <c:v>1973.0615362338999</c:v>
                </c:pt>
                <c:pt idx="634">
                  <c:v>1967.1916762660001</c:v>
                </c:pt>
                <c:pt idx="635">
                  <c:v>1964.90700053107</c:v>
                </c:pt>
                <c:pt idx="636">
                  <c:v>1971.7868106578101</c:v>
                </c:pt>
                <c:pt idx="637">
                  <c:v>1961.6917410681699</c:v>
                </c:pt>
                <c:pt idx="638">
                  <c:v>1961.5087999981799</c:v>
                </c:pt>
                <c:pt idx="639">
                  <c:v>1967.85300377319</c:v>
                </c:pt>
                <c:pt idx="640">
                  <c:v>1963.1174022017401</c:v>
                </c:pt>
                <c:pt idx="641">
                  <c:v>1965.6959550120901</c:v>
                </c:pt>
                <c:pt idx="642">
                  <c:v>1965.51018227846</c:v>
                </c:pt>
                <c:pt idx="643">
                  <c:v>1956.66937640273</c:v>
                </c:pt>
                <c:pt idx="644">
                  <c:v>1965.54098088708</c:v>
                </c:pt>
                <c:pt idx="645">
                  <c:v>1970.4513796215599</c:v>
                </c:pt>
                <c:pt idx="646">
                  <c:v>1961.03181363059</c:v>
                </c:pt>
                <c:pt idx="647">
                  <c:v>1966.9356511021599</c:v>
                </c:pt>
                <c:pt idx="648">
                  <c:v>1965.4739672555199</c:v>
                </c:pt>
                <c:pt idx="649">
                  <c:v>1961.25980358372</c:v>
                </c:pt>
                <c:pt idx="650">
                  <c:v>1969.1467583679701</c:v>
                </c:pt>
                <c:pt idx="651">
                  <c:v>1965.1060666978201</c:v>
                </c:pt>
                <c:pt idx="652">
                  <c:v>1960.94287730157</c:v>
                </c:pt>
                <c:pt idx="653">
                  <c:v>1968.39761881963</c:v>
                </c:pt>
                <c:pt idx="654">
                  <c:v>1962.09324191824</c:v>
                </c:pt>
                <c:pt idx="655">
                  <c:v>1961.6156808061801</c:v>
                </c:pt>
                <c:pt idx="656">
                  <c:v>1967.4927384750999</c:v>
                </c:pt>
                <c:pt idx="657">
                  <c:v>1960.54262107144</c:v>
                </c:pt>
                <c:pt idx="658">
                  <c:v>1962.07009414461</c:v>
                </c:pt>
                <c:pt idx="659">
                  <c:v>1963.53421645257</c:v>
                </c:pt>
                <c:pt idx="660">
                  <c:v>1954.6140684254899</c:v>
                </c:pt>
                <c:pt idx="661">
                  <c:v>1962.0893277663799</c:v>
                </c:pt>
                <c:pt idx="662">
                  <c:v>1965.38715064298</c:v>
                </c:pt>
                <c:pt idx="663">
                  <c:v>1960.0926682956299</c:v>
                </c:pt>
                <c:pt idx="664">
                  <c:v>1969.28800966583</c:v>
                </c:pt>
                <c:pt idx="665">
                  <c:v>1963.06069096939</c:v>
                </c:pt>
                <c:pt idx="666">
                  <c:v>1955.52650157634</c:v>
                </c:pt>
                <c:pt idx="667">
                  <c:v>1963.5914868109501</c:v>
                </c:pt>
                <c:pt idx="668">
                  <c:v>1955.67522949972</c:v>
                </c:pt>
                <c:pt idx="669">
                  <c:v>1952.48558313137</c:v>
                </c:pt>
                <c:pt idx="670">
                  <c:v>1955.4033236779101</c:v>
                </c:pt>
                <c:pt idx="671">
                  <c:v>1943.9565607996201</c:v>
                </c:pt>
                <c:pt idx="672">
                  <c:v>1949.34996002208</c:v>
                </c:pt>
                <c:pt idx="673">
                  <c:v>1959.0714715740901</c:v>
                </c:pt>
                <c:pt idx="674">
                  <c:v>1953.7722079351199</c:v>
                </c:pt>
                <c:pt idx="675">
                  <c:v>1957.9105637018999</c:v>
                </c:pt>
                <c:pt idx="676">
                  <c:v>1957.33499281891</c:v>
                </c:pt>
                <c:pt idx="677">
                  <c:v>1951.70020688112</c:v>
                </c:pt>
                <c:pt idx="678">
                  <c:v>1959.4572062201501</c:v>
                </c:pt>
                <c:pt idx="679">
                  <c:v>1959.8018486214301</c:v>
                </c:pt>
                <c:pt idx="680">
                  <c:v>1952.27480360697</c:v>
                </c:pt>
                <c:pt idx="681">
                  <c:v>1953.472710992</c:v>
                </c:pt>
                <c:pt idx="682">
                  <c:v>1951.42508859801</c:v>
                </c:pt>
                <c:pt idx="683">
                  <c:v>1945.8932457538699</c:v>
                </c:pt>
                <c:pt idx="684">
                  <c:v>1952.32684343497</c:v>
                </c:pt>
                <c:pt idx="685">
                  <c:v>1947.4339735625199</c:v>
                </c:pt>
                <c:pt idx="686">
                  <c:v>1943.74253432615</c:v>
                </c:pt>
                <c:pt idx="687">
                  <c:v>1946.5771788423399</c:v>
                </c:pt>
                <c:pt idx="688">
                  <c:v>1941.5278874896901</c:v>
                </c:pt>
                <c:pt idx="689">
                  <c:v>1939.49846368264</c:v>
                </c:pt>
                <c:pt idx="690">
                  <c:v>1947.99540280929</c:v>
                </c:pt>
                <c:pt idx="691">
                  <c:v>1944.45468963503</c:v>
                </c:pt>
                <c:pt idx="692">
                  <c:v>1947.1194786255701</c:v>
                </c:pt>
                <c:pt idx="693">
                  <c:v>1952.6561513659999</c:v>
                </c:pt>
                <c:pt idx="694">
                  <c:v>1945.2579557158299</c:v>
                </c:pt>
                <c:pt idx="695">
                  <c:v>1949.4756044350399</c:v>
                </c:pt>
                <c:pt idx="696">
                  <c:v>1952.6568857296099</c:v>
                </c:pt>
                <c:pt idx="697">
                  <c:v>1945.0236931674799</c:v>
                </c:pt>
                <c:pt idx="698">
                  <c:v>1948.0311844985399</c:v>
                </c:pt>
                <c:pt idx="699">
                  <c:v>1944.7266844598901</c:v>
                </c:pt>
                <c:pt idx="700">
                  <c:v>1938.93439869739</c:v>
                </c:pt>
                <c:pt idx="701">
                  <c:v>1951.2689823998501</c:v>
                </c:pt>
                <c:pt idx="702">
                  <c:v>1947.6669661804499</c:v>
                </c:pt>
                <c:pt idx="703">
                  <c:v>1947.84052842968</c:v>
                </c:pt>
                <c:pt idx="704">
                  <c:v>1955.61760063618</c:v>
                </c:pt>
                <c:pt idx="705">
                  <c:v>1949.8294249890901</c:v>
                </c:pt>
                <c:pt idx="706">
                  <c:v>1954.4166337455399</c:v>
                </c:pt>
                <c:pt idx="707">
                  <c:v>1960.1739508665601</c:v>
                </c:pt>
                <c:pt idx="708">
                  <c:v>1957.8982824836901</c:v>
                </c:pt>
                <c:pt idx="709">
                  <c:v>1963.77014079018</c:v>
                </c:pt>
                <c:pt idx="710">
                  <c:v>1966.63827648858</c:v>
                </c:pt>
                <c:pt idx="711">
                  <c:v>1958.8380554064599</c:v>
                </c:pt>
                <c:pt idx="712">
                  <c:v>1964.71789698663</c:v>
                </c:pt>
                <c:pt idx="713">
                  <c:v>1959.95227144451</c:v>
                </c:pt>
                <c:pt idx="714">
                  <c:v>1956.66115458381</c:v>
                </c:pt>
                <c:pt idx="715">
                  <c:v>1956.48407148774</c:v>
                </c:pt>
                <c:pt idx="716">
                  <c:v>1951.45916002632</c:v>
                </c:pt>
                <c:pt idx="717">
                  <c:v>1944.21760831304</c:v>
                </c:pt>
                <c:pt idx="718">
                  <c:v>1954.6711710842301</c:v>
                </c:pt>
                <c:pt idx="719">
                  <c:v>1950.44533334538</c:v>
                </c:pt>
                <c:pt idx="720">
                  <c:v>1955.22555309314</c:v>
                </c:pt>
                <c:pt idx="721">
                  <c:v>1959.00872494638</c:v>
                </c:pt>
                <c:pt idx="722">
                  <c:v>1952.5779423198701</c:v>
                </c:pt>
                <c:pt idx="723">
                  <c:v>1956.2578491811601</c:v>
                </c:pt>
                <c:pt idx="724">
                  <c:v>1964.8595256845799</c:v>
                </c:pt>
                <c:pt idx="725">
                  <c:v>1954.73080155908</c:v>
                </c:pt>
                <c:pt idx="726">
                  <c:v>1958.2183455606501</c:v>
                </c:pt>
                <c:pt idx="727">
                  <c:v>1959.5236424376301</c:v>
                </c:pt>
                <c:pt idx="728">
                  <c:v>1949.5377489816001</c:v>
                </c:pt>
                <c:pt idx="729">
                  <c:v>1953.85441071932</c:v>
                </c:pt>
                <c:pt idx="730">
                  <c:v>1953.3091160034301</c:v>
                </c:pt>
                <c:pt idx="731">
                  <c:v>1949.02263999354</c:v>
                </c:pt>
                <c:pt idx="732">
                  <c:v>1959.08546546466</c:v>
                </c:pt>
                <c:pt idx="733">
                  <c:v>1954.0455843284401</c:v>
                </c:pt>
                <c:pt idx="734">
                  <c:v>1945.3574072205799</c:v>
                </c:pt>
                <c:pt idx="735">
                  <c:v>1955.5288116557599</c:v>
                </c:pt>
                <c:pt idx="736">
                  <c:v>1953.7499877436701</c:v>
                </c:pt>
                <c:pt idx="737">
                  <c:v>1956.26074211272</c:v>
                </c:pt>
                <c:pt idx="738">
                  <c:v>1957.2200754431699</c:v>
                </c:pt>
                <c:pt idx="739">
                  <c:v>1946.7754390871901</c:v>
                </c:pt>
                <c:pt idx="740">
                  <c:v>1947.90338292659</c:v>
                </c:pt>
                <c:pt idx="741">
                  <c:v>1958.82844488965</c:v>
                </c:pt>
                <c:pt idx="742">
                  <c:v>1951.24933665604</c:v>
                </c:pt>
                <c:pt idx="743">
                  <c:v>1948.93502156262</c:v>
                </c:pt>
                <c:pt idx="744">
                  <c:v>1950.2820620893201</c:v>
                </c:pt>
                <c:pt idx="745">
                  <c:v>1943.7936806727801</c:v>
                </c:pt>
                <c:pt idx="746">
                  <c:v>1948.81591979836</c:v>
                </c:pt>
                <c:pt idx="747">
                  <c:v>1953.8101903331601</c:v>
                </c:pt>
                <c:pt idx="748">
                  <c:v>1945.2943190476899</c:v>
                </c:pt>
                <c:pt idx="749">
                  <c:v>1951.3097683911301</c:v>
                </c:pt>
                <c:pt idx="750">
                  <c:v>1952.7764298234699</c:v>
                </c:pt>
                <c:pt idx="751">
                  <c:v>1942.27188986019</c:v>
                </c:pt>
                <c:pt idx="752">
                  <c:v>1952.17335905807</c:v>
                </c:pt>
                <c:pt idx="753">
                  <c:v>1948.1910758084</c:v>
                </c:pt>
                <c:pt idx="754">
                  <c:v>1946.00705480242</c:v>
                </c:pt>
                <c:pt idx="755">
                  <c:v>1951.0746037763499</c:v>
                </c:pt>
                <c:pt idx="756">
                  <c:v>1942.7849580981199</c:v>
                </c:pt>
                <c:pt idx="757">
                  <c:v>1946.6138505578499</c:v>
                </c:pt>
                <c:pt idx="758">
                  <c:v>1956.0433411783099</c:v>
                </c:pt>
                <c:pt idx="759">
                  <c:v>1950.09069786855</c:v>
                </c:pt>
                <c:pt idx="760">
                  <c:v>1955.99937120095</c:v>
                </c:pt>
                <c:pt idx="761">
                  <c:v>1957.04374055584</c:v>
                </c:pt>
                <c:pt idx="762">
                  <c:v>1947.2479953951499</c:v>
                </c:pt>
                <c:pt idx="763">
                  <c:v>1950.7564473585501</c:v>
                </c:pt>
                <c:pt idx="764">
                  <c:v>1947.2470760060601</c:v>
                </c:pt>
                <c:pt idx="765">
                  <c:v>1943.97761232327</c:v>
                </c:pt>
                <c:pt idx="766">
                  <c:v>1945.37796937246</c:v>
                </c:pt>
                <c:pt idx="767">
                  <c:v>1943.87144780316</c:v>
                </c:pt>
                <c:pt idx="768">
                  <c:v>1936.5535693899999</c:v>
                </c:pt>
                <c:pt idx="769">
                  <c:v>1944.3168942662301</c:v>
                </c:pt>
                <c:pt idx="770">
                  <c:v>1939.37823904386</c:v>
                </c:pt>
                <c:pt idx="771">
                  <c:v>1934.4925513537401</c:v>
                </c:pt>
                <c:pt idx="772">
                  <c:v>1939.1198648490599</c:v>
                </c:pt>
                <c:pt idx="773">
                  <c:v>1936.1675380194999</c:v>
                </c:pt>
                <c:pt idx="774">
                  <c:v>1936.7600671018499</c:v>
                </c:pt>
                <c:pt idx="775">
                  <c:v>1946.9596913917801</c:v>
                </c:pt>
                <c:pt idx="776">
                  <c:v>1944.51687583688</c:v>
                </c:pt>
                <c:pt idx="777">
                  <c:v>1947.8407761948899</c:v>
                </c:pt>
                <c:pt idx="778">
                  <c:v>1952.12989930816</c:v>
                </c:pt>
                <c:pt idx="779">
                  <c:v>1943.5878698106601</c:v>
                </c:pt>
                <c:pt idx="780">
                  <c:v>1951.2177552867799</c:v>
                </c:pt>
                <c:pt idx="781">
                  <c:v>1948.5299582319301</c:v>
                </c:pt>
                <c:pt idx="782">
                  <c:v>1941.1639556098401</c:v>
                </c:pt>
                <c:pt idx="783">
                  <c:v>1949.1450003715699</c:v>
                </c:pt>
                <c:pt idx="784">
                  <c:v>1949.3372212863701</c:v>
                </c:pt>
                <c:pt idx="785">
                  <c:v>1946.1132864793201</c:v>
                </c:pt>
                <c:pt idx="786">
                  <c:v>1952.9531963122099</c:v>
                </c:pt>
                <c:pt idx="787">
                  <c:v>1945.13935156927</c:v>
                </c:pt>
                <c:pt idx="788">
                  <c:v>1947.0259924284101</c:v>
                </c:pt>
                <c:pt idx="789">
                  <c:v>1954.01482024488</c:v>
                </c:pt>
                <c:pt idx="790">
                  <c:v>1947.8255122273299</c:v>
                </c:pt>
                <c:pt idx="791">
                  <c:v>1952.83770011812</c:v>
                </c:pt>
                <c:pt idx="792">
                  <c:v>1967.34520778359</c:v>
                </c:pt>
                <c:pt idx="793">
                  <c:v>1960.19786174719</c:v>
                </c:pt>
                <c:pt idx="794">
                  <c:v>1969.4770698259999</c:v>
                </c:pt>
                <c:pt idx="795">
                  <c:v>1969.7608534542801</c:v>
                </c:pt>
                <c:pt idx="796">
                  <c:v>1955.70627876666</c:v>
                </c:pt>
                <c:pt idx="797">
                  <c:v>1955.91252489361</c:v>
                </c:pt>
                <c:pt idx="798">
                  <c:v>1959.0221191211399</c:v>
                </c:pt>
                <c:pt idx="799">
                  <c:v>1950.30804452394</c:v>
                </c:pt>
                <c:pt idx="800">
                  <c:v>1962.1796565075001</c:v>
                </c:pt>
                <c:pt idx="801">
                  <c:v>1958.9641786979901</c:v>
                </c:pt>
                <c:pt idx="802">
                  <c:v>1957.1833331144301</c:v>
                </c:pt>
                <c:pt idx="803">
                  <c:v>1972.6803566737799</c:v>
                </c:pt>
                <c:pt idx="804">
                  <c:v>1974.45581929432</c:v>
                </c:pt>
                <c:pt idx="805">
                  <c:v>1969.1913107006401</c:v>
                </c:pt>
                <c:pt idx="806">
                  <c:v>1974.35130168049</c:v>
                </c:pt>
                <c:pt idx="807">
                  <c:v>1959.07359299526</c:v>
                </c:pt>
                <c:pt idx="808">
                  <c:v>1949.94397411664</c:v>
                </c:pt>
                <c:pt idx="809">
                  <c:v>1950.84144995056</c:v>
                </c:pt>
                <c:pt idx="810">
                  <c:v>1940.99325827966</c:v>
                </c:pt>
                <c:pt idx="811">
                  <c:v>1937.3813012829</c:v>
                </c:pt>
                <c:pt idx="812">
                  <c:v>1950.4801149503801</c:v>
                </c:pt>
                <c:pt idx="813">
                  <c:v>1938.6039213997101</c:v>
                </c:pt>
                <c:pt idx="814">
                  <c:v>1948.97923392285</c:v>
                </c:pt>
                <c:pt idx="815">
                  <c:v>1956.7813275665501</c:v>
                </c:pt>
                <c:pt idx="816">
                  <c:v>1947.25616771508</c:v>
                </c:pt>
                <c:pt idx="817">
                  <c:v>1954.8120569034199</c:v>
                </c:pt>
                <c:pt idx="818">
                  <c:v>1953.61683235685</c:v>
                </c:pt>
                <c:pt idx="819">
                  <c:v>1939.1190716031399</c:v>
                </c:pt>
                <c:pt idx="820">
                  <c:v>1949.8050238727301</c:v>
                </c:pt>
                <c:pt idx="821">
                  <c:v>1946.1229939104801</c:v>
                </c:pt>
                <c:pt idx="822">
                  <c:v>1938.6438381041901</c:v>
                </c:pt>
                <c:pt idx="823">
                  <c:v>1946.55335133825</c:v>
                </c:pt>
                <c:pt idx="824">
                  <c:v>1937.44274496718</c:v>
                </c:pt>
                <c:pt idx="825">
                  <c:v>1937.29645907124</c:v>
                </c:pt>
                <c:pt idx="826">
                  <c:v>1945.6536543289301</c:v>
                </c:pt>
                <c:pt idx="827">
                  <c:v>1934.1584995063799</c:v>
                </c:pt>
                <c:pt idx="828">
                  <c:v>1933.95469492132</c:v>
                </c:pt>
                <c:pt idx="829">
                  <c:v>1941.2336495137899</c:v>
                </c:pt>
                <c:pt idx="830">
                  <c:v>1933.96190625131</c:v>
                </c:pt>
                <c:pt idx="831">
                  <c:v>1941.9254089814499</c:v>
                </c:pt>
                <c:pt idx="832">
                  <c:v>1951.30098391757</c:v>
                </c:pt>
                <c:pt idx="833">
                  <c:v>1935.64893525716</c:v>
                </c:pt>
                <c:pt idx="834">
                  <c:v>1941.0735763622399</c:v>
                </c:pt>
                <c:pt idx="835">
                  <c:v>1942.1918621513901</c:v>
                </c:pt>
                <c:pt idx="836">
                  <c:v>1935.4782521515201</c:v>
                </c:pt>
                <c:pt idx="837">
                  <c:v>1945.76297764988</c:v>
                </c:pt>
                <c:pt idx="838">
                  <c:v>1942.9431623354101</c:v>
                </c:pt>
                <c:pt idx="839">
                  <c:v>1935.4060406702799</c:v>
                </c:pt>
                <c:pt idx="840">
                  <c:v>1939.4535770080199</c:v>
                </c:pt>
                <c:pt idx="841">
                  <c:v>1933.3972334603</c:v>
                </c:pt>
                <c:pt idx="842">
                  <c:v>1934.7599932471401</c:v>
                </c:pt>
                <c:pt idx="843">
                  <c:v>1946.0845207846501</c:v>
                </c:pt>
                <c:pt idx="844">
                  <c:v>1942.97364030775</c:v>
                </c:pt>
                <c:pt idx="845">
                  <c:v>1937.39913340266</c:v>
                </c:pt>
                <c:pt idx="846">
                  <c:v>1936.50330784169</c:v>
                </c:pt>
                <c:pt idx="847">
                  <c:v>1931.88605468692</c:v>
                </c:pt>
                <c:pt idx="848">
                  <c:v>1940.0534960191801</c:v>
                </c:pt>
                <c:pt idx="849">
                  <c:v>1940.02180079596</c:v>
                </c:pt>
                <c:pt idx="850">
                  <c:v>1927.4133269618401</c:v>
                </c:pt>
                <c:pt idx="851">
                  <c:v>1929.9176880509799</c:v>
                </c:pt>
                <c:pt idx="852">
                  <c:v>1934.1616536572899</c:v>
                </c:pt>
                <c:pt idx="853">
                  <c:v>1930.98266627565</c:v>
                </c:pt>
                <c:pt idx="854">
                  <c:v>1946.8192497315799</c:v>
                </c:pt>
                <c:pt idx="855">
                  <c:v>1942.4230272975501</c:v>
                </c:pt>
                <c:pt idx="856">
                  <c:v>1939.0250645220899</c:v>
                </c:pt>
                <c:pt idx="857">
                  <c:v>1940.6663809320501</c:v>
                </c:pt>
                <c:pt idx="858">
                  <c:v>1934.2771505450301</c:v>
                </c:pt>
                <c:pt idx="859">
                  <c:v>1932.1345943522999</c:v>
                </c:pt>
                <c:pt idx="860">
                  <c:v>1936.99059006058</c:v>
                </c:pt>
                <c:pt idx="861">
                  <c:v>1925.02372176788</c:v>
                </c:pt>
                <c:pt idx="862">
                  <c:v>1922.99126234037</c:v>
                </c:pt>
                <c:pt idx="863">
                  <c:v>1926.25776336374</c:v>
                </c:pt>
                <c:pt idx="864">
                  <c:v>1923.9172913628699</c:v>
                </c:pt>
                <c:pt idx="865">
                  <c:v>1925.9237797165999</c:v>
                </c:pt>
                <c:pt idx="866">
                  <c:v>1933.4588605312299</c:v>
                </c:pt>
                <c:pt idx="867">
                  <c:v>1929.58459350712</c:v>
                </c:pt>
                <c:pt idx="868">
                  <c:v>1937.7855593192801</c:v>
                </c:pt>
                <c:pt idx="869">
                  <c:v>1936.1003126666701</c:v>
                </c:pt>
                <c:pt idx="870">
                  <c:v>1928.7621726658101</c:v>
                </c:pt>
                <c:pt idx="871">
                  <c:v>1931.73766927052</c:v>
                </c:pt>
                <c:pt idx="872">
                  <c:v>1932.03200269542</c:v>
                </c:pt>
                <c:pt idx="873">
                  <c:v>1927.2354887699701</c:v>
                </c:pt>
                <c:pt idx="874">
                  <c:v>1929.3864346431801</c:v>
                </c:pt>
                <c:pt idx="875">
                  <c:v>1917.6111399234201</c:v>
                </c:pt>
                <c:pt idx="876">
                  <c:v>1919.89897288355</c:v>
                </c:pt>
                <c:pt idx="877">
                  <c:v>1930.56352804318</c:v>
                </c:pt>
                <c:pt idx="878">
                  <c:v>1926.93862737836</c:v>
                </c:pt>
                <c:pt idx="879">
                  <c:v>1927.0839858729701</c:v>
                </c:pt>
                <c:pt idx="880">
                  <c:v>1930.23445208166</c:v>
                </c:pt>
                <c:pt idx="881">
                  <c:v>1929.08930455524</c:v>
                </c:pt>
                <c:pt idx="882">
                  <c:v>1935.36865321134</c:v>
                </c:pt>
                <c:pt idx="883">
                  <c:v>1939.7266507832701</c:v>
                </c:pt>
                <c:pt idx="884">
                  <c:v>1932.8670179269</c:v>
                </c:pt>
                <c:pt idx="885">
                  <c:v>1942.63082928115</c:v>
                </c:pt>
                <c:pt idx="886">
                  <c:v>1943.97215122583</c:v>
                </c:pt>
                <c:pt idx="887">
                  <c:v>1935.8189365389501</c:v>
                </c:pt>
                <c:pt idx="888">
                  <c:v>1935.7363106172099</c:v>
                </c:pt>
                <c:pt idx="889">
                  <c:v>1939.2079521519599</c:v>
                </c:pt>
                <c:pt idx="890">
                  <c:v>1934.2646399534101</c:v>
                </c:pt>
                <c:pt idx="891">
                  <c:v>1939.66534451502</c:v>
                </c:pt>
                <c:pt idx="892">
                  <c:v>1932.3205457296001</c:v>
                </c:pt>
                <c:pt idx="893">
                  <c:v>1930.9680462287499</c:v>
                </c:pt>
                <c:pt idx="894">
                  <c:v>1939.8183981381301</c:v>
                </c:pt>
                <c:pt idx="895">
                  <c:v>1936.157123835</c:v>
                </c:pt>
                <c:pt idx="896">
                  <c:v>1934.0107573165899</c:v>
                </c:pt>
                <c:pt idx="897">
                  <c:v>1935.7561908007899</c:v>
                </c:pt>
                <c:pt idx="898">
                  <c:v>1929.1265613488399</c:v>
                </c:pt>
                <c:pt idx="899">
                  <c:v>1935.96093576508</c:v>
                </c:pt>
                <c:pt idx="900">
                  <c:v>1942.17785838091</c:v>
                </c:pt>
                <c:pt idx="901">
                  <c:v>1930.88747343204</c:v>
                </c:pt>
                <c:pt idx="902">
                  <c:v>1936.1848460701401</c:v>
                </c:pt>
                <c:pt idx="903">
                  <c:v>1932.78777904099</c:v>
                </c:pt>
                <c:pt idx="904">
                  <c:v>1927.34312134529</c:v>
                </c:pt>
                <c:pt idx="905">
                  <c:v>1933.01032998803</c:v>
                </c:pt>
                <c:pt idx="906">
                  <c:v>1930.36943109187</c:v>
                </c:pt>
                <c:pt idx="907">
                  <c:v>1922.3558955088599</c:v>
                </c:pt>
                <c:pt idx="908">
                  <c:v>1931.8181766523901</c:v>
                </c:pt>
                <c:pt idx="909">
                  <c:v>1929.20062822267</c:v>
                </c:pt>
                <c:pt idx="910">
                  <c:v>1927.75409411749</c:v>
                </c:pt>
                <c:pt idx="911">
                  <c:v>1938.87917213232</c:v>
                </c:pt>
                <c:pt idx="912">
                  <c:v>1932.05555795603</c:v>
                </c:pt>
                <c:pt idx="913">
                  <c:v>1931.8213670003599</c:v>
                </c:pt>
                <c:pt idx="914">
                  <c:v>1932.6040757277301</c:v>
                </c:pt>
                <c:pt idx="915">
                  <c:v>1928.0023578216601</c:v>
                </c:pt>
                <c:pt idx="916">
                  <c:v>1931.2198241267499</c:v>
                </c:pt>
                <c:pt idx="917">
                  <c:v>1936.97586033174</c:v>
                </c:pt>
                <c:pt idx="918">
                  <c:v>1927.6060998231601</c:v>
                </c:pt>
                <c:pt idx="919">
                  <c:v>1934.0209609640201</c:v>
                </c:pt>
                <c:pt idx="920">
                  <c:v>1932.8024776745899</c:v>
                </c:pt>
                <c:pt idx="921">
                  <c:v>1928.6703412623999</c:v>
                </c:pt>
                <c:pt idx="922">
                  <c:v>1936.24182288219</c:v>
                </c:pt>
                <c:pt idx="923">
                  <c:v>1929.6759695104399</c:v>
                </c:pt>
                <c:pt idx="924">
                  <c:v>1926.3287584212901</c:v>
                </c:pt>
                <c:pt idx="925">
                  <c:v>1930.5589639208699</c:v>
                </c:pt>
                <c:pt idx="926">
                  <c:v>1925.30102819476</c:v>
                </c:pt>
                <c:pt idx="927">
                  <c:v>1921.8851724594199</c:v>
                </c:pt>
                <c:pt idx="928">
                  <c:v>1934.2693989545101</c:v>
                </c:pt>
                <c:pt idx="929">
                  <c:v>1926.89441457505</c:v>
                </c:pt>
                <c:pt idx="930">
                  <c:v>1934.7627840511</c:v>
                </c:pt>
                <c:pt idx="931">
                  <c:v>1940.68625571097</c:v>
                </c:pt>
                <c:pt idx="932">
                  <c:v>1933.11434283833</c:v>
                </c:pt>
                <c:pt idx="933">
                  <c:v>1942.3577657503099</c:v>
                </c:pt>
                <c:pt idx="934">
                  <c:v>1947.4072985307</c:v>
                </c:pt>
                <c:pt idx="935">
                  <c:v>1934.3783206514599</c:v>
                </c:pt>
                <c:pt idx="936">
                  <c:v>1941.02524478029</c:v>
                </c:pt>
                <c:pt idx="937">
                  <c:v>1934.68545767411</c:v>
                </c:pt>
                <c:pt idx="938">
                  <c:v>1928.8350439307401</c:v>
                </c:pt>
                <c:pt idx="939">
                  <c:v>1943.5824993285601</c:v>
                </c:pt>
                <c:pt idx="940">
                  <c:v>1939.57230325725</c:v>
                </c:pt>
                <c:pt idx="941">
                  <c:v>1939.1956631196899</c:v>
                </c:pt>
                <c:pt idx="942">
                  <c:v>1946.98886764299</c:v>
                </c:pt>
                <c:pt idx="943">
                  <c:v>1941.49279615101</c:v>
                </c:pt>
                <c:pt idx="944">
                  <c:v>1944.43860904181</c:v>
                </c:pt>
                <c:pt idx="945">
                  <c:v>1952.41789889897</c:v>
                </c:pt>
                <c:pt idx="946">
                  <c:v>1946.3989158956299</c:v>
                </c:pt>
                <c:pt idx="947">
                  <c:v>1946.8615856327301</c:v>
                </c:pt>
                <c:pt idx="948">
                  <c:v>1949.5600875678199</c:v>
                </c:pt>
                <c:pt idx="949">
                  <c:v>1947.0582851009499</c:v>
                </c:pt>
                <c:pt idx="950">
                  <c:v>1952.74468168668</c:v>
                </c:pt>
                <c:pt idx="951">
                  <c:v>1957.73418984711</c:v>
                </c:pt>
                <c:pt idx="952">
                  <c:v>1949.33865998954</c:v>
                </c:pt>
                <c:pt idx="953">
                  <c:v>1952.50831694005</c:v>
                </c:pt>
                <c:pt idx="954">
                  <c:v>1948.7723537137099</c:v>
                </c:pt>
                <c:pt idx="955">
                  <c:v>1941.8138946515301</c:v>
                </c:pt>
                <c:pt idx="956">
                  <c:v>1946.7698872165199</c:v>
                </c:pt>
                <c:pt idx="957">
                  <c:v>1943.9514172849999</c:v>
                </c:pt>
                <c:pt idx="958">
                  <c:v>1938.1359285516201</c:v>
                </c:pt>
                <c:pt idx="959">
                  <c:v>1945.1661088215101</c:v>
                </c:pt>
                <c:pt idx="960">
                  <c:v>1940.7475840756499</c:v>
                </c:pt>
                <c:pt idx="961">
                  <c:v>1942.21157144317</c:v>
                </c:pt>
                <c:pt idx="962">
                  <c:v>1954.4631015611801</c:v>
                </c:pt>
                <c:pt idx="963">
                  <c:v>1951.5615212524599</c:v>
                </c:pt>
                <c:pt idx="964">
                  <c:v>1951.4643655362499</c:v>
                </c:pt>
                <c:pt idx="965">
                  <c:v>1956.78037857614</c:v>
                </c:pt>
                <c:pt idx="966">
                  <c:v>1950.50742616871</c:v>
                </c:pt>
                <c:pt idx="967">
                  <c:v>1956.0314571142801</c:v>
                </c:pt>
                <c:pt idx="968">
                  <c:v>1960.5700071870201</c:v>
                </c:pt>
                <c:pt idx="969">
                  <c:v>1951.0356297774899</c:v>
                </c:pt>
                <c:pt idx="970">
                  <c:v>1956.2003694540699</c:v>
                </c:pt>
                <c:pt idx="971">
                  <c:v>1957.03800339647</c:v>
                </c:pt>
                <c:pt idx="972">
                  <c:v>1950.7241600977</c:v>
                </c:pt>
                <c:pt idx="973">
                  <c:v>1961.3133508661699</c:v>
                </c:pt>
                <c:pt idx="974">
                  <c:v>1961.68481313798</c:v>
                </c:pt>
                <c:pt idx="975">
                  <c:v>1955.0370619827399</c:v>
                </c:pt>
                <c:pt idx="976">
                  <c:v>1958.91936280864</c:v>
                </c:pt>
                <c:pt idx="977">
                  <c:v>1950.1655013047</c:v>
                </c:pt>
                <c:pt idx="978">
                  <c:v>1950.1681351521599</c:v>
                </c:pt>
                <c:pt idx="979">
                  <c:v>1961.1747577174699</c:v>
                </c:pt>
                <c:pt idx="980">
                  <c:v>1952.9475315683901</c:v>
                </c:pt>
                <c:pt idx="981">
                  <c:v>1953.68024914741</c:v>
                </c:pt>
                <c:pt idx="982">
                  <c:v>1958.06515552376</c:v>
                </c:pt>
                <c:pt idx="983">
                  <c:v>1951.3923781164699</c:v>
                </c:pt>
                <c:pt idx="984">
                  <c:v>1956.5502365919101</c:v>
                </c:pt>
                <c:pt idx="985">
                  <c:v>1960.4988336111501</c:v>
                </c:pt>
                <c:pt idx="986">
                  <c:v>1951.76256888137</c:v>
                </c:pt>
                <c:pt idx="987">
                  <c:v>1955.41266326961</c:v>
                </c:pt>
                <c:pt idx="988">
                  <c:v>1951.72124647121</c:v>
                </c:pt>
                <c:pt idx="989">
                  <c:v>1943.6095983826101</c:v>
                </c:pt>
                <c:pt idx="990">
                  <c:v>1952.4059419105399</c:v>
                </c:pt>
                <c:pt idx="991">
                  <c:v>1950.6491716758901</c:v>
                </c:pt>
                <c:pt idx="992">
                  <c:v>1943.68266305828</c:v>
                </c:pt>
                <c:pt idx="993">
                  <c:v>1949.73240114073</c:v>
                </c:pt>
                <c:pt idx="994">
                  <c:v>1943.1073977670201</c:v>
                </c:pt>
                <c:pt idx="995">
                  <c:v>1940.86011148693</c:v>
                </c:pt>
                <c:pt idx="996">
                  <c:v>1950.69859517805</c:v>
                </c:pt>
                <c:pt idx="997">
                  <c:v>1944.1727857410599</c:v>
                </c:pt>
                <c:pt idx="998">
                  <c:v>1945.57241223294</c:v>
                </c:pt>
                <c:pt idx="999">
                  <c:v>1951.30280329984</c:v>
                </c:pt>
                <c:pt idx="1000">
                  <c:v>1944.3362794171601</c:v>
                </c:pt>
                <c:pt idx="1001">
                  <c:v>1951.3139283175899</c:v>
                </c:pt>
                <c:pt idx="1002">
                  <c:v>1958.6910781920801</c:v>
                </c:pt>
                <c:pt idx="1003">
                  <c:v>1955.32546796823</c:v>
                </c:pt>
                <c:pt idx="1004">
                  <c:v>1962.1886511113401</c:v>
                </c:pt>
                <c:pt idx="1005">
                  <c:v>1965.05091382263</c:v>
                </c:pt>
                <c:pt idx="1006">
                  <c:v>1958.9479385918301</c:v>
                </c:pt>
                <c:pt idx="1007">
                  <c:v>1968.92599040857</c:v>
                </c:pt>
                <c:pt idx="1008">
                  <c:v>1968.02492221339</c:v>
                </c:pt>
                <c:pt idx="1009">
                  <c:v>1964.94610750738</c:v>
                </c:pt>
                <c:pt idx="1010">
                  <c:v>1968.7558851040701</c:v>
                </c:pt>
                <c:pt idx="1011">
                  <c:v>1961.03017574157</c:v>
                </c:pt>
                <c:pt idx="1012">
                  <c:v>1956.98005799066</c:v>
                </c:pt>
                <c:pt idx="1013">
                  <c:v>1964.08347540515</c:v>
                </c:pt>
                <c:pt idx="1014">
                  <c:v>1955.4916580689901</c:v>
                </c:pt>
                <c:pt idx="1015">
                  <c:v>1956.3878546040401</c:v>
                </c:pt>
                <c:pt idx="1016">
                  <c:v>1955.89026076753</c:v>
                </c:pt>
                <c:pt idx="1017">
                  <c:v>1948.3913665600501</c:v>
                </c:pt>
                <c:pt idx="1018">
                  <c:v>1954.62892517707</c:v>
                </c:pt>
                <c:pt idx="1019">
                  <c:v>1958.7718416544401</c:v>
                </c:pt>
                <c:pt idx="1020">
                  <c:v>1951.6664272636101</c:v>
                </c:pt>
                <c:pt idx="1021">
                  <c:v>1958.03536428288</c:v>
                </c:pt>
                <c:pt idx="1022">
                  <c:v>1957.33148477793</c:v>
                </c:pt>
                <c:pt idx="1023">
                  <c:v>1953.00518508696</c:v>
                </c:pt>
                <c:pt idx="1024">
                  <c:v>1961.9888336163399</c:v>
                </c:pt>
                <c:pt idx="1025">
                  <c:v>1959.2253402694901</c:v>
                </c:pt>
                <c:pt idx="1026">
                  <c:v>1955.67025492688</c:v>
                </c:pt>
                <c:pt idx="1027">
                  <c:v>1959.2386347609199</c:v>
                </c:pt>
                <c:pt idx="1028">
                  <c:v>1951.41250926417</c:v>
                </c:pt>
                <c:pt idx="1029">
                  <c:v>1948.1959512758599</c:v>
                </c:pt>
                <c:pt idx="1030">
                  <c:v>1956.3388750126101</c:v>
                </c:pt>
                <c:pt idx="1031">
                  <c:v>1949.38007549292</c:v>
                </c:pt>
                <c:pt idx="1032">
                  <c:v>1950.7085245778901</c:v>
                </c:pt>
                <c:pt idx="1033">
                  <c:v>1952.2326188039001</c:v>
                </c:pt>
                <c:pt idx="1034">
                  <c:v>1947.66869547586</c:v>
                </c:pt>
                <c:pt idx="1035">
                  <c:v>1951.8536951353601</c:v>
                </c:pt>
                <c:pt idx="1036">
                  <c:v>1956.17648137777</c:v>
                </c:pt>
                <c:pt idx="1037">
                  <c:v>1948.57691673964</c:v>
                </c:pt>
                <c:pt idx="1038">
                  <c:v>1954.24390187928</c:v>
                </c:pt>
                <c:pt idx="1039">
                  <c:v>1952.95155015317</c:v>
                </c:pt>
                <c:pt idx="1040">
                  <c:v>1948.4362842294499</c:v>
                </c:pt>
                <c:pt idx="1041">
                  <c:v>1958.05229767476</c:v>
                </c:pt>
                <c:pt idx="1042">
                  <c:v>1957.79020037942</c:v>
                </c:pt>
                <c:pt idx="1043">
                  <c:v>1953.2766549078699</c:v>
                </c:pt>
                <c:pt idx="1044">
                  <c:v>1958.73433488244</c:v>
                </c:pt>
                <c:pt idx="1045">
                  <c:v>1955.1350233676999</c:v>
                </c:pt>
                <c:pt idx="1046">
                  <c:v>1954.2039412037</c:v>
                </c:pt>
                <c:pt idx="1047">
                  <c:v>1961.0139522545701</c:v>
                </c:pt>
                <c:pt idx="1048">
                  <c:v>1952.9036838367599</c:v>
                </c:pt>
                <c:pt idx="1049">
                  <c:v>1951.45820429733</c:v>
                </c:pt>
                <c:pt idx="1050">
                  <c:v>1956.8309549061501</c:v>
                </c:pt>
                <c:pt idx="1051">
                  <c:v>1948.15386131578</c:v>
                </c:pt>
                <c:pt idx="1052">
                  <c:v>1950.15173273337</c:v>
                </c:pt>
                <c:pt idx="1053">
                  <c:v>1954.1229576570299</c:v>
                </c:pt>
                <c:pt idx="1054">
                  <c:v>1948.3027872873499</c:v>
                </c:pt>
                <c:pt idx="1055">
                  <c:v>1954.54252637839</c:v>
                </c:pt>
                <c:pt idx="1056">
                  <c:v>1957.57346923401</c:v>
                </c:pt>
                <c:pt idx="1057">
                  <c:v>1950.5144724744</c:v>
                </c:pt>
                <c:pt idx="1058">
                  <c:v>1961.23076696569</c:v>
                </c:pt>
                <c:pt idx="1059">
                  <c:v>1962.30642590395</c:v>
                </c:pt>
                <c:pt idx="1060">
                  <c:v>1959.7080364943399</c:v>
                </c:pt>
                <c:pt idx="1061">
                  <c:v>1964.88690644954</c:v>
                </c:pt>
                <c:pt idx="1062">
                  <c:v>1959.97849895125</c:v>
                </c:pt>
                <c:pt idx="1063">
                  <c:v>1958.5570007371</c:v>
                </c:pt>
                <c:pt idx="1064">
                  <c:v>1966.96600066363</c:v>
                </c:pt>
                <c:pt idx="1065">
                  <c:v>1960.9120460967399</c:v>
                </c:pt>
                <c:pt idx="1066">
                  <c:v>1958.20802785859</c:v>
                </c:pt>
                <c:pt idx="1067">
                  <c:v>1959.7274500838901</c:v>
                </c:pt>
                <c:pt idx="1068">
                  <c:v>1953.91491926049</c:v>
                </c:pt>
                <c:pt idx="1069">
                  <c:v>1956.50273695754</c:v>
                </c:pt>
                <c:pt idx="1070">
                  <c:v>1959.41346663744</c:v>
                </c:pt>
                <c:pt idx="1071">
                  <c:v>1950.99269144101</c:v>
                </c:pt>
                <c:pt idx="1072">
                  <c:v>1955.8963199579</c:v>
                </c:pt>
                <c:pt idx="1073">
                  <c:v>1951.97656111319</c:v>
                </c:pt>
                <c:pt idx="1074">
                  <c:v>1945.5334912496201</c:v>
                </c:pt>
                <c:pt idx="1075">
                  <c:v>1949.8764102927901</c:v>
                </c:pt>
                <c:pt idx="1076">
                  <c:v>1951.58159025961</c:v>
                </c:pt>
                <c:pt idx="1077">
                  <c:v>1945.9704531258501</c:v>
                </c:pt>
                <c:pt idx="1078">
                  <c:v>1951.6620685871601</c:v>
                </c:pt>
                <c:pt idx="1079">
                  <c:v>1946.6393144357701</c:v>
                </c:pt>
                <c:pt idx="1080">
                  <c:v>1947.9106335839499</c:v>
                </c:pt>
                <c:pt idx="1081">
                  <c:v>1956.2547618286401</c:v>
                </c:pt>
                <c:pt idx="1082">
                  <c:v>1950.0149310286399</c:v>
                </c:pt>
                <c:pt idx="1083">
                  <c:v>1945.1636797721901</c:v>
                </c:pt>
                <c:pt idx="1084">
                  <c:v>1948.93082382223</c:v>
                </c:pt>
                <c:pt idx="1085">
                  <c:v>1938.96562092513</c:v>
                </c:pt>
                <c:pt idx="1086">
                  <c:v>1943.21141372329</c:v>
                </c:pt>
                <c:pt idx="1087">
                  <c:v>1949.59981227051</c:v>
                </c:pt>
                <c:pt idx="1088">
                  <c:v>1943.5070163760099</c:v>
                </c:pt>
                <c:pt idx="1089">
                  <c:v>1951.7321224923801</c:v>
                </c:pt>
                <c:pt idx="1090">
                  <c:v>1953.4019354490499</c:v>
                </c:pt>
                <c:pt idx="1091">
                  <c:v>1944.71121403911</c:v>
                </c:pt>
                <c:pt idx="1092">
                  <c:v>1953.6798151093301</c:v>
                </c:pt>
                <c:pt idx="1093">
                  <c:v>1953.7394180579699</c:v>
                </c:pt>
                <c:pt idx="1094">
                  <c:v>1946.2450323456801</c:v>
                </c:pt>
                <c:pt idx="1095">
                  <c:v>1951.6371211363601</c:v>
                </c:pt>
                <c:pt idx="1096">
                  <c:v>1949.0078661125599</c:v>
                </c:pt>
                <c:pt idx="1097">
                  <c:v>1947.7232282715299</c:v>
                </c:pt>
                <c:pt idx="1098">
                  <c:v>1959.7376397867899</c:v>
                </c:pt>
                <c:pt idx="1099">
                  <c:v>1955.2622218131901</c:v>
                </c:pt>
                <c:pt idx="1100">
                  <c:v>1952.57838549076</c:v>
                </c:pt>
                <c:pt idx="1101">
                  <c:v>1958.48458678663</c:v>
                </c:pt>
                <c:pt idx="1102">
                  <c:v>1950.61350817775</c:v>
                </c:pt>
                <c:pt idx="1103">
                  <c:v>1951.20319666603</c:v>
                </c:pt>
                <c:pt idx="1104">
                  <c:v>1958.5268058076799</c:v>
                </c:pt>
                <c:pt idx="1105">
                  <c:v>1949.47784049847</c:v>
                </c:pt>
                <c:pt idx="1106">
                  <c:v>1955.67019418978</c:v>
                </c:pt>
                <c:pt idx="1107">
                  <c:v>1953.0568648628</c:v>
                </c:pt>
                <c:pt idx="1108">
                  <c:v>1942.12506064288</c:v>
                </c:pt>
                <c:pt idx="1109">
                  <c:v>1952.45413953506</c:v>
                </c:pt>
                <c:pt idx="1110">
                  <c:v>1949.51257882803</c:v>
                </c:pt>
                <c:pt idx="1111">
                  <c:v>1939.35646332436</c:v>
                </c:pt>
                <c:pt idx="1112">
                  <c:v>1949.07267272526</c:v>
                </c:pt>
                <c:pt idx="1113">
                  <c:v>1942.5887589869001</c:v>
                </c:pt>
                <c:pt idx="1114">
                  <c:v>1940.8969595988201</c:v>
                </c:pt>
                <c:pt idx="1115">
                  <c:v>1955.08491054613</c:v>
                </c:pt>
                <c:pt idx="1116">
                  <c:v>1947.00471505563</c:v>
                </c:pt>
                <c:pt idx="1117">
                  <c:v>1946.6024415495799</c:v>
                </c:pt>
                <c:pt idx="1118">
                  <c:v>1955.26069421025</c:v>
                </c:pt>
                <c:pt idx="1119">
                  <c:v>1945.0048193934099</c:v>
                </c:pt>
                <c:pt idx="1120">
                  <c:v>1949.91829966298</c:v>
                </c:pt>
                <c:pt idx="1121">
                  <c:v>1958.9157862289601</c:v>
                </c:pt>
                <c:pt idx="1122">
                  <c:v>1948.4488624620701</c:v>
                </c:pt>
                <c:pt idx="1123">
                  <c:v>1953.31282130059</c:v>
                </c:pt>
                <c:pt idx="1124">
                  <c:v>1952.790830702</c:v>
                </c:pt>
                <c:pt idx="1125">
                  <c:v>1942.83590568003</c:v>
                </c:pt>
                <c:pt idx="1126">
                  <c:v>1951.50541409891</c:v>
                </c:pt>
                <c:pt idx="1127">
                  <c:v>1952.3860943284301</c:v>
                </c:pt>
                <c:pt idx="1128">
                  <c:v>1945.9497316516599</c:v>
                </c:pt>
                <c:pt idx="1129">
                  <c:v>1952.82162621364</c:v>
                </c:pt>
                <c:pt idx="1130">
                  <c:v>1951.6933839465701</c:v>
                </c:pt>
                <c:pt idx="1131">
                  <c:v>1957.0874972854101</c:v>
                </c:pt>
                <c:pt idx="1132">
                  <c:v>1968.1280981658699</c:v>
                </c:pt>
                <c:pt idx="1133">
                  <c:v>1963.83866313556</c:v>
                </c:pt>
                <c:pt idx="1134">
                  <c:v>1960.53927676584</c:v>
                </c:pt>
                <c:pt idx="1135">
                  <c:v>1967.15876788888</c:v>
                </c:pt>
                <c:pt idx="1136">
                  <c:v>1959.05402022976</c:v>
                </c:pt>
                <c:pt idx="1137">
                  <c:v>1963.4474482795499</c:v>
                </c:pt>
                <c:pt idx="1138">
                  <c:v>1967.58238961641</c:v>
                </c:pt>
                <c:pt idx="1139">
                  <c:v>1964.9334324921099</c:v>
                </c:pt>
                <c:pt idx="1140">
                  <c:v>1969.73139235195</c:v>
                </c:pt>
                <c:pt idx="1141">
                  <c:v>1973.79235605193</c:v>
                </c:pt>
                <c:pt idx="1142">
                  <c:v>1968.09513319343</c:v>
                </c:pt>
                <c:pt idx="1143">
                  <c:v>1977.01590069349</c:v>
                </c:pt>
                <c:pt idx="1144">
                  <c:v>1970.89884115473</c:v>
                </c:pt>
                <c:pt idx="1145">
                  <c:v>1967.7309103765499</c:v>
                </c:pt>
                <c:pt idx="1146">
                  <c:v>1969.7884696629701</c:v>
                </c:pt>
                <c:pt idx="1147">
                  <c:v>1963.29820832114</c:v>
                </c:pt>
                <c:pt idx="1148">
                  <c:v>1958.1566263238699</c:v>
                </c:pt>
                <c:pt idx="1149">
                  <c:v>1970.1571306918499</c:v>
                </c:pt>
                <c:pt idx="1150">
                  <c:v>1967.0585753841401</c:v>
                </c:pt>
                <c:pt idx="1151">
                  <c:v>1966.7653680287799</c:v>
                </c:pt>
                <c:pt idx="1152">
                  <c:v>1968.9358443385499</c:v>
                </c:pt>
                <c:pt idx="1153">
                  <c:v>1960.2008436544199</c:v>
                </c:pt>
                <c:pt idx="1154">
                  <c:v>1961.1128938484301</c:v>
                </c:pt>
                <c:pt idx="1155">
                  <c:v>1965.2279741252</c:v>
                </c:pt>
                <c:pt idx="1156">
                  <c:v>1950.4130725898699</c:v>
                </c:pt>
                <c:pt idx="1157">
                  <c:v>1949.22020171959</c:v>
                </c:pt>
                <c:pt idx="1158">
                  <c:v>1952.66766879793</c:v>
                </c:pt>
                <c:pt idx="1159">
                  <c:v>1941.7400709183401</c:v>
                </c:pt>
                <c:pt idx="1160">
                  <c:v>1952.01080886672</c:v>
                </c:pt>
                <c:pt idx="1161">
                  <c:v>1954.31724076826</c:v>
                </c:pt>
                <c:pt idx="1162">
                  <c:v>1951.7542348526999</c:v>
                </c:pt>
                <c:pt idx="1163">
                  <c:v>1955.8506533246</c:v>
                </c:pt>
                <c:pt idx="1164">
                  <c:v>1955.1958485391201</c:v>
                </c:pt>
                <c:pt idx="1165">
                  <c:v>1950.5489840826101</c:v>
                </c:pt>
                <c:pt idx="1166">
                  <c:v>1959.4396059849901</c:v>
                </c:pt>
                <c:pt idx="1167">
                  <c:v>1950.2052211221701</c:v>
                </c:pt>
                <c:pt idx="1168">
                  <c:v>1946.6794656406501</c:v>
                </c:pt>
                <c:pt idx="1169">
                  <c:v>1947.0959504585401</c:v>
                </c:pt>
                <c:pt idx="1170">
                  <c:v>1941.7257547668701</c:v>
                </c:pt>
                <c:pt idx="1171">
                  <c:v>1940.6365920462399</c:v>
                </c:pt>
                <c:pt idx="1172">
                  <c:v>1946.6020896953901</c:v>
                </c:pt>
                <c:pt idx="1173">
                  <c:v>1939.9472153070501</c:v>
                </c:pt>
                <c:pt idx="1174">
                  <c:v>1944.1830315038901</c:v>
                </c:pt>
                <c:pt idx="1175">
                  <c:v>1949.36714560628</c:v>
                </c:pt>
                <c:pt idx="1176">
                  <c:v>1945.71483939983</c:v>
                </c:pt>
                <c:pt idx="1177">
                  <c:v>1954.28932071791</c:v>
                </c:pt>
                <c:pt idx="1178">
                  <c:v>1961.8017808081199</c:v>
                </c:pt>
                <c:pt idx="1179">
                  <c:v>1956.67108751759</c:v>
                </c:pt>
                <c:pt idx="1180">
                  <c:v>1964.2826526364099</c:v>
                </c:pt>
                <c:pt idx="1181">
                  <c:v>1962.44261261928</c:v>
                </c:pt>
                <c:pt idx="1182">
                  <c:v>1961.36842366874</c:v>
                </c:pt>
                <c:pt idx="1183">
                  <c:v>1970.92216706318</c:v>
                </c:pt>
                <c:pt idx="1184">
                  <c:v>1970.7631966771601</c:v>
                </c:pt>
                <c:pt idx="1185">
                  <c:v>1973.39457111104</c:v>
                </c:pt>
                <c:pt idx="1186">
                  <c:v>1981.84850588014</c:v>
                </c:pt>
                <c:pt idx="1187">
                  <c:v>1972.2485875812799</c:v>
                </c:pt>
                <c:pt idx="1188">
                  <c:v>1974.53424503466</c:v>
                </c:pt>
                <c:pt idx="1189">
                  <c:v>1979.7799388630699</c:v>
                </c:pt>
                <c:pt idx="1190">
                  <c:v>1970.0175798242001</c:v>
                </c:pt>
                <c:pt idx="1191">
                  <c:v>1973.24695030421</c:v>
                </c:pt>
                <c:pt idx="1192">
                  <c:v>1973.8735067198299</c:v>
                </c:pt>
                <c:pt idx="1193">
                  <c:v>1963.4881330091</c:v>
                </c:pt>
                <c:pt idx="1194">
                  <c:v>1974.4777615481801</c:v>
                </c:pt>
                <c:pt idx="1195">
                  <c:v>1980.4596417011001</c:v>
                </c:pt>
                <c:pt idx="1196">
                  <c:v>1974.9417339249901</c:v>
                </c:pt>
                <c:pt idx="1197">
                  <c:v>1984.55970326694</c:v>
                </c:pt>
                <c:pt idx="1198">
                  <c:v>1979.27973656634</c:v>
                </c:pt>
                <c:pt idx="1199">
                  <c:v>1970.5220016292101</c:v>
                </c:pt>
                <c:pt idx="1200">
                  <c:v>1979.0731187267399</c:v>
                </c:pt>
                <c:pt idx="1201">
                  <c:v>1974.51078463145</c:v>
                </c:pt>
                <c:pt idx="1202">
                  <c:v>1970.6986829738501</c:v>
                </c:pt>
                <c:pt idx="1203">
                  <c:v>1975.2145547165601</c:v>
                </c:pt>
                <c:pt idx="1204">
                  <c:v>1965.4831855959201</c:v>
                </c:pt>
                <c:pt idx="1205">
                  <c:v>1968.4827595466299</c:v>
                </c:pt>
                <c:pt idx="1206">
                  <c:v>1978.4248869099399</c:v>
                </c:pt>
                <c:pt idx="1207">
                  <c:v>1975.71148439629</c:v>
                </c:pt>
                <c:pt idx="1208">
                  <c:v>1982.7520701508399</c:v>
                </c:pt>
                <c:pt idx="1209">
                  <c:v>1984.32445784276</c:v>
                </c:pt>
                <c:pt idx="1210">
                  <c:v>1976.35748248295</c:v>
                </c:pt>
                <c:pt idx="1211">
                  <c:v>1987.6291365899399</c:v>
                </c:pt>
                <c:pt idx="1212">
                  <c:v>1990.12629788667</c:v>
                </c:pt>
                <c:pt idx="1213">
                  <c:v>1985.84336209193</c:v>
                </c:pt>
                <c:pt idx="1214">
                  <c:v>1989.5761795159401</c:v>
                </c:pt>
                <c:pt idx="1215">
                  <c:v>1983.55024997947</c:v>
                </c:pt>
                <c:pt idx="1216">
                  <c:v>1978.21486449078</c:v>
                </c:pt>
                <c:pt idx="1217">
                  <c:v>1986.62225476814</c:v>
                </c:pt>
                <c:pt idx="1218">
                  <c:v>1979.89938236798</c:v>
                </c:pt>
                <c:pt idx="1219">
                  <c:v>1979.0149241926299</c:v>
                </c:pt>
                <c:pt idx="1220">
                  <c:v>1985.26030490111</c:v>
                </c:pt>
                <c:pt idx="1221">
                  <c:v>1977.0598215073401</c:v>
                </c:pt>
                <c:pt idx="1222">
                  <c:v>1983.72810565436</c:v>
                </c:pt>
                <c:pt idx="1223">
                  <c:v>1995.2776844683999</c:v>
                </c:pt>
                <c:pt idx="1224">
                  <c:v>1992.97893181062</c:v>
                </c:pt>
                <c:pt idx="1225">
                  <c:v>1999.89011500829</c:v>
                </c:pt>
                <c:pt idx="1226">
                  <c:v>2002.8539547095399</c:v>
                </c:pt>
                <c:pt idx="1227">
                  <c:v>1989.48999658311</c:v>
                </c:pt>
                <c:pt idx="1228">
                  <c:v>1999.68688507707</c:v>
                </c:pt>
                <c:pt idx="1229">
                  <c:v>1998.5121151225401</c:v>
                </c:pt>
                <c:pt idx="1230">
                  <c:v>1987.38304038712</c:v>
                </c:pt>
                <c:pt idx="1231">
                  <c:v>1989.8337331170001</c:v>
                </c:pt>
                <c:pt idx="1232">
                  <c:v>1988.8598290492901</c:v>
                </c:pt>
                <c:pt idx="1233">
                  <c:v>1983.8333613507</c:v>
                </c:pt>
                <c:pt idx="1234">
                  <c:v>1995.79382224092</c:v>
                </c:pt>
                <c:pt idx="1235">
                  <c:v>1991.67150862619</c:v>
                </c:pt>
                <c:pt idx="1236">
                  <c:v>1991.6127404567301</c:v>
                </c:pt>
                <c:pt idx="1237">
                  <c:v>1999.6177526670999</c:v>
                </c:pt>
                <c:pt idx="1238">
                  <c:v>1993.4078790599899</c:v>
                </c:pt>
                <c:pt idx="1239">
                  <c:v>1994.4938859021199</c:v>
                </c:pt>
                <c:pt idx="1240">
                  <c:v>2001.6936808171399</c:v>
                </c:pt>
                <c:pt idx="1241">
                  <c:v>1996.92998980934</c:v>
                </c:pt>
                <c:pt idx="1242">
                  <c:v>1999.5939562236399</c:v>
                </c:pt>
                <c:pt idx="1243">
                  <c:v>2003.63139898702</c:v>
                </c:pt>
                <c:pt idx="1244">
                  <c:v>1995.4145817173901</c:v>
                </c:pt>
                <c:pt idx="1245">
                  <c:v>2005.5264181451701</c:v>
                </c:pt>
                <c:pt idx="1246">
                  <c:v>2006.82072465039</c:v>
                </c:pt>
                <c:pt idx="1247">
                  <c:v>1999.8749840631499</c:v>
                </c:pt>
                <c:pt idx="1248">
                  <c:v>2003.95043015895</c:v>
                </c:pt>
                <c:pt idx="1249">
                  <c:v>2002.7441202575201</c:v>
                </c:pt>
                <c:pt idx="1250">
                  <c:v>1997.8465908943799</c:v>
                </c:pt>
                <c:pt idx="1251">
                  <c:v>2009.1231726928399</c:v>
                </c:pt>
                <c:pt idx="1252">
                  <c:v>2003.94186913628</c:v>
                </c:pt>
                <c:pt idx="1253">
                  <c:v>2002.0383041642101</c:v>
                </c:pt>
                <c:pt idx="1254">
                  <c:v>2009.5148772223999</c:v>
                </c:pt>
                <c:pt idx="1255">
                  <c:v>2002.60717521177</c:v>
                </c:pt>
                <c:pt idx="1256">
                  <c:v>2004.9992173426499</c:v>
                </c:pt>
                <c:pt idx="1257">
                  <c:v>2011.6918590216301</c:v>
                </c:pt>
                <c:pt idx="1258">
                  <c:v>2006.1221898148699</c:v>
                </c:pt>
                <c:pt idx="1259">
                  <c:v>2010.0996681367501</c:v>
                </c:pt>
                <c:pt idx="1260">
                  <c:v>2011.6985046329401</c:v>
                </c:pt>
                <c:pt idx="1261">
                  <c:v>2000.8826055698601</c:v>
                </c:pt>
                <c:pt idx="1262">
                  <c:v>2011.43842205435</c:v>
                </c:pt>
                <c:pt idx="1263">
                  <c:v>2015.47616149134</c:v>
                </c:pt>
                <c:pt idx="1264">
                  <c:v>2007.03403161709</c:v>
                </c:pt>
                <c:pt idx="1265">
                  <c:v>2009.5168648544</c:v>
                </c:pt>
                <c:pt idx="1266">
                  <c:v>2008.2662934233299</c:v>
                </c:pt>
                <c:pt idx="1267">
                  <c:v>2004.6522762577099</c:v>
                </c:pt>
                <c:pt idx="1268">
                  <c:v>2011.35438112373</c:v>
                </c:pt>
                <c:pt idx="1269">
                  <c:v>2003.2748547850199</c:v>
                </c:pt>
                <c:pt idx="1270">
                  <c:v>1997.66618899738</c:v>
                </c:pt>
                <c:pt idx="1271">
                  <c:v>2001.9824972449201</c:v>
                </c:pt>
                <c:pt idx="1272">
                  <c:v>1995.0746122499199</c:v>
                </c:pt>
                <c:pt idx="1273">
                  <c:v>1996.7129690015399</c:v>
                </c:pt>
                <c:pt idx="1274">
                  <c:v>2002.67992526168</c:v>
                </c:pt>
                <c:pt idx="1275">
                  <c:v>1997.3054919016899</c:v>
                </c:pt>
                <c:pt idx="1276">
                  <c:v>2003.5269769116101</c:v>
                </c:pt>
                <c:pt idx="1277">
                  <c:v>2005.85276547527</c:v>
                </c:pt>
                <c:pt idx="1278">
                  <c:v>1994.7847656926499</c:v>
                </c:pt>
                <c:pt idx="1279">
                  <c:v>2003.0333259399099</c:v>
                </c:pt>
                <c:pt idx="1280">
                  <c:v>2002.3433431051401</c:v>
                </c:pt>
                <c:pt idx="1281">
                  <c:v>1995.17713679949</c:v>
                </c:pt>
                <c:pt idx="1282">
                  <c:v>2001.1796729067401</c:v>
                </c:pt>
                <c:pt idx="1283">
                  <c:v>1994.89549921875</c:v>
                </c:pt>
                <c:pt idx="1284">
                  <c:v>1988.4896383534699</c:v>
                </c:pt>
                <c:pt idx="1285">
                  <c:v>1999.91132027754</c:v>
                </c:pt>
                <c:pt idx="1286">
                  <c:v>1994.3169737276701</c:v>
                </c:pt>
                <c:pt idx="1287">
                  <c:v>1992.2217953854899</c:v>
                </c:pt>
                <c:pt idx="1288">
                  <c:v>1996.7127825208499</c:v>
                </c:pt>
                <c:pt idx="1289">
                  <c:v>1990.44660860518</c:v>
                </c:pt>
                <c:pt idx="1290">
                  <c:v>1993.4099032955901</c:v>
                </c:pt>
                <c:pt idx="1291">
                  <c:v>2002.73494662904</c:v>
                </c:pt>
                <c:pt idx="1292">
                  <c:v>1998.10778060087</c:v>
                </c:pt>
                <c:pt idx="1293">
                  <c:v>2005.6939947732701</c:v>
                </c:pt>
                <c:pt idx="1294">
                  <c:v>2008.3129431802499</c:v>
                </c:pt>
                <c:pt idx="1295">
                  <c:v>2002.10459011491</c:v>
                </c:pt>
                <c:pt idx="1296">
                  <c:v>2011.7859417950899</c:v>
                </c:pt>
                <c:pt idx="1297">
                  <c:v>2012.6145896180301</c:v>
                </c:pt>
                <c:pt idx="1298">
                  <c:v>2006.75715733893</c:v>
                </c:pt>
                <c:pt idx="1299">
                  <c:v>2012.7558164724101</c:v>
                </c:pt>
                <c:pt idx="1300">
                  <c:v>2007.0251475350101</c:v>
                </c:pt>
                <c:pt idx="1301">
                  <c:v>2003.3529593661699</c:v>
                </c:pt>
                <c:pt idx="1302">
                  <c:v>2012.6873053696199</c:v>
                </c:pt>
                <c:pt idx="1303">
                  <c:v>2008.26341622477</c:v>
                </c:pt>
                <c:pt idx="1304">
                  <c:v>2008.72554551041</c:v>
                </c:pt>
                <c:pt idx="1305">
                  <c:v>2013.78838427602</c:v>
                </c:pt>
                <c:pt idx="1306">
                  <c:v>2000.6342125138301</c:v>
                </c:pt>
                <c:pt idx="1307">
                  <c:v>2006.71841094252</c:v>
                </c:pt>
                <c:pt idx="1308">
                  <c:v>2015.9635181322601</c:v>
                </c:pt>
                <c:pt idx="1309">
                  <c:v>2009.12774997417</c:v>
                </c:pt>
                <c:pt idx="1310">
                  <c:v>2012.92141892632</c:v>
                </c:pt>
                <c:pt idx="1311">
                  <c:v>2008.8189924845601</c:v>
                </c:pt>
                <c:pt idx="1312">
                  <c:v>1995.1510507272201</c:v>
                </c:pt>
                <c:pt idx="1313">
                  <c:v>2006.72932132335</c:v>
                </c:pt>
                <c:pt idx="1314">
                  <c:v>2005.83996593406</c:v>
                </c:pt>
                <c:pt idx="1315">
                  <c:v>1994.9005153297701</c:v>
                </c:pt>
                <c:pt idx="1316">
                  <c:v>1997.9947043178599</c:v>
                </c:pt>
                <c:pt idx="1317">
                  <c:v>1987.8456149654901</c:v>
                </c:pt>
                <c:pt idx="1318">
                  <c:v>1988.61643815156</c:v>
                </c:pt>
                <c:pt idx="1319">
                  <c:v>2001.05190136756</c:v>
                </c:pt>
                <c:pt idx="1320">
                  <c:v>2000.87148519018</c:v>
                </c:pt>
                <c:pt idx="1321">
                  <c:v>1991.5131746936199</c:v>
                </c:pt>
                <c:pt idx="1322">
                  <c:v>1996.24576006599</c:v>
                </c:pt>
                <c:pt idx="1323">
                  <c:v>1988.5025121720701</c:v>
                </c:pt>
                <c:pt idx="1324">
                  <c:v>1999.6641282277001</c:v>
                </c:pt>
                <c:pt idx="1325">
                  <c:v>2006.1116037859099</c:v>
                </c:pt>
                <c:pt idx="1326">
                  <c:v>1998.9669738831401</c:v>
                </c:pt>
                <c:pt idx="1327">
                  <c:v>1998.9747796413301</c:v>
                </c:pt>
                <c:pt idx="1328">
                  <c:v>2004.24794882008</c:v>
                </c:pt>
                <c:pt idx="1329">
                  <c:v>1993.2553651841099</c:v>
                </c:pt>
                <c:pt idx="1330">
                  <c:v>2004.27904133842</c:v>
                </c:pt>
                <c:pt idx="1331">
                  <c:v>1997.6176749317401</c:v>
                </c:pt>
                <c:pt idx="1332">
                  <c:v>1988.4485111819499</c:v>
                </c:pt>
                <c:pt idx="1333">
                  <c:v>1996.4465520445101</c:v>
                </c:pt>
                <c:pt idx="1334">
                  <c:v>1993.7450255037299</c:v>
                </c:pt>
                <c:pt idx="1335">
                  <c:v>1985.8622615436</c:v>
                </c:pt>
                <c:pt idx="1336">
                  <c:v>1996.69311410252</c:v>
                </c:pt>
                <c:pt idx="1337">
                  <c:v>1986.6140489848101</c:v>
                </c:pt>
                <c:pt idx="1338">
                  <c:v>1989.39670214996</c:v>
                </c:pt>
                <c:pt idx="1339">
                  <c:v>1995.50602922337</c:v>
                </c:pt>
                <c:pt idx="1340">
                  <c:v>1983.90107100212</c:v>
                </c:pt>
                <c:pt idx="1341">
                  <c:v>1980.93530971528</c:v>
                </c:pt>
                <c:pt idx="1342">
                  <c:v>1988.8241964185299</c:v>
                </c:pt>
                <c:pt idx="1343">
                  <c:v>1982.9623538160799</c:v>
                </c:pt>
                <c:pt idx="1344">
                  <c:v>1989.23267095284</c:v>
                </c:pt>
                <c:pt idx="1345">
                  <c:v>1986.8478927659301</c:v>
                </c:pt>
                <c:pt idx="1346">
                  <c:v>1980.3234140909799</c:v>
                </c:pt>
                <c:pt idx="1347">
                  <c:v>1989.8179777637499</c:v>
                </c:pt>
                <c:pt idx="1348">
                  <c:v>1996.4672184705501</c:v>
                </c:pt>
                <c:pt idx="1349">
                  <c:v>1994.3679453263201</c:v>
                </c:pt>
                <c:pt idx="1350">
                  <c:v>2002.15329395708</c:v>
                </c:pt>
                <c:pt idx="1351">
                  <c:v>2001.9509340602799</c:v>
                </c:pt>
                <c:pt idx="1352">
                  <c:v>2000.1445506694899</c:v>
                </c:pt>
                <c:pt idx="1353">
                  <c:v>2006.35414648748</c:v>
                </c:pt>
                <c:pt idx="1354">
                  <c:v>2003.8709541410201</c:v>
                </c:pt>
                <c:pt idx="1355">
                  <c:v>1997.5026311581</c:v>
                </c:pt>
                <c:pt idx="1356">
                  <c:v>2001.3649850689901</c:v>
                </c:pt>
                <c:pt idx="1357">
                  <c:v>1996.25977927858</c:v>
                </c:pt>
                <c:pt idx="1358">
                  <c:v>1998.4970193122999</c:v>
                </c:pt>
                <c:pt idx="1359">
                  <c:v>2006.59617758629</c:v>
                </c:pt>
                <c:pt idx="1360">
                  <c:v>2000.01956652629</c:v>
                </c:pt>
                <c:pt idx="1361">
                  <c:v>1999.8423391004101</c:v>
                </c:pt>
                <c:pt idx="1362">
                  <c:v>2003.1044564886399</c:v>
                </c:pt>
                <c:pt idx="1363">
                  <c:v>1993.7471916219499</c:v>
                </c:pt>
                <c:pt idx="1364">
                  <c:v>1998.16926297753</c:v>
                </c:pt>
                <c:pt idx="1365">
                  <c:v>2001.1922767851299</c:v>
                </c:pt>
                <c:pt idx="1366">
                  <c:v>1993.24034846789</c:v>
                </c:pt>
                <c:pt idx="1367">
                  <c:v>2003.56344157375</c:v>
                </c:pt>
                <c:pt idx="1368">
                  <c:v>2003.6579107130799</c:v>
                </c:pt>
                <c:pt idx="1369">
                  <c:v>1999.3995790726401</c:v>
                </c:pt>
                <c:pt idx="1370">
                  <c:v>2013.4614084347199</c:v>
                </c:pt>
                <c:pt idx="1371">
                  <c:v>2012.0070533016999</c:v>
                </c:pt>
                <c:pt idx="1372">
                  <c:v>2008.51806311223</c:v>
                </c:pt>
                <c:pt idx="1373">
                  <c:v>2014.70990240792</c:v>
                </c:pt>
                <c:pt idx="1374">
                  <c:v>2005.58755327173</c:v>
                </c:pt>
                <c:pt idx="1375">
                  <c:v>2007.6310543392401</c:v>
                </c:pt>
                <c:pt idx="1376">
                  <c:v>2021.5369214129501</c:v>
                </c:pt>
                <c:pt idx="1377">
                  <c:v>2009.445400088</c:v>
                </c:pt>
                <c:pt idx="1378">
                  <c:v>2011.4555810627801</c:v>
                </c:pt>
                <c:pt idx="1379">
                  <c:v>2014.2622144270899</c:v>
                </c:pt>
                <c:pt idx="1380">
                  <c:v>2005.8834694944301</c:v>
                </c:pt>
                <c:pt idx="1381">
                  <c:v>2007.1691018925501</c:v>
                </c:pt>
                <c:pt idx="1382">
                  <c:v>2008.80719399336</c:v>
                </c:pt>
                <c:pt idx="1383">
                  <c:v>1998.7433484207099</c:v>
                </c:pt>
                <c:pt idx="1384">
                  <c:v>2007.22131669696</c:v>
                </c:pt>
                <c:pt idx="1385">
                  <c:v>2002.10262117619</c:v>
                </c:pt>
                <c:pt idx="1386">
                  <c:v>1993.9158891388199</c:v>
                </c:pt>
                <c:pt idx="1387">
                  <c:v>2003.96793728492</c:v>
                </c:pt>
                <c:pt idx="1388">
                  <c:v>2006.7604440785001</c:v>
                </c:pt>
                <c:pt idx="1389">
                  <c:v>2000.0396994064899</c:v>
                </c:pt>
                <c:pt idx="1390">
                  <c:v>2000.6766902413899</c:v>
                </c:pt>
                <c:pt idx="1391">
                  <c:v>1993.85004605976</c:v>
                </c:pt>
                <c:pt idx="1392">
                  <c:v>1991.6447292405901</c:v>
                </c:pt>
                <c:pt idx="1393">
                  <c:v>1999.6467866537801</c:v>
                </c:pt>
                <c:pt idx="1394">
                  <c:v>1990.8457696827099</c:v>
                </c:pt>
                <c:pt idx="1395">
                  <c:v>1990.7639593937099</c:v>
                </c:pt>
                <c:pt idx="1396">
                  <c:v>1994.7247859449501</c:v>
                </c:pt>
                <c:pt idx="1397">
                  <c:v>1986.3125569199201</c:v>
                </c:pt>
                <c:pt idx="1398">
                  <c:v>1989.4038112422299</c:v>
                </c:pt>
                <c:pt idx="1399">
                  <c:v>1998.3051990317699</c:v>
                </c:pt>
                <c:pt idx="1400">
                  <c:v>1990.9258687793999</c:v>
                </c:pt>
                <c:pt idx="1401">
                  <c:v>1999.6844693021601</c:v>
                </c:pt>
                <c:pt idx="1402">
                  <c:v>1998.8291024319001</c:v>
                </c:pt>
                <c:pt idx="1403">
                  <c:v>1994.6557619766099</c:v>
                </c:pt>
                <c:pt idx="1404">
                  <c:v>2006.3198787720801</c:v>
                </c:pt>
                <c:pt idx="1405">
                  <c:v>2003.56645655377</c:v>
                </c:pt>
                <c:pt idx="1406">
                  <c:v>2000.4066705616201</c:v>
                </c:pt>
                <c:pt idx="1407">
                  <c:v>2007.5589067410999</c:v>
                </c:pt>
                <c:pt idx="1408">
                  <c:v>1997.9800009048599</c:v>
                </c:pt>
                <c:pt idx="1409">
                  <c:v>1998.86180305021</c:v>
                </c:pt>
                <c:pt idx="1410">
                  <c:v>2011.06130137271</c:v>
                </c:pt>
                <c:pt idx="1411">
                  <c:v>2002.78281389382</c:v>
                </c:pt>
                <c:pt idx="1412">
                  <c:v>2008.3599018349901</c:v>
                </c:pt>
                <c:pt idx="1413">
                  <c:v>2008.6057444727601</c:v>
                </c:pt>
                <c:pt idx="1414">
                  <c:v>1996.24379374562</c:v>
                </c:pt>
                <c:pt idx="1415">
                  <c:v>2003.4169265360799</c:v>
                </c:pt>
                <c:pt idx="1416">
                  <c:v>2005.67934426648</c:v>
                </c:pt>
                <c:pt idx="1417">
                  <c:v>1993.5756836389</c:v>
                </c:pt>
                <c:pt idx="1418">
                  <c:v>1999.74551357583</c:v>
                </c:pt>
                <c:pt idx="1419">
                  <c:v>1994.58691582808</c:v>
                </c:pt>
                <c:pt idx="1420">
                  <c:v>1988.00600111529</c:v>
                </c:pt>
                <c:pt idx="1421">
                  <c:v>2001.3046818656101</c:v>
                </c:pt>
                <c:pt idx="1422">
                  <c:v>1995.8701134027499</c:v>
                </c:pt>
                <c:pt idx="1423">
                  <c:v>1989.85609841522</c:v>
                </c:pt>
                <c:pt idx="1424">
                  <c:v>1994.2917712778001</c:v>
                </c:pt>
                <c:pt idx="1425">
                  <c:v>1987.75428377405</c:v>
                </c:pt>
                <c:pt idx="1426">
                  <c:v>1987.53126302735</c:v>
                </c:pt>
                <c:pt idx="1427">
                  <c:v>1994.9982952891601</c:v>
                </c:pt>
                <c:pt idx="1428">
                  <c:v>1988.2126103624501</c:v>
                </c:pt>
                <c:pt idx="1429">
                  <c:v>1990.67815749291</c:v>
                </c:pt>
                <c:pt idx="1430">
                  <c:v>1992.5215892809999</c:v>
                </c:pt>
                <c:pt idx="1431">
                  <c:v>1984.6866032519099</c:v>
                </c:pt>
                <c:pt idx="1432">
                  <c:v>1990.9246078405799</c:v>
                </c:pt>
                <c:pt idx="1433">
                  <c:v>1996.4093711620001</c:v>
                </c:pt>
                <c:pt idx="1434">
                  <c:v>1990.34353639918</c:v>
                </c:pt>
                <c:pt idx="1435">
                  <c:v>1993.68868029331</c:v>
                </c:pt>
                <c:pt idx="1436">
                  <c:v>1988.3133483250599</c:v>
                </c:pt>
                <c:pt idx="1437">
                  <c:v>1981.92642856559</c:v>
                </c:pt>
                <c:pt idx="1438">
                  <c:v>1994.8098847464501</c:v>
                </c:pt>
                <c:pt idx="1439">
                  <c:v>1994.4429739518</c:v>
                </c:pt>
                <c:pt idx="1440">
                  <c:v>1989.56570322364</c:v>
                </c:pt>
                <c:pt idx="1441">
                  <c:v>1990.97786060307</c:v>
                </c:pt>
                <c:pt idx="1442">
                  <c:v>1982.5885711547501</c:v>
                </c:pt>
                <c:pt idx="1443">
                  <c:v>1984.9571938566501</c:v>
                </c:pt>
                <c:pt idx="1444">
                  <c:v>1994.4990414452</c:v>
                </c:pt>
                <c:pt idx="1445">
                  <c:v>1983.4204586846299</c:v>
                </c:pt>
                <c:pt idx="1446">
                  <c:v>1983.82102367063</c:v>
                </c:pt>
                <c:pt idx="1447">
                  <c:v>1982.3967809435401</c:v>
                </c:pt>
                <c:pt idx="1448">
                  <c:v>1975.88130217649</c:v>
                </c:pt>
                <c:pt idx="1449">
                  <c:v>1983.08494204823</c:v>
                </c:pt>
                <c:pt idx="1450">
                  <c:v>1985.7034567170799</c:v>
                </c:pt>
                <c:pt idx="1451">
                  <c:v>1979.82514431547</c:v>
                </c:pt>
                <c:pt idx="1452">
                  <c:v>1985.01302513631</c:v>
                </c:pt>
                <c:pt idx="1453">
                  <c:v>1982.44285000581</c:v>
                </c:pt>
                <c:pt idx="1454">
                  <c:v>1979.55680209814</c:v>
                </c:pt>
                <c:pt idx="1455">
                  <c:v>1986.5971284724701</c:v>
                </c:pt>
                <c:pt idx="1456">
                  <c:v>1985.5265321076099</c:v>
                </c:pt>
                <c:pt idx="1457">
                  <c:v>1988.0272593054201</c:v>
                </c:pt>
                <c:pt idx="1458">
                  <c:v>1991.0357499904401</c:v>
                </c:pt>
                <c:pt idx="1459">
                  <c:v>1983.7149746947</c:v>
                </c:pt>
                <c:pt idx="1460">
                  <c:v>1984.7745055699099</c:v>
                </c:pt>
                <c:pt idx="1461">
                  <c:v>1995.9934048483599</c:v>
                </c:pt>
                <c:pt idx="1462">
                  <c:v>1989.5513581049499</c:v>
                </c:pt>
                <c:pt idx="1463">
                  <c:v>1988.4635453777</c:v>
                </c:pt>
                <c:pt idx="1464">
                  <c:v>1984.86962058774</c:v>
                </c:pt>
                <c:pt idx="1465">
                  <c:v>1981.3716759506001</c:v>
                </c:pt>
                <c:pt idx="1466">
                  <c:v>1988.0837242713001</c:v>
                </c:pt>
                <c:pt idx="1467">
                  <c:v>1984.7554601351801</c:v>
                </c:pt>
                <c:pt idx="1468">
                  <c:v>1976.1082301292799</c:v>
                </c:pt>
                <c:pt idx="1469">
                  <c:v>1984.35191874778</c:v>
                </c:pt>
                <c:pt idx="1470">
                  <c:v>1983.2027050383499</c:v>
                </c:pt>
                <c:pt idx="1471">
                  <c:v>1976.9314272163999</c:v>
                </c:pt>
                <c:pt idx="1472">
                  <c:v>1989.42360153854</c:v>
                </c:pt>
                <c:pt idx="1473">
                  <c:v>1985.27905571015</c:v>
                </c:pt>
                <c:pt idx="1474">
                  <c:v>1988.4368661448</c:v>
                </c:pt>
                <c:pt idx="1475">
                  <c:v>1996.8441703272699</c:v>
                </c:pt>
                <c:pt idx="1476">
                  <c:v>1990.3363337036301</c:v>
                </c:pt>
                <c:pt idx="1477">
                  <c:v>1991.07986442942</c:v>
                </c:pt>
                <c:pt idx="1478">
                  <c:v>2002.1183597055699</c:v>
                </c:pt>
                <c:pt idx="1479">
                  <c:v>1992.1827850520301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19-B54E-B1EA-A6CBF999C829}"/>
            </c:ext>
          </c:extLst>
        </c:ser>
        <c:ser>
          <c:idx val="1"/>
          <c:order val="1"/>
          <c:tx>
            <c:v>Group 1-b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visualization_of_measured_TEP_v!$F$2:$F$1481</c:f>
              <c:numCache>
                <c:formatCode>General</c:formatCode>
                <c:ptCount val="1480"/>
                <c:pt idx="0">
                  <c:v>1402.8629788354699</c:v>
                </c:pt>
                <c:pt idx="1">
                  <c:v>1438.6775699391201</c:v>
                </c:pt>
                <c:pt idx="2">
                  <c:v>1471.93568884451</c:v>
                </c:pt>
                <c:pt idx="3">
                  <c:v>1501.92624683124</c:v>
                </c:pt>
                <c:pt idx="4">
                  <c:v>1527.07024111278</c:v>
                </c:pt>
                <c:pt idx="5">
                  <c:v>1592.28270329883</c:v>
                </c:pt>
                <c:pt idx="6">
                  <c:v>1640.8415327928301</c:v>
                </c:pt>
                <c:pt idx="7">
                  <c:v>1665.1926513088199</c:v>
                </c:pt>
                <c:pt idx="8">
                  <c:v>1697.5533856004199</c:v>
                </c:pt>
                <c:pt idx="9">
                  <c:v>1720.9516172733199</c:v>
                </c:pt>
                <c:pt idx="10">
                  <c:v>1740.0478911436301</c:v>
                </c:pt>
                <c:pt idx="11">
                  <c:v>1757.86219672062</c:v>
                </c:pt>
                <c:pt idx="12">
                  <c:v>1761.3610178541201</c:v>
                </c:pt>
                <c:pt idx="13">
                  <c:v>1769.40771218536</c:v>
                </c:pt>
                <c:pt idx="14">
                  <c:v>1780.0605428779299</c:v>
                </c:pt>
                <c:pt idx="15">
                  <c:v>1785.8018153089199</c:v>
                </c:pt>
                <c:pt idx="16">
                  <c:v>1791.03230970204</c:v>
                </c:pt>
                <c:pt idx="17">
                  <c:v>1792.7889642433399</c:v>
                </c:pt>
                <c:pt idx="18">
                  <c:v>1790.1752342311599</c:v>
                </c:pt>
                <c:pt idx="19">
                  <c:v>1799.98829805528</c:v>
                </c:pt>
                <c:pt idx="20">
                  <c:v>1804.7848671855299</c:v>
                </c:pt>
                <c:pt idx="21">
                  <c:v>1808.58510787468</c:v>
                </c:pt>
                <c:pt idx="22">
                  <c:v>1814.0903771821399</c:v>
                </c:pt>
                <c:pt idx="23">
                  <c:v>1815.18181173024</c:v>
                </c:pt>
                <c:pt idx="24">
                  <c:v>1815.5765703511199</c:v>
                </c:pt>
                <c:pt idx="25">
                  <c:v>1821.7218189781599</c:v>
                </c:pt>
                <c:pt idx="26">
                  <c:v>1818.8213594598801</c:v>
                </c:pt>
                <c:pt idx="27">
                  <c:v>1822.2839544017099</c:v>
                </c:pt>
                <c:pt idx="28">
                  <c:v>1827.7686442034999</c:v>
                </c:pt>
                <c:pt idx="29">
                  <c:v>1825.0096103946801</c:v>
                </c:pt>
                <c:pt idx="30">
                  <c:v>1827.56251202199</c:v>
                </c:pt>
                <c:pt idx="31">
                  <c:v>1833.29395383509</c:v>
                </c:pt>
                <c:pt idx="32">
                  <c:v>1835.5348684944699</c:v>
                </c:pt>
                <c:pt idx="33">
                  <c:v>1841.5804011943301</c:v>
                </c:pt>
                <c:pt idx="34">
                  <c:v>1847.0894654593401</c:v>
                </c:pt>
                <c:pt idx="35">
                  <c:v>1841.3583844649199</c:v>
                </c:pt>
                <c:pt idx="36">
                  <c:v>1843.3218125025101</c:v>
                </c:pt>
                <c:pt idx="37">
                  <c:v>1847.4499650866401</c:v>
                </c:pt>
                <c:pt idx="38">
                  <c:v>1850.3684804848799</c:v>
                </c:pt>
                <c:pt idx="39">
                  <c:v>1854.4693988259601</c:v>
                </c:pt>
                <c:pt idx="40">
                  <c:v>1853.1927076603699</c:v>
                </c:pt>
                <c:pt idx="41">
                  <c:v>1846.9287849135901</c:v>
                </c:pt>
                <c:pt idx="42">
                  <c:v>1853.4159398189399</c:v>
                </c:pt>
                <c:pt idx="43">
                  <c:v>1854.21155164124</c:v>
                </c:pt>
                <c:pt idx="44">
                  <c:v>1853.53540610593</c:v>
                </c:pt>
                <c:pt idx="45">
                  <c:v>1854.0487485276401</c:v>
                </c:pt>
                <c:pt idx="46">
                  <c:v>1847.99870707641</c:v>
                </c:pt>
                <c:pt idx="47">
                  <c:v>1846.53675361111</c:v>
                </c:pt>
                <c:pt idx="48">
                  <c:v>1848.61964317506</c:v>
                </c:pt>
                <c:pt idx="49">
                  <c:v>1848.8455508872701</c:v>
                </c:pt>
                <c:pt idx="50">
                  <c:v>1851.14175073045</c:v>
                </c:pt>
                <c:pt idx="51">
                  <c:v>1850.7279658375101</c:v>
                </c:pt>
                <c:pt idx="52">
                  <c:v>1845.9721639531101</c:v>
                </c:pt>
                <c:pt idx="53">
                  <c:v>1848.45406071048</c:v>
                </c:pt>
                <c:pt idx="54">
                  <c:v>1853.1905665737399</c:v>
                </c:pt>
                <c:pt idx="55">
                  <c:v>1854.5025898188601</c:v>
                </c:pt>
                <c:pt idx="56">
                  <c:v>1850.2613065271801</c:v>
                </c:pt>
                <c:pt idx="57">
                  <c:v>1845.9311651095099</c:v>
                </c:pt>
                <c:pt idx="58">
                  <c:v>1845.1360169591601</c:v>
                </c:pt>
                <c:pt idx="59">
                  <c:v>1849.0140854057699</c:v>
                </c:pt>
                <c:pt idx="60">
                  <c:v>1852.92056737128</c:v>
                </c:pt>
                <c:pt idx="61">
                  <c:v>1853.6160405006401</c:v>
                </c:pt>
                <c:pt idx="62">
                  <c:v>1856.0417121757</c:v>
                </c:pt>
                <c:pt idx="63">
                  <c:v>1856.1064855346399</c:v>
                </c:pt>
                <c:pt idx="64">
                  <c:v>1859.9589973695599</c:v>
                </c:pt>
                <c:pt idx="65">
                  <c:v>1860.75227621419</c:v>
                </c:pt>
                <c:pt idx="66">
                  <c:v>1859.82671671973</c:v>
                </c:pt>
                <c:pt idx="67">
                  <c:v>1857.1710689450999</c:v>
                </c:pt>
                <c:pt idx="68">
                  <c:v>1854.41808477107</c:v>
                </c:pt>
                <c:pt idx="69">
                  <c:v>1844.80132910104</c:v>
                </c:pt>
                <c:pt idx="70">
                  <c:v>1844.0598574457699</c:v>
                </c:pt>
                <c:pt idx="71">
                  <c:v>1843.916544793</c:v>
                </c:pt>
                <c:pt idx="72">
                  <c:v>1844.0952928556201</c:v>
                </c:pt>
                <c:pt idx="73">
                  <c:v>1846.6773916930699</c:v>
                </c:pt>
                <c:pt idx="74">
                  <c:v>1845.2293897587199</c:v>
                </c:pt>
                <c:pt idx="75">
                  <c:v>1842.91118513332</c:v>
                </c:pt>
                <c:pt idx="76">
                  <c:v>1851.1444989244501</c:v>
                </c:pt>
                <c:pt idx="77">
                  <c:v>1853.2662750910499</c:v>
                </c:pt>
                <c:pt idx="78">
                  <c:v>1849.9931551996799</c:v>
                </c:pt>
                <c:pt idx="79">
                  <c:v>1850.12736397805</c:v>
                </c:pt>
                <c:pt idx="80">
                  <c:v>1846.1894012175001</c:v>
                </c:pt>
                <c:pt idx="81">
                  <c:v>1845.7729912827001</c:v>
                </c:pt>
                <c:pt idx="82">
                  <c:v>1848.8251911063401</c:v>
                </c:pt>
                <c:pt idx="83">
                  <c:v>1847.39712868422</c:v>
                </c:pt>
                <c:pt idx="84">
                  <c:v>1845.0489437654301</c:v>
                </c:pt>
                <c:pt idx="85">
                  <c:v>1846.76134960544</c:v>
                </c:pt>
                <c:pt idx="86">
                  <c:v>1841.2353053097099</c:v>
                </c:pt>
                <c:pt idx="87">
                  <c:v>1840.1953140410201</c:v>
                </c:pt>
                <c:pt idx="88">
                  <c:v>1840.3233862478601</c:v>
                </c:pt>
                <c:pt idx="89">
                  <c:v>1837.97866892667</c:v>
                </c:pt>
                <c:pt idx="90">
                  <c:v>1840.75704120305</c:v>
                </c:pt>
                <c:pt idx="91">
                  <c:v>1841.9790406049101</c:v>
                </c:pt>
                <c:pt idx="92">
                  <c:v>1837.2308051820801</c:v>
                </c:pt>
                <c:pt idx="93">
                  <c:v>1844.3091532523699</c:v>
                </c:pt>
                <c:pt idx="94">
                  <c:v>1847.56809654073</c:v>
                </c:pt>
                <c:pt idx="95">
                  <c:v>1849.9957377630701</c:v>
                </c:pt>
                <c:pt idx="96">
                  <c:v>1854.6586555245699</c:v>
                </c:pt>
                <c:pt idx="97">
                  <c:v>1847.48928525887</c:v>
                </c:pt>
                <c:pt idx="98">
                  <c:v>1853.6384306555999</c:v>
                </c:pt>
                <c:pt idx="99">
                  <c:v>1867.16145699865</c:v>
                </c:pt>
                <c:pt idx="100">
                  <c:v>1886.54481651988</c:v>
                </c:pt>
                <c:pt idx="101">
                  <c:v>1897.70071792312</c:v>
                </c:pt>
                <c:pt idx="102">
                  <c:v>1908.11879245047</c:v>
                </c:pt>
                <c:pt idx="103">
                  <c:v>1916.28020736403</c:v>
                </c:pt>
                <c:pt idx="104">
                  <c:v>1926.3314407903799</c:v>
                </c:pt>
                <c:pt idx="105">
                  <c:v>1933.1906653226599</c:v>
                </c:pt>
                <c:pt idx="106">
                  <c:v>1942.20336200881</c:v>
                </c:pt>
                <c:pt idx="107">
                  <c:v>1928.56843519319</c:v>
                </c:pt>
                <c:pt idx="108">
                  <c:v>1927.84486532547</c:v>
                </c:pt>
                <c:pt idx="109">
                  <c:v>1926.7149265498099</c:v>
                </c:pt>
                <c:pt idx="110">
                  <c:v>1921.79577993824</c:v>
                </c:pt>
                <c:pt idx="111">
                  <c:v>1933.96104482701</c:v>
                </c:pt>
                <c:pt idx="112">
                  <c:v>1937.20710536617</c:v>
                </c:pt>
                <c:pt idx="113">
                  <c:v>1927.5448046680301</c:v>
                </c:pt>
                <c:pt idx="114">
                  <c:v>1935.1159222218</c:v>
                </c:pt>
                <c:pt idx="115">
                  <c:v>1934.45577918956</c:v>
                </c:pt>
                <c:pt idx="116">
                  <c:v>1931.39297233157</c:v>
                </c:pt>
                <c:pt idx="117">
                  <c:v>1944.6921593685499</c:v>
                </c:pt>
                <c:pt idx="118">
                  <c:v>1936.5907815053899</c:v>
                </c:pt>
                <c:pt idx="119">
                  <c:v>1936.6543343588201</c:v>
                </c:pt>
                <c:pt idx="120">
                  <c:v>1940.7569130042</c:v>
                </c:pt>
                <c:pt idx="121">
                  <c:v>1934.06848304603</c:v>
                </c:pt>
                <c:pt idx="122">
                  <c:v>1939.6344346216999</c:v>
                </c:pt>
                <c:pt idx="123">
                  <c:v>1954.0124689987799</c:v>
                </c:pt>
                <c:pt idx="124">
                  <c:v>1946.1605091311001</c:v>
                </c:pt>
                <c:pt idx="125">
                  <c:v>1953.3515881636199</c:v>
                </c:pt>
                <c:pt idx="126">
                  <c:v>1951.6836385434799</c:v>
                </c:pt>
                <c:pt idx="127">
                  <c:v>1944.78656687685</c:v>
                </c:pt>
                <c:pt idx="128">
                  <c:v>1953.8959110722301</c:v>
                </c:pt>
                <c:pt idx="129">
                  <c:v>1957.28684070792</c:v>
                </c:pt>
                <c:pt idx="130">
                  <c:v>1946.0462567673501</c:v>
                </c:pt>
                <c:pt idx="131">
                  <c:v>1952.8609426763201</c:v>
                </c:pt>
                <c:pt idx="132">
                  <c:v>1954.3538655560201</c:v>
                </c:pt>
                <c:pt idx="133">
                  <c:v>1950.9824550199701</c:v>
                </c:pt>
                <c:pt idx="134">
                  <c:v>1970.4998504054799</c:v>
                </c:pt>
                <c:pt idx="135">
                  <c:v>1972.20286782164</c:v>
                </c:pt>
                <c:pt idx="136">
                  <c:v>1969.7974407737099</c:v>
                </c:pt>
                <c:pt idx="137">
                  <c:v>1979.88823059787</c:v>
                </c:pt>
                <c:pt idx="138">
                  <c:v>1978.2901814480699</c:v>
                </c:pt>
                <c:pt idx="139">
                  <c:v>1973.57337502161</c:v>
                </c:pt>
                <c:pt idx="140">
                  <c:v>1987.5574144392699</c:v>
                </c:pt>
                <c:pt idx="141">
                  <c:v>1973.3959916174099</c:v>
                </c:pt>
                <c:pt idx="142">
                  <c:v>1973.97852801766</c:v>
                </c:pt>
                <c:pt idx="143">
                  <c:v>1971.5504222740999</c:v>
                </c:pt>
                <c:pt idx="144">
                  <c:v>1958.8478976879101</c:v>
                </c:pt>
                <c:pt idx="145">
                  <c:v>1963.7038910696201</c:v>
                </c:pt>
                <c:pt idx="146">
                  <c:v>1975.34784418458</c:v>
                </c:pt>
                <c:pt idx="147">
                  <c:v>1961.82532138703</c:v>
                </c:pt>
                <c:pt idx="148">
                  <c:v>1969.0583749765699</c:v>
                </c:pt>
                <c:pt idx="149">
                  <c:v>1964.418962194</c:v>
                </c:pt>
                <c:pt idx="150">
                  <c:v>1960.81361488688</c:v>
                </c:pt>
                <c:pt idx="151">
                  <c:v>1974.14723105449</c:v>
                </c:pt>
                <c:pt idx="152">
                  <c:v>1969.4508412483799</c:v>
                </c:pt>
                <c:pt idx="153">
                  <c:v>1954.89825625505</c:v>
                </c:pt>
                <c:pt idx="154">
                  <c:v>1963.0656214978501</c:v>
                </c:pt>
                <c:pt idx="155">
                  <c:v>1958.33686144639</c:v>
                </c:pt>
                <c:pt idx="156">
                  <c:v>1961.3195027593799</c:v>
                </c:pt>
                <c:pt idx="157">
                  <c:v>1975.6751410694601</c:v>
                </c:pt>
                <c:pt idx="158">
                  <c:v>1968.63000609042</c:v>
                </c:pt>
                <c:pt idx="159">
                  <c:v>1965.3147189302599</c:v>
                </c:pt>
                <c:pt idx="160">
                  <c:v>1970.2069914234901</c:v>
                </c:pt>
                <c:pt idx="161">
                  <c:v>1962.9810908034799</c:v>
                </c:pt>
                <c:pt idx="162">
                  <c:v>1974.91731004347</c:v>
                </c:pt>
                <c:pt idx="163">
                  <c:v>1973.0719154946</c:v>
                </c:pt>
                <c:pt idx="164">
                  <c:v>1957.2754430447001</c:v>
                </c:pt>
                <c:pt idx="165">
                  <c:v>1965.0630264030401</c:v>
                </c:pt>
                <c:pt idx="166">
                  <c:v>1966.6472267734</c:v>
                </c:pt>
                <c:pt idx="167">
                  <c:v>1958.96426504128</c:v>
                </c:pt>
                <c:pt idx="168">
                  <c:v>1971.6979703492</c:v>
                </c:pt>
                <c:pt idx="169">
                  <c:v>1959.83193673454</c:v>
                </c:pt>
                <c:pt idx="170">
                  <c:v>1956.7096442951099</c:v>
                </c:pt>
                <c:pt idx="171">
                  <c:v>1961.3966155789701</c:v>
                </c:pt>
                <c:pt idx="172">
                  <c:v>1948.1181816931701</c:v>
                </c:pt>
                <c:pt idx="173">
                  <c:v>1948.5215575232801</c:v>
                </c:pt>
                <c:pt idx="174">
                  <c:v>1969.03855842394</c:v>
                </c:pt>
                <c:pt idx="175">
                  <c:v>1952.7958361623901</c:v>
                </c:pt>
                <c:pt idx="176">
                  <c:v>1954.7911372578801</c:v>
                </c:pt>
                <c:pt idx="177">
                  <c:v>1962.5503386647299</c:v>
                </c:pt>
                <c:pt idx="178">
                  <c:v>1956.2779529966499</c:v>
                </c:pt>
                <c:pt idx="179">
                  <c:v>1971.34148073848</c:v>
                </c:pt>
                <c:pt idx="180">
                  <c:v>1974.1131538821501</c:v>
                </c:pt>
                <c:pt idx="181">
                  <c:v>1957.5588081515</c:v>
                </c:pt>
                <c:pt idx="182">
                  <c:v>1966.47159432526</c:v>
                </c:pt>
                <c:pt idx="183">
                  <c:v>1964.0535856433801</c:v>
                </c:pt>
                <c:pt idx="184">
                  <c:v>1947.1864115431899</c:v>
                </c:pt>
                <c:pt idx="185">
                  <c:v>1962.9869313479801</c:v>
                </c:pt>
                <c:pt idx="186">
                  <c:v>1955.3275561640401</c:v>
                </c:pt>
                <c:pt idx="187">
                  <c:v>1947.1281001048601</c:v>
                </c:pt>
                <c:pt idx="188">
                  <c:v>1951.5423723060601</c:v>
                </c:pt>
                <c:pt idx="189">
                  <c:v>1940.65971450554</c:v>
                </c:pt>
                <c:pt idx="190">
                  <c:v>1947.13411189261</c:v>
                </c:pt>
                <c:pt idx="191">
                  <c:v>1966.7945708202101</c:v>
                </c:pt>
                <c:pt idx="192">
                  <c:v>1953.75427478089</c:v>
                </c:pt>
                <c:pt idx="193">
                  <c:v>1953.30426817326</c:v>
                </c:pt>
                <c:pt idx="194">
                  <c:v>1954.5342363990201</c:v>
                </c:pt>
                <c:pt idx="195">
                  <c:v>1945.50392608382</c:v>
                </c:pt>
                <c:pt idx="196">
                  <c:v>1957.06601601121</c:v>
                </c:pt>
                <c:pt idx="197">
                  <c:v>1954.00865618136</c:v>
                </c:pt>
                <c:pt idx="198">
                  <c:v>1940.5135099346601</c:v>
                </c:pt>
                <c:pt idx="199">
                  <c:v>1946.0622042319801</c:v>
                </c:pt>
                <c:pt idx="200">
                  <c:v>1939.8856943107601</c:v>
                </c:pt>
                <c:pt idx="201">
                  <c:v>1937.30088334065</c:v>
                </c:pt>
                <c:pt idx="202">
                  <c:v>1945.8638462246399</c:v>
                </c:pt>
                <c:pt idx="203">
                  <c:v>1938.47321380112</c:v>
                </c:pt>
                <c:pt idx="204">
                  <c:v>1930.62910079893</c:v>
                </c:pt>
                <c:pt idx="205">
                  <c:v>1933.6717476717399</c:v>
                </c:pt>
                <c:pt idx="206">
                  <c:v>1921.7858574604099</c:v>
                </c:pt>
                <c:pt idx="207">
                  <c:v>1922.54263467484</c:v>
                </c:pt>
                <c:pt idx="208">
                  <c:v>1934.55683502746</c:v>
                </c:pt>
                <c:pt idx="209">
                  <c:v>1924.9937755099299</c:v>
                </c:pt>
                <c:pt idx="210">
                  <c:v>1926.5142686966101</c:v>
                </c:pt>
                <c:pt idx="211">
                  <c:v>1931.7651527258299</c:v>
                </c:pt>
                <c:pt idx="212">
                  <c:v>1922.8031293492099</c:v>
                </c:pt>
                <c:pt idx="213">
                  <c:v>1937.66759844698</c:v>
                </c:pt>
                <c:pt idx="214">
                  <c:v>1941.2285455721101</c:v>
                </c:pt>
                <c:pt idx="215">
                  <c:v>1926.1653436333399</c:v>
                </c:pt>
                <c:pt idx="216">
                  <c:v>1934.51080850585</c:v>
                </c:pt>
                <c:pt idx="217">
                  <c:v>1935.2190498707801</c:v>
                </c:pt>
                <c:pt idx="218">
                  <c:v>1930.5170223139</c:v>
                </c:pt>
                <c:pt idx="219">
                  <c:v>1945.7149246259901</c:v>
                </c:pt>
                <c:pt idx="220">
                  <c:v>1940.12772084687</c:v>
                </c:pt>
                <c:pt idx="221">
                  <c:v>1936.23019951434</c:v>
                </c:pt>
                <c:pt idx="222">
                  <c:v>1946.0083972290599</c:v>
                </c:pt>
                <c:pt idx="223">
                  <c:v>1943.28144241012</c:v>
                </c:pt>
                <c:pt idx="224">
                  <c:v>1942.14989109465</c:v>
                </c:pt>
                <c:pt idx="225">
                  <c:v>1956.6771298236699</c:v>
                </c:pt>
                <c:pt idx="226">
                  <c:v>1950.29078539805</c:v>
                </c:pt>
                <c:pt idx="227">
                  <c:v>1952.2049847703499</c:v>
                </c:pt>
                <c:pt idx="228">
                  <c:v>1959.8309227570201</c:v>
                </c:pt>
                <c:pt idx="229">
                  <c:v>1954.40969443428</c:v>
                </c:pt>
                <c:pt idx="230">
                  <c:v>1965.9861969296001</c:v>
                </c:pt>
                <c:pt idx="231">
                  <c:v>1976.57820096259</c:v>
                </c:pt>
                <c:pt idx="232">
                  <c:v>1966.0240237590201</c:v>
                </c:pt>
                <c:pt idx="233">
                  <c:v>1970.63766536962</c:v>
                </c:pt>
                <c:pt idx="234">
                  <c:v>1967.13349921296</c:v>
                </c:pt>
                <c:pt idx="235">
                  <c:v>1964.9051321149</c:v>
                </c:pt>
                <c:pt idx="236">
                  <c:v>1980.9133759317499</c:v>
                </c:pt>
                <c:pt idx="237">
                  <c:v>1975.3660736643801</c:v>
                </c:pt>
                <c:pt idx="238">
                  <c:v>1965.70674983141</c:v>
                </c:pt>
                <c:pt idx="239">
                  <c:v>1971.71698079677</c:v>
                </c:pt>
                <c:pt idx="240">
                  <c:v>1967.88833546811</c:v>
                </c:pt>
                <c:pt idx="241">
                  <c:v>1972.5958139080201</c:v>
                </c:pt>
                <c:pt idx="242">
                  <c:v>1981.60269695742</c:v>
                </c:pt>
                <c:pt idx="243">
                  <c:v>1967.5114956208899</c:v>
                </c:pt>
                <c:pt idx="244">
                  <c:v>1971.01364194507</c:v>
                </c:pt>
                <c:pt idx="245">
                  <c:v>1978.3115068221</c:v>
                </c:pt>
                <c:pt idx="246">
                  <c:v>1970.5680663880401</c:v>
                </c:pt>
                <c:pt idx="247">
                  <c:v>1977.85438443015</c:v>
                </c:pt>
                <c:pt idx="248">
                  <c:v>1984.9265177417501</c:v>
                </c:pt>
                <c:pt idx="249">
                  <c:v>1973.2947626784601</c:v>
                </c:pt>
                <c:pt idx="250">
                  <c:v>1981.23125455887</c:v>
                </c:pt>
                <c:pt idx="251">
                  <c:v>1980.4744111324201</c:v>
                </c:pt>
                <c:pt idx="252">
                  <c:v>1976.81300065603</c:v>
                </c:pt>
                <c:pt idx="253">
                  <c:v>1991.0973588985901</c:v>
                </c:pt>
                <c:pt idx="254">
                  <c:v>1991.4590263432999</c:v>
                </c:pt>
                <c:pt idx="255">
                  <c:v>1984.4395850711501</c:v>
                </c:pt>
                <c:pt idx="256">
                  <c:v>1993.05767020792</c:v>
                </c:pt>
                <c:pt idx="257">
                  <c:v>1989.6350659509001</c:v>
                </c:pt>
                <c:pt idx="258">
                  <c:v>1990.8367192902699</c:v>
                </c:pt>
                <c:pt idx="259">
                  <c:v>2003.4558123572399</c:v>
                </c:pt>
                <c:pt idx="260">
                  <c:v>1996.50206791403</c:v>
                </c:pt>
                <c:pt idx="261">
                  <c:v>1999.26574815764</c:v>
                </c:pt>
                <c:pt idx="262">
                  <c:v>2004.00896103381</c:v>
                </c:pt>
                <c:pt idx="263">
                  <c:v>1997.14808749348</c:v>
                </c:pt>
                <c:pt idx="264">
                  <c:v>2002.7724511263</c:v>
                </c:pt>
                <c:pt idx="265">
                  <c:v>2006.8333679730999</c:v>
                </c:pt>
                <c:pt idx="266">
                  <c:v>1996.32551101883</c:v>
                </c:pt>
                <c:pt idx="267">
                  <c:v>2001.48162166115</c:v>
                </c:pt>
                <c:pt idx="268">
                  <c:v>1998.9719115062201</c:v>
                </c:pt>
                <c:pt idx="269">
                  <c:v>1994.61612399616</c:v>
                </c:pt>
                <c:pt idx="270">
                  <c:v>2006.2801437696401</c:v>
                </c:pt>
                <c:pt idx="271">
                  <c:v>2006.6052095546099</c:v>
                </c:pt>
                <c:pt idx="272">
                  <c:v>2000.78968812378</c:v>
                </c:pt>
                <c:pt idx="273">
                  <c:v>2005.50312223776</c:v>
                </c:pt>
                <c:pt idx="274">
                  <c:v>1999.06409656139</c:v>
                </c:pt>
                <c:pt idx="275">
                  <c:v>1997.1341453308801</c:v>
                </c:pt>
                <c:pt idx="276">
                  <c:v>2010.1377252013499</c:v>
                </c:pt>
                <c:pt idx="277">
                  <c:v>2003.53235890736</c:v>
                </c:pt>
                <c:pt idx="278">
                  <c:v>2002.75104908659</c:v>
                </c:pt>
                <c:pt idx="279">
                  <c:v>2004.3583479062499</c:v>
                </c:pt>
                <c:pt idx="280">
                  <c:v>1998.2153167972999</c:v>
                </c:pt>
                <c:pt idx="281">
                  <c:v>2008.1931504338099</c:v>
                </c:pt>
                <c:pt idx="282">
                  <c:v>2016.5895920252899</c:v>
                </c:pt>
                <c:pt idx="283">
                  <c:v>2004.5724351777401</c:v>
                </c:pt>
                <c:pt idx="284">
                  <c:v>2008.5727880417701</c:v>
                </c:pt>
                <c:pt idx="285">
                  <c:v>2006.4281171509299</c:v>
                </c:pt>
                <c:pt idx="286">
                  <c:v>2003.2623492939899</c:v>
                </c:pt>
                <c:pt idx="287">
                  <c:v>2017.1028147966499</c:v>
                </c:pt>
                <c:pt idx="288">
                  <c:v>2012.48612688503</c:v>
                </c:pt>
                <c:pt idx="289">
                  <c:v>2003.52306693786</c:v>
                </c:pt>
                <c:pt idx="290">
                  <c:v>2008.0931247874601</c:v>
                </c:pt>
                <c:pt idx="291">
                  <c:v>2001.2335830529801</c:v>
                </c:pt>
                <c:pt idx="292">
                  <c:v>2002.0637981692901</c:v>
                </c:pt>
                <c:pt idx="293">
                  <c:v>2010.0406264620001</c:v>
                </c:pt>
                <c:pt idx="294">
                  <c:v>2000.0907794817499</c:v>
                </c:pt>
                <c:pt idx="295">
                  <c:v>2002.20082692489</c:v>
                </c:pt>
                <c:pt idx="296">
                  <c:v>2003.3705560693199</c:v>
                </c:pt>
                <c:pt idx="297">
                  <c:v>1993.4382913095301</c:v>
                </c:pt>
                <c:pt idx="298">
                  <c:v>2003.57870809255</c:v>
                </c:pt>
                <c:pt idx="299">
                  <c:v>2010.3800901571401</c:v>
                </c:pt>
                <c:pt idx="300">
                  <c:v>2004.7690707412601</c:v>
                </c:pt>
                <c:pt idx="301">
                  <c:v>2006.9834013955001</c:v>
                </c:pt>
                <c:pt idx="302">
                  <c:v>2002.14305994189</c:v>
                </c:pt>
                <c:pt idx="303">
                  <c:v>1999.7177595626499</c:v>
                </c:pt>
                <c:pt idx="304">
                  <c:v>2015.5081406427</c:v>
                </c:pt>
                <c:pt idx="305">
                  <c:v>2013.3270175538</c:v>
                </c:pt>
                <c:pt idx="306">
                  <c:v>2006.8781518749199</c:v>
                </c:pt>
                <c:pt idx="307">
                  <c:v>2008.7850873175501</c:v>
                </c:pt>
                <c:pt idx="308">
                  <c:v>2003.1544275517001</c:v>
                </c:pt>
                <c:pt idx="309">
                  <c:v>2005.4203537790299</c:v>
                </c:pt>
                <c:pt idx="310">
                  <c:v>2018.02551080737</c:v>
                </c:pt>
                <c:pt idx="311">
                  <c:v>2009.1755707045299</c:v>
                </c:pt>
                <c:pt idx="312">
                  <c:v>2008.3165640637801</c:v>
                </c:pt>
                <c:pt idx="313">
                  <c:v>2011.88660060392</c:v>
                </c:pt>
                <c:pt idx="314">
                  <c:v>2005.9125834455299</c:v>
                </c:pt>
                <c:pt idx="315">
                  <c:v>2013.8700837136901</c:v>
                </c:pt>
                <c:pt idx="316">
                  <c:v>2019.4546897822399</c:v>
                </c:pt>
                <c:pt idx="317">
                  <c:v>2006.27095651689</c:v>
                </c:pt>
                <c:pt idx="318">
                  <c:v>2008.5298982751899</c:v>
                </c:pt>
                <c:pt idx="319">
                  <c:v>2003.7198529992399</c:v>
                </c:pt>
                <c:pt idx="320">
                  <c:v>1995.4635607570899</c:v>
                </c:pt>
                <c:pt idx="321">
                  <c:v>2006.32128613435</c:v>
                </c:pt>
                <c:pt idx="322">
                  <c:v>2006.8608258153499</c:v>
                </c:pt>
                <c:pt idx="323">
                  <c:v>1999.1006448304399</c:v>
                </c:pt>
                <c:pt idx="324">
                  <c:v>2004.08536885085</c:v>
                </c:pt>
                <c:pt idx="325">
                  <c:v>1998.47074101766</c:v>
                </c:pt>
                <c:pt idx="326">
                  <c:v>2001.3053231250001</c:v>
                </c:pt>
                <c:pt idx="327">
                  <c:v>2013.5479602026501</c:v>
                </c:pt>
                <c:pt idx="328">
                  <c:v>2006.4002790141401</c:v>
                </c:pt>
                <c:pt idx="329">
                  <c:v>2000.6863499901001</c:v>
                </c:pt>
                <c:pt idx="330">
                  <c:v>2001.1331774304001</c:v>
                </c:pt>
                <c:pt idx="331">
                  <c:v>1996.8498676653001</c:v>
                </c:pt>
                <c:pt idx="332">
                  <c:v>2007.7107048718999</c:v>
                </c:pt>
                <c:pt idx="333">
                  <c:v>2011.0299354061101</c:v>
                </c:pt>
                <c:pt idx="334">
                  <c:v>2001.3447188857599</c:v>
                </c:pt>
                <c:pt idx="335">
                  <c:v>2006.2504305012201</c:v>
                </c:pt>
                <c:pt idx="336">
                  <c:v>2006.05867180924</c:v>
                </c:pt>
                <c:pt idx="337">
                  <c:v>1999.5056295101399</c:v>
                </c:pt>
                <c:pt idx="338">
                  <c:v>2006.6214069914599</c:v>
                </c:pt>
                <c:pt idx="339">
                  <c:v>2003.6314891880099</c:v>
                </c:pt>
                <c:pt idx="340">
                  <c:v>1999.0051677102499</c:v>
                </c:pt>
                <c:pt idx="341">
                  <c:v>2002.3322162684001</c:v>
                </c:pt>
                <c:pt idx="342">
                  <c:v>1999.17018172645</c:v>
                </c:pt>
                <c:pt idx="343">
                  <c:v>2004.9243116392599</c:v>
                </c:pt>
                <c:pt idx="344">
                  <c:v>2022.8395066348301</c:v>
                </c:pt>
                <c:pt idx="345">
                  <c:v>2014.3849057647899</c:v>
                </c:pt>
                <c:pt idx="346">
                  <c:v>2009.9761486006901</c:v>
                </c:pt>
                <c:pt idx="347">
                  <c:v>2008.74717810375</c:v>
                </c:pt>
                <c:pt idx="348">
                  <c:v>2004.64079886797</c:v>
                </c:pt>
                <c:pt idx="349">
                  <c:v>2009.0451833443899</c:v>
                </c:pt>
                <c:pt idx="350">
                  <c:v>2013.9542391575701</c:v>
                </c:pt>
                <c:pt idx="351">
                  <c:v>1999.44546853051</c:v>
                </c:pt>
                <c:pt idx="352">
                  <c:v>2002.41314159897</c:v>
                </c:pt>
                <c:pt idx="353">
                  <c:v>2005.04634237805</c:v>
                </c:pt>
                <c:pt idx="354">
                  <c:v>1999.52015952191</c:v>
                </c:pt>
                <c:pt idx="355">
                  <c:v>2007.1876961780599</c:v>
                </c:pt>
                <c:pt idx="356">
                  <c:v>2008.52403658707</c:v>
                </c:pt>
                <c:pt idx="357">
                  <c:v>1999.5961650624299</c:v>
                </c:pt>
                <c:pt idx="358">
                  <c:v>2001.1572786884899</c:v>
                </c:pt>
                <c:pt idx="359">
                  <c:v>1999.05521165407</c:v>
                </c:pt>
                <c:pt idx="360">
                  <c:v>1997.45882172185</c:v>
                </c:pt>
                <c:pt idx="361">
                  <c:v>2016.64885555614</c:v>
                </c:pt>
                <c:pt idx="362">
                  <c:v>2014.1890981026399</c:v>
                </c:pt>
                <c:pt idx="363">
                  <c:v>2009.60514014877</c:v>
                </c:pt>
                <c:pt idx="364">
                  <c:v>2009.3987767840899</c:v>
                </c:pt>
                <c:pt idx="365">
                  <c:v>2005.0363804655401</c:v>
                </c:pt>
                <c:pt idx="366">
                  <c:v>2012.72587010693</c:v>
                </c:pt>
                <c:pt idx="367">
                  <c:v>2019.2187758049699</c:v>
                </c:pt>
                <c:pt idx="368">
                  <c:v>2001.99904825772</c:v>
                </c:pt>
                <c:pt idx="369">
                  <c:v>2001.9640338439001</c:v>
                </c:pt>
                <c:pt idx="370">
                  <c:v>1999.9604062522401</c:v>
                </c:pt>
                <c:pt idx="371">
                  <c:v>1999.7089461426599</c:v>
                </c:pt>
                <c:pt idx="372">
                  <c:v>2018.1537218200499</c:v>
                </c:pt>
                <c:pt idx="373">
                  <c:v>2016.5353114136899</c:v>
                </c:pt>
                <c:pt idx="374">
                  <c:v>2009.31610485647</c:v>
                </c:pt>
                <c:pt idx="375">
                  <c:v>2016.95580554657</c:v>
                </c:pt>
                <c:pt idx="376">
                  <c:v>2011.6127497710399</c:v>
                </c:pt>
                <c:pt idx="377">
                  <c:v>2011.8207034725799</c:v>
                </c:pt>
                <c:pt idx="378">
                  <c:v>2022.3174497636901</c:v>
                </c:pt>
                <c:pt idx="379">
                  <c:v>2005.70507658779</c:v>
                </c:pt>
                <c:pt idx="380">
                  <c:v>2005.04006886089</c:v>
                </c:pt>
                <c:pt idx="381">
                  <c:v>2003.2251147511699</c:v>
                </c:pt>
                <c:pt idx="382">
                  <c:v>1999.11621949912</c:v>
                </c:pt>
                <c:pt idx="383">
                  <c:v>2005.85838336643</c:v>
                </c:pt>
                <c:pt idx="384">
                  <c:v>2015.9228802059699</c:v>
                </c:pt>
                <c:pt idx="385">
                  <c:v>2002.54065070452</c:v>
                </c:pt>
                <c:pt idx="386">
                  <c:v>2012.97108984898</c:v>
                </c:pt>
                <c:pt idx="387">
                  <c:v>2010.36142070906</c:v>
                </c:pt>
                <c:pt idx="388">
                  <c:v>2008.51579037437</c:v>
                </c:pt>
                <c:pt idx="389">
                  <c:v>2026.2602100269401</c:v>
                </c:pt>
                <c:pt idx="390">
                  <c:v>2023.19847614537</c:v>
                </c:pt>
                <c:pt idx="391">
                  <c:v>2009.73872238228</c:v>
                </c:pt>
                <c:pt idx="392">
                  <c:v>2011.5381655109099</c:v>
                </c:pt>
                <c:pt idx="393">
                  <c:v>1994.18726107104</c:v>
                </c:pt>
                <c:pt idx="394">
                  <c:v>1995.85303166163</c:v>
                </c:pt>
                <c:pt idx="395">
                  <c:v>2013.9944438319201</c:v>
                </c:pt>
                <c:pt idx="396">
                  <c:v>1991.1925230839699</c:v>
                </c:pt>
                <c:pt idx="397">
                  <c:v>1994.1074466502801</c:v>
                </c:pt>
                <c:pt idx="398">
                  <c:v>1999.9076352049501</c:v>
                </c:pt>
                <c:pt idx="399">
                  <c:v>1991.6720329453301</c:v>
                </c:pt>
                <c:pt idx="400">
                  <c:v>2007.53573856601</c:v>
                </c:pt>
                <c:pt idx="401">
                  <c:v>2012.00847122337</c:v>
                </c:pt>
                <c:pt idx="402">
                  <c:v>1991.7691353569001</c:v>
                </c:pt>
                <c:pt idx="403">
                  <c:v>2003.1513018174301</c:v>
                </c:pt>
                <c:pt idx="404">
                  <c:v>1995.8723932625001</c:v>
                </c:pt>
                <c:pt idx="405">
                  <c:v>1986.08964701028</c:v>
                </c:pt>
                <c:pt idx="406">
                  <c:v>2002.92918455113</c:v>
                </c:pt>
                <c:pt idx="407">
                  <c:v>1988.08870085949</c:v>
                </c:pt>
                <c:pt idx="408">
                  <c:v>1981.5152449361599</c:v>
                </c:pt>
                <c:pt idx="409">
                  <c:v>1988.3756079540401</c:v>
                </c:pt>
                <c:pt idx="410">
                  <c:v>1986.20849147484</c:v>
                </c:pt>
                <c:pt idx="411">
                  <c:v>1988.7922308920299</c:v>
                </c:pt>
                <c:pt idx="412">
                  <c:v>1999.74577535209</c:v>
                </c:pt>
                <c:pt idx="413">
                  <c:v>1985.73183134793</c:v>
                </c:pt>
                <c:pt idx="414">
                  <c:v>1991.3398209075599</c:v>
                </c:pt>
                <c:pt idx="415">
                  <c:v>1983.2507373291601</c:v>
                </c:pt>
                <c:pt idx="416">
                  <c:v>1971.95550308578</c:v>
                </c:pt>
                <c:pt idx="417">
                  <c:v>1967.8915289797601</c:v>
                </c:pt>
                <c:pt idx="418">
                  <c:v>1973.6724018733901</c:v>
                </c:pt>
                <c:pt idx="419">
                  <c:v>1966.29680611456</c:v>
                </c:pt>
                <c:pt idx="420">
                  <c:v>1977.9014012146699</c:v>
                </c:pt>
                <c:pt idx="421">
                  <c:v>1983.90330076603</c:v>
                </c:pt>
                <c:pt idx="422">
                  <c:v>1993.3787281375501</c:v>
                </c:pt>
                <c:pt idx="423">
                  <c:v>2013.26440790271</c:v>
                </c:pt>
                <c:pt idx="424">
                  <c:v>2010.3534224278101</c:v>
                </c:pt>
                <c:pt idx="425">
                  <c:v>2007.9830362647899</c:v>
                </c:pt>
                <c:pt idx="426">
                  <c:v>2011.6330170649101</c:v>
                </c:pt>
                <c:pt idx="427">
                  <c:v>2004.3710512210901</c:v>
                </c:pt>
                <c:pt idx="428">
                  <c:v>2000.18437922659</c:v>
                </c:pt>
                <c:pt idx="429">
                  <c:v>2008.6042246409199</c:v>
                </c:pt>
                <c:pt idx="430">
                  <c:v>1997.27848645464</c:v>
                </c:pt>
                <c:pt idx="431">
                  <c:v>1999.34273461421</c:v>
                </c:pt>
                <c:pt idx="432">
                  <c:v>2001.66818593841</c:v>
                </c:pt>
                <c:pt idx="433">
                  <c:v>1997.3217507145</c:v>
                </c:pt>
                <c:pt idx="434">
                  <c:v>2001.54586336647</c:v>
                </c:pt>
                <c:pt idx="435">
                  <c:v>2010.8977914637801</c:v>
                </c:pt>
                <c:pt idx="436">
                  <c:v>1994.5117849722201</c:v>
                </c:pt>
                <c:pt idx="437">
                  <c:v>2000.4144242956399</c:v>
                </c:pt>
                <c:pt idx="438">
                  <c:v>1999.19015647827</c:v>
                </c:pt>
                <c:pt idx="439">
                  <c:v>1988.46000454311</c:v>
                </c:pt>
                <c:pt idx="440">
                  <c:v>1999.2406563690199</c:v>
                </c:pt>
                <c:pt idx="441">
                  <c:v>1998.7446574994001</c:v>
                </c:pt>
                <c:pt idx="442">
                  <c:v>1986.45151756268</c:v>
                </c:pt>
                <c:pt idx="443">
                  <c:v>1992.33324007495</c:v>
                </c:pt>
                <c:pt idx="444">
                  <c:v>1978.6023781635699</c:v>
                </c:pt>
                <c:pt idx="445">
                  <c:v>1978.8805419550999</c:v>
                </c:pt>
                <c:pt idx="446">
                  <c:v>1989.70173387213</c:v>
                </c:pt>
                <c:pt idx="447">
                  <c:v>1976.7156017068701</c:v>
                </c:pt>
                <c:pt idx="448">
                  <c:v>1976.9603520611699</c:v>
                </c:pt>
                <c:pt idx="449">
                  <c:v>1984.17849754495</c:v>
                </c:pt>
                <c:pt idx="450">
                  <c:v>1974.5746199473999</c:v>
                </c:pt>
                <c:pt idx="451">
                  <c:v>1988.95551873416</c:v>
                </c:pt>
                <c:pt idx="452">
                  <c:v>2003.25341586951</c:v>
                </c:pt>
                <c:pt idx="453">
                  <c:v>1990.86015631082</c:v>
                </c:pt>
                <c:pt idx="454">
                  <c:v>1993.13188171706</c:v>
                </c:pt>
                <c:pt idx="455">
                  <c:v>1990.1978053780599</c:v>
                </c:pt>
                <c:pt idx="456">
                  <c:v>1979.1053836373301</c:v>
                </c:pt>
                <c:pt idx="457">
                  <c:v>1993.39094200972</c:v>
                </c:pt>
                <c:pt idx="458">
                  <c:v>1987.8495032201699</c:v>
                </c:pt>
                <c:pt idx="459">
                  <c:v>1976.4249480964299</c:v>
                </c:pt>
                <c:pt idx="460">
                  <c:v>1986.40641463204</c:v>
                </c:pt>
                <c:pt idx="461">
                  <c:v>1987.70524880723</c:v>
                </c:pt>
                <c:pt idx="462">
                  <c:v>1986.12694582115</c:v>
                </c:pt>
                <c:pt idx="463">
                  <c:v>2005.3874249599501</c:v>
                </c:pt>
                <c:pt idx="464">
                  <c:v>1996.98677133556</c:v>
                </c:pt>
                <c:pt idx="465">
                  <c:v>1996.8704074285199</c:v>
                </c:pt>
                <c:pt idx="466">
                  <c:v>1998.1669599997999</c:v>
                </c:pt>
                <c:pt idx="467">
                  <c:v>1989.53935685549</c:v>
                </c:pt>
                <c:pt idx="468">
                  <c:v>1998.0954470320301</c:v>
                </c:pt>
                <c:pt idx="469">
                  <c:v>2007.8902982059601</c:v>
                </c:pt>
                <c:pt idx="470">
                  <c:v>1996.93142116643</c:v>
                </c:pt>
                <c:pt idx="471">
                  <c:v>2004.2882011541501</c:v>
                </c:pt>
                <c:pt idx="472">
                  <c:v>2003.7364547493301</c:v>
                </c:pt>
                <c:pt idx="473">
                  <c:v>1995.53576218382</c:v>
                </c:pt>
                <c:pt idx="474">
                  <c:v>2012.5509588381001</c:v>
                </c:pt>
                <c:pt idx="475">
                  <c:v>2013.33298555132</c:v>
                </c:pt>
                <c:pt idx="476">
                  <c:v>2005.9842194370201</c:v>
                </c:pt>
                <c:pt idx="477">
                  <c:v>2008.61899311621</c:v>
                </c:pt>
                <c:pt idx="478">
                  <c:v>2001.3547629699599</c:v>
                </c:pt>
                <c:pt idx="479">
                  <c:v>1998.2136170589699</c:v>
                </c:pt>
                <c:pt idx="480">
                  <c:v>2008.35678897867</c:v>
                </c:pt>
                <c:pt idx="481">
                  <c:v>1992.0237691780001</c:v>
                </c:pt>
                <c:pt idx="482">
                  <c:v>1982.36860742353</c:v>
                </c:pt>
                <c:pt idx="483">
                  <c:v>1983.31532851203</c:v>
                </c:pt>
                <c:pt idx="484">
                  <c:v>1976.1586205429001</c:v>
                </c:pt>
                <c:pt idx="485">
                  <c:v>1986.7030965117599</c:v>
                </c:pt>
                <c:pt idx="486">
                  <c:v>1999.13655665651</c:v>
                </c:pt>
                <c:pt idx="487">
                  <c:v>1993.4842831905401</c:v>
                </c:pt>
                <c:pt idx="488">
                  <c:v>2001.60349320506</c:v>
                </c:pt>
                <c:pt idx="489">
                  <c:v>2001.4289917620099</c:v>
                </c:pt>
                <c:pt idx="490">
                  <c:v>1994.53952118656</c:v>
                </c:pt>
                <c:pt idx="491">
                  <c:v>2007.9498185934001</c:v>
                </c:pt>
                <c:pt idx="492">
                  <c:v>2003.66803753298</c:v>
                </c:pt>
                <c:pt idx="493">
                  <c:v>1991.9503761538999</c:v>
                </c:pt>
                <c:pt idx="494">
                  <c:v>2000.40912831078</c:v>
                </c:pt>
                <c:pt idx="495">
                  <c:v>1995.8222071205701</c:v>
                </c:pt>
                <c:pt idx="496">
                  <c:v>1999.5360309913401</c:v>
                </c:pt>
                <c:pt idx="497">
                  <c:v>2012.5091761442</c:v>
                </c:pt>
                <c:pt idx="498">
                  <c:v>2003.6249987625799</c:v>
                </c:pt>
                <c:pt idx="499">
                  <c:v>2003.1125594596599</c:v>
                </c:pt>
                <c:pt idx="500">
                  <c:v>2008.40372517849</c:v>
                </c:pt>
                <c:pt idx="501">
                  <c:v>1996.3564373336601</c:v>
                </c:pt>
                <c:pt idx="502">
                  <c:v>2000.03365030142</c:v>
                </c:pt>
                <c:pt idx="503">
                  <c:v>2008.63633626295</c:v>
                </c:pt>
                <c:pt idx="504">
                  <c:v>1997.7762086339901</c:v>
                </c:pt>
                <c:pt idx="505">
                  <c:v>2002.26706097836</c:v>
                </c:pt>
                <c:pt idx="506">
                  <c:v>2001.7276671050299</c:v>
                </c:pt>
                <c:pt idx="507">
                  <c:v>1997.4208362059001</c:v>
                </c:pt>
                <c:pt idx="508">
                  <c:v>2010.2604144095601</c:v>
                </c:pt>
                <c:pt idx="509">
                  <c:v>2010.45609823578</c:v>
                </c:pt>
                <c:pt idx="510">
                  <c:v>2001.1253460456801</c:v>
                </c:pt>
                <c:pt idx="511">
                  <c:v>2009.35770549482</c:v>
                </c:pt>
                <c:pt idx="512">
                  <c:v>2005.3657828646601</c:v>
                </c:pt>
                <c:pt idx="513">
                  <c:v>2007.37335768907</c:v>
                </c:pt>
                <c:pt idx="514">
                  <c:v>2022.7129269194099</c:v>
                </c:pt>
                <c:pt idx="515">
                  <c:v>2013.3049722379999</c:v>
                </c:pt>
                <c:pt idx="516">
                  <c:v>2011.7337543475501</c:v>
                </c:pt>
                <c:pt idx="517">
                  <c:v>2010.8874296413701</c:v>
                </c:pt>
                <c:pt idx="518">
                  <c:v>2004.9202895301901</c:v>
                </c:pt>
                <c:pt idx="519">
                  <c:v>2011.5407800683899</c:v>
                </c:pt>
                <c:pt idx="520">
                  <c:v>2013.8149055838801</c:v>
                </c:pt>
                <c:pt idx="521">
                  <c:v>1998.0409172234199</c:v>
                </c:pt>
                <c:pt idx="522">
                  <c:v>2003.81562179107</c:v>
                </c:pt>
                <c:pt idx="523">
                  <c:v>2004.1610474327099</c:v>
                </c:pt>
                <c:pt idx="524">
                  <c:v>1998.66865003783</c:v>
                </c:pt>
                <c:pt idx="525">
                  <c:v>2007.54200695912</c:v>
                </c:pt>
                <c:pt idx="526">
                  <c:v>2006.1029242647001</c:v>
                </c:pt>
                <c:pt idx="527">
                  <c:v>1999.9867827732201</c:v>
                </c:pt>
                <c:pt idx="528">
                  <c:v>2008.2650071186599</c:v>
                </c:pt>
                <c:pt idx="529">
                  <c:v>2007.8284859820201</c:v>
                </c:pt>
                <c:pt idx="530">
                  <c:v>2008.2838257414501</c:v>
                </c:pt>
                <c:pt idx="531">
                  <c:v>2023.0745144433299</c:v>
                </c:pt>
                <c:pt idx="532">
                  <c:v>2018.1594377471299</c:v>
                </c:pt>
                <c:pt idx="533">
                  <c:v>2016.1339952942899</c:v>
                </c:pt>
                <c:pt idx="534">
                  <c:v>2021.7239136333001</c:v>
                </c:pt>
                <c:pt idx="535">
                  <c:v>2012.1079917535601</c:v>
                </c:pt>
                <c:pt idx="536">
                  <c:v>2014.9079103782501</c:v>
                </c:pt>
                <c:pt idx="537">
                  <c:v>2023.3500391131299</c:v>
                </c:pt>
                <c:pt idx="538">
                  <c:v>2014.8792769343199</c:v>
                </c:pt>
                <c:pt idx="539">
                  <c:v>2016.8193093697901</c:v>
                </c:pt>
                <c:pt idx="540">
                  <c:v>2016.2132353927</c:v>
                </c:pt>
                <c:pt idx="541">
                  <c:v>2005.8135556258701</c:v>
                </c:pt>
                <c:pt idx="542">
                  <c:v>2017.72257830287</c:v>
                </c:pt>
                <c:pt idx="543">
                  <c:v>2017.86842348919</c:v>
                </c:pt>
                <c:pt idx="544">
                  <c:v>2008.3870929536099</c:v>
                </c:pt>
                <c:pt idx="545">
                  <c:v>2011.8046608347499</c:v>
                </c:pt>
                <c:pt idx="546">
                  <c:v>2007.3282221284601</c:v>
                </c:pt>
                <c:pt idx="547">
                  <c:v>2005.77270396224</c:v>
                </c:pt>
                <c:pt idx="548">
                  <c:v>2023.3612899452201</c:v>
                </c:pt>
                <c:pt idx="549">
                  <c:v>2016.4947458378699</c:v>
                </c:pt>
                <c:pt idx="550">
                  <c:v>2012.06574136013</c:v>
                </c:pt>
                <c:pt idx="551">
                  <c:v>2014.6816282064499</c:v>
                </c:pt>
                <c:pt idx="552">
                  <c:v>2007.7945376738601</c:v>
                </c:pt>
                <c:pt idx="553">
                  <c:v>2011.75426958257</c:v>
                </c:pt>
                <c:pt idx="554">
                  <c:v>2022.1289539401801</c:v>
                </c:pt>
                <c:pt idx="555">
                  <c:v>2008.2083004706201</c:v>
                </c:pt>
                <c:pt idx="556">
                  <c:v>2014.4252781514199</c:v>
                </c:pt>
                <c:pt idx="557">
                  <c:v>2015.2551626291699</c:v>
                </c:pt>
                <c:pt idx="558">
                  <c:v>2011.3301361792001</c:v>
                </c:pt>
                <c:pt idx="559">
                  <c:v>2025.4466018308201</c:v>
                </c:pt>
                <c:pt idx="560">
                  <c:v>2027.3593229620501</c:v>
                </c:pt>
                <c:pt idx="561">
                  <c:v>2015.9751292369499</c:v>
                </c:pt>
                <c:pt idx="562">
                  <c:v>2024.7070786388399</c:v>
                </c:pt>
                <c:pt idx="563">
                  <c:v>2017.80108047252</c:v>
                </c:pt>
                <c:pt idx="564">
                  <c:v>2016.8725255007</c:v>
                </c:pt>
                <c:pt idx="565">
                  <c:v>2026.9500293389001</c:v>
                </c:pt>
                <c:pt idx="566">
                  <c:v>2017.6330622269199</c:v>
                </c:pt>
                <c:pt idx="567">
                  <c:v>2015.5703931400501</c:v>
                </c:pt>
                <c:pt idx="568">
                  <c:v>2018.76970227015</c:v>
                </c:pt>
                <c:pt idx="569">
                  <c:v>2008.7085779279701</c:v>
                </c:pt>
                <c:pt idx="570">
                  <c:v>2015.1010702246399</c:v>
                </c:pt>
                <c:pt idx="571">
                  <c:v>2022.3713154203699</c:v>
                </c:pt>
                <c:pt idx="572">
                  <c:v>2012.0611856462799</c:v>
                </c:pt>
                <c:pt idx="573">
                  <c:v>2018.4842929870799</c:v>
                </c:pt>
                <c:pt idx="574">
                  <c:v>2018.83342793067</c:v>
                </c:pt>
                <c:pt idx="575">
                  <c:v>2012.5503256326899</c:v>
                </c:pt>
                <c:pt idx="576">
                  <c:v>2024.51902537516</c:v>
                </c:pt>
                <c:pt idx="577">
                  <c:v>2022.8196158748699</c:v>
                </c:pt>
                <c:pt idx="578">
                  <c:v>2015.9325681479399</c:v>
                </c:pt>
                <c:pt idx="579">
                  <c:v>2024.6332640575899</c:v>
                </c:pt>
                <c:pt idx="580">
                  <c:v>2017.7504598118401</c:v>
                </c:pt>
                <c:pt idx="581">
                  <c:v>2014.10602904141</c:v>
                </c:pt>
                <c:pt idx="582">
                  <c:v>2027.7104527747099</c:v>
                </c:pt>
                <c:pt idx="583">
                  <c:v>2021.1322027152901</c:v>
                </c:pt>
                <c:pt idx="584">
                  <c:v>2021.0248597007301</c:v>
                </c:pt>
                <c:pt idx="585">
                  <c:v>2023.6307583908299</c:v>
                </c:pt>
                <c:pt idx="586">
                  <c:v>2013.4716301531801</c:v>
                </c:pt>
                <c:pt idx="587">
                  <c:v>2017.7219905439299</c:v>
                </c:pt>
                <c:pt idx="588">
                  <c:v>2027.6144089972299</c:v>
                </c:pt>
                <c:pt idx="589">
                  <c:v>2015.74374796134</c:v>
                </c:pt>
                <c:pt idx="590">
                  <c:v>2020.21626226288</c:v>
                </c:pt>
                <c:pt idx="591">
                  <c:v>2015.46278791743</c:v>
                </c:pt>
                <c:pt idx="592">
                  <c:v>2008.78660725694</c:v>
                </c:pt>
                <c:pt idx="593">
                  <c:v>2020.5858460560401</c:v>
                </c:pt>
                <c:pt idx="594">
                  <c:v>2020.8313559108401</c:v>
                </c:pt>
                <c:pt idx="595">
                  <c:v>2008.01609285468</c:v>
                </c:pt>
                <c:pt idx="596">
                  <c:v>2011.3959183661</c:v>
                </c:pt>
                <c:pt idx="597">
                  <c:v>2005.25321966504</c:v>
                </c:pt>
                <c:pt idx="598">
                  <c:v>2003.6333831509301</c:v>
                </c:pt>
                <c:pt idx="599">
                  <c:v>2014.38878762595</c:v>
                </c:pt>
                <c:pt idx="600">
                  <c:v>2004.91243696894</c:v>
                </c:pt>
                <c:pt idx="601">
                  <c:v>2001.4501067592</c:v>
                </c:pt>
                <c:pt idx="602">
                  <c:v>2005.81137848757</c:v>
                </c:pt>
                <c:pt idx="603">
                  <c:v>2001.36793224332</c:v>
                </c:pt>
                <c:pt idx="604">
                  <c:v>2003.9273137267201</c:v>
                </c:pt>
                <c:pt idx="605">
                  <c:v>2014.3688852474199</c:v>
                </c:pt>
                <c:pt idx="606">
                  <c:v>2002.35008161571</c:v>
                </c:pt>
                <c:pt idx="607">
                  <c:v>2008.3735177244801</c:v>
                </c:pt>
                <c:pt idx="608">
                  <c:v>2006.1254723157899</c:v>
                </c:pt>
                <c:pt idx="609">
                  <c:v>2003.1654797864001</c:v>
                </c:pt>
                <c:pt idx="610">
                  <c:v>2014.6720259285401</c:v>
                </c:pt>
                <c:pt idx="611">
                  <c:v>2018.8349561181701</c:v>
                </c:pt>
                <c:pt idx="612">
                  <c:v>2012.7698832603601</c:v>
                </c:pt>
                <c:pt idx="613">
                  <c:v>2022.31576985073</c:v>
                </c:pt>
                <c:pt idx="614">
                  <c:v>2017.19281812848</c:v>
                </c:pt>
                <c:pt idx="615">
                  <c:v>2017.1289181719401</c:v>
                </c:pt>
                <c:pt idx="616">
                  <c:v>2028.8537642511401</c:v>
                </c:pt>
                <c:pt idx="617">
                  <c:v>2022.26453032783</c:v>
                </c:pt>
                <c:pt idx="618">
                  <c:v>2016.57586009691</c:v>
                </c:pt>
                <c:pt idx="619">
                  <c:v>2017.73101075355</c:v>
                </c:pt>
                <c:pt idx="620">
                  <c:v>2009.7659480831201</c:v>
                </c:pt>
                <c:pt idx="621">
                  <c:v>2013.4860070541099</c:v>
                </c:pt>
                <c:pt idx="622">
                  <c:v>2023.09449150055</c:v>
                </c:pt>
                <c:pt idx="623">
                  <c:v>2010.8628572007999</c:v>
                </c:pt>
                <c:pt idx="624">
                  <c:v>2012.6293240856901</c:v>
                </c:pt>
                <c:pt idx="625">
                  <c:v>2013.75227921957</c:v>
                </c:pt>
                <c:pt idx="626">
                  <c:v>2007.6932403947001</c:v>
                </c:pt>
                <c:pt idx="627">
                  <c:v>2017.0961569690101</c:v>
                </c:pt>
                <c:pt idx="628">
                  <c:v>2017.48574111434</c:v>
                </c:pt>
                <c:pt idx="629">
                  <c:v>2006.1224494785299</c:v>
                </c:pt>
                <c:pt idx="630">
                  <c:v>2007.35580831331</c:v>
                </c:pt>
                <c:pt idx="631">
                  <c:v>2003.7210308879801</c:v>
                </c:pt>
                <c:pt idx="632">
                  <c:v>2000.4249490392699</c:v>
                </c:pt>
                <c:pt idx="633">
                  <c:v>2009.9598369886701</c:v>
                </c:pt>
                <c:pt idx="634">
                  <c:v>2001.3097311998899</c:v>
                </c:pt>
                <c:pt idx="635">
                  <c:v>1996.3778970738499</c:v>
                </c:pt>
                <c:pt idx="636">
                  <c:v>1998.7111324652701</c:v>
                </c:pt>
                <c:pt idx="637">
                  <c:v>1995.15110136357</c:v>
                </c:pt>
                <c:pt idx="638">
                  <c:v>1998.8263525145001</c:v>
                </c:pt>
                <c:pt idx="639">
                  <c:v>2007.30515162095</c:v>
                </c:pt>
                <c:pt idx="640">
                  <c:v>1999.1413924502699</c:v>
                </c:pt>
                <c:pt idx="641">
                  <c:v>2002.31784865292</c:v>
                </c:pt>
                <c:pt idx="642">
                  <c:v>2002.56976252922</c:v>
                </c:pt>
                <c:pt idx="643">
                  <c:v>1998.71295728933</c:v>
                </c:pt>
                <c:pt idx="644">
                  <c:v>2010.30739254126</c:v>
                </c:pt>
                <c:pt idx="645">
                  <c:v>2010.73954421448</c:v>
                </c:pt>
                <c:pt idx="646">
                  <c:v>1999.53416873417</c:v>
                </c:pt>
                <c:pt idx="647">
                  <c:v>2002.5138149254799</c:v>
                </c:pt>
                <c:pt idx="648">
                  <c:v>1997.8948017667101</c:v>
                </c:pt>
                <c:pt idx="649">
                  <c:v>1996.6613862065201</c:v>
                </c:pt>
                <c:pt idx="650">
                  <c:v>2008.47054653039</c:v>
                </c:pt>
                <c:pt idx="651">
                  <c:v>2000.7852649716899</c:v>
                </c:pt>
                <c:pt idx="652">
                  <c:v>1994.0147565006</c:v>
                </c:pt>
                <c:pt idx="653">
                  <c:v>1998.9834179315201</c:v>
                </c:pt>
                <c:pt idx="654">
                  <c:v>1992.73808132473</c:v>
                </c:pt>
                <c:pt idx="655">
                  <c:v>1997.16526654619</c:v>
                </c:pt>
                <c:pt idx="656">
                  <c:v>2004.3069155504199</c:v>
                </c:pt>
                <c:pt idx="657">
                  <c:v>1991.3628987403499</c:v>
                </c:pt>
                <c:pt idx="658">
                  <c:v>1995.9153544502699</c:v>
                </c:pt>
                <c:pt idx="659">
                  <c:v>1997.0411688352399</c:v>
                </c:pt>
                <c:pt idx="660">
                  <c:v>1989.26195659572</c:v>
                </c:pt>
                <c:pt idx="661">
                  <c:v>1997.3274993074101</c:v>
                </c:pt>
                <c:pt idx="662">
                  <c:v>1999.1849075396501</c:v>
                </c:pt>
                <c:pt idx="663">
                  <c:v>1991.02938044704</c:v>
                </c:pt>
                <c:pt idx="664">
                  <c:v>1996.6733269298099</c:v>
                </c:pt>
                <c:pt idx="665">
                  <c:v>1992.01473513834</c:v>
                </c:pt>
                <c:pt idx="666">
                  <c:v>1988.3136263203201</c:v>
                </c:pt>
                <c:pt idx="667">
                  <c:v>2000.4091208351099</c:v>
                </c:pt>
                <c:pt idx="668">
                  <c:v>1998.3223366530201</c:v>
                </c:pt>
                <c:pt idx="669">
                  <c:v>1991.82760245808</c:v>
                </c:pt>
                <c:pt idx="670">
                  <c:v>1993.3106947870201</c:v>
                </c:pt>
                <c:pt idx="671">
                  <c:v>1986.1406398392601</c:v>
                </c:pt>
                <c:pt idx="672">
                  <c:v>1989.71574846727</c:v>
                </c:pt>
                <c:pt idx="673">
                  <c:v>1997.4784087427199</c:v>
                </c:pt>
                <c:pt idx="674">
                  <c:v>1990.54137652953</c:v>
                </c:pt>
                <c:pt idx="675">
                  <c:v>1989.9454572396</c:v>
                </c:pt>
                <c:pt idx="676">
                  <c:v>1992.6254035559</c:v>
                </c:pt>
                <c:pt idx="677">
                  <c:v>1985.4107012532399</c:v>
                </c:pt>
                <c:pt idx="678">
                  <c:v>1995.0001383000899</c:v>
                </c:pt>
                <c:pt idx="679">
                  <c:v>1992.2065178191899</c:v>
                </c:pt>
                <c:pt idx="680">
                  <c:v>1988.62127638231</c:v>
                </c:pt>
                <c:pt idx="681">
                  <c:v>1988.09100573602</c:v>
                </c:pt>
                <c:pt idx="682">
                  <c:v>1981.6369292171601</c:v>
                </c:pt>
                <c:pt idx="683">
                  <c:v>1979.3888623932601</c:v>
                </c:pt>
                <c:pt idx="684">
                  <c:v>1993.7410328731</c:v>
                </c:pt>
                <c:pt idx="685">
                  <c:v>1988.2560472058799</c:v>
                </c:pt>
                <c:pt idx="686">
                  <c:v>1984.3384545197</c:v>
                </c:pt>
                <c:pt idx="687">
                  <c:v>1983.7389787059501</c:v>
                </c:pt>
                <c:pt idx="688">
                  <c:v>1979.5187140359701</c:v>
                </c:pt>
                <c:pt idx="689">
                  <c:v>1983.08977661069</c:v>
                </c:pt>
                <c:pt idx="690">
                  <c:v>1991.02312380013</c:v>
                </c:pt>
                <c:pt idx="691">
                  <c:v>1978.5053635772899</c:v>
                </c:pt>
                <c:pt idx="692">
                  <c:v>1980.2593099360399</c:v>
                </c:pt>
                <c:pt idx="693">
                  <c:v>1981.8876585298699</c:v>
                </c:pt>
                <c:pt idx="694">
                  <c:v>1974.96973951734</c:v>
                </c:pt>
                <c:pt idx="695">
                  <c:v>1984.46480613277</c:v>
                </c:pt>
                <c:pt idx="696">
                  <c:v>1987.5105331387199</c:v>
                </c:pt>
                <c:pt idx="697">
                  <c:v>1974.4144220126</c:v>
                </c:pt>
                <c:pt idx="698">
                  <c:v>1978.7873214383401</c:v>
                </c:pt>
                <c:pt idx="699">
                  <c:v>1970.3504543803799</c:v>
                </c:pt>
                <c:pt idx="700">
                  <c:v>1964.1475731012499</c:v>
                </c:pt>
                <c:pt idx="701">
                  <c:v>1978.9063808271801</c:v>
                </c:pt>
                <c:pt idx="702">
                  <c:v>1974.35299912814</c:v>
                </c:pt>
                <c:pt idx="703">
                  <c:v>1971.93644728603</c:v>
                </c:pt>
                <c:pt idx="704">
                  <c:v>1979.2899948188599</c:v>
                </c:pt>
                <c:pt idx="705">
                  <c:v>1977.7864008696699</c:v>
                </c:pt>
                <c:pt idx="706">
                  <c:v>1984.6814156277601</c:v>
                </c:pt>
                <c:pt idx="707">
                  <c:v>1997.90439581697</c:v>
                </c:pt>
                <c:pt idx="708">
                  <c:v>1986.50002306951</c:v>
                </c:pt>
                <c:pt idx="709">
                  <c:v>1988.0832091913401</c:v>
                </c:pt>
                <c:pt idx="710">
                  <c:v>1988.1114231732499</c:v>
                </c:pt>
                <c:pt idx="711">
                  <c:v>1978.4879963163901</c:v>
                </c:pt>
                <c:pt idx="712">
                  <c:v>1983.0652943842699</c:v>
                </c:pt>
                <c:pt idx="713">
                  <c:v>1988.1010471657701</c:v>
                </c:pt>
                <c:pt idx="714">
                  <c:v>1978.31125952861</c:v>
                </c:pt>
                <c:pt idx="715">
                  <c:v>1982.2503329085901</c:v>
                </c:pt>
                <c:pt idx="716">
                  <c:v>1979.8285682901801</c:v>
                </c:pt>
                <c:pt idx="717">
                  <c:v>1974.9615015689899</c:v>
                </c:pt>
                <c:pt idx="718">
                  <c:v>1991.5227072898599</c:v>
                </c:pt>
                <c:pt idx="719">
                  <c:v>1987.82657244387</c:v>
                </c:pt>
                <c:pt idx="720">
                  <c:v>1978.90882817695</c:v>
                </c:pt>
                <c:pt idx="721">
                  <c:v>1981.9810445241901</c:v>
                </c:pt>
                <c:pt idx="722">
                  <c:v>1975.0092169556401</c:v>
                </c:pt>
                <c:pt idx="723">
                  <c:v>1976.1993322994199</c:v>
                </c:pt>
                <c:pt idx="724">
                  <c:v>1984.96982507811</c:v>
                </c:pt>
                <c:pt idx="725">
                  <c:v>1972.73575477187</c:v>
                </c:pt>
                <c:pt idx="726">
                  <c:v>1975.54695515869</c:v>
                </c:pt>
                <c:pt idx="727">
                  <c:v>1980.0197091195801</c:v>
                </c:pt>
                <c:pt idx="728">
                  <c:v>1972.3825172511199</c:v>
                </c:pt>
                <c:pt idx="729">
                  <c:v>1978.72084103053</c:v>
                </c:pt>
                <c:pt idx="730">
                  <c:v>1985.2243744763</c:v>
                </c:pt>
                <c:pt idx="731">
                  <c:v>1977.6527984525401</c:v>
                </c:pt>
                <c:pt idx="732">
                  <c:v>1981.43252227828</c:v>
                </c:pt>
                <c:pt idx="733">
                  <c:v>1981.19006564402</c:v>
                </c:pt>
                <c:pt idx="734">
                  <c:v>1977.5987149290299</c:v>
                </c:pt>
                <c:pt idx="735">
                  <c:v>1991.1577004733799</c:v>
                </c:pt>
                <c:pt idx="736">
                  <c:v>1984.04738591712</c:v>
                </c:pt>
                <c:pt idx="737">
                  <c:v>1979.17435192945</c:v>
                </c:pt>
                <c:pt idx="738">
                  <c:v>1978.6748688520199</c:v>
                </c:pt>
                <c:pt idx="739">
                  <c:v>1975.28136281914</c:v>
                </c:pt>
                <c:pt idx="740">
                  <c:v>1971.44080080609</c:v>
                </c:pt>
                <c:pt idx="741">
                  <c:v>1979.5260661037</c:v>
                </c:pt>
                <c:pt idx="742">
                  <c:v>1964.00642530098</c:v>
                </c:pt>
                <c:pt idx="743">
                  <c:v>1975.53391692226</c:v>
                </c:pt>
                <c:pt idx="744">
                  <c:v>1972.5460168977199</c:v>
                </c:pt>
                <c:pt idx="745">
                  <c:v>1965.26298977795</c:v>
                </c:pt>
                <c:pt idx="746">
                  <c:v>1976.69832740776</c:v>
                </c:pt>
                <c:pt idx="747">
                  <c:v>1984.74714237851</c:v>
                </c:pt>
                <c:pt idx="748">
                  <c:v>1978.47061892547</c:v>
                </c:pt>
                <c:pt idx="749">
                  <c:v>1989.8127561547301</c:v>
                </c:pt>
                <c:pt idx="750">
                  <c:v>1984.6017687849501</c:v>
                </c:pt>
                <c:pt idx="751">
                  <c:v>1980.30607848571</c:v>
                </c:pt>
                <c:pt idx="752">
                  <c:v>2000.1148050808999</c:v>
                </c:pt>
                <c:pt idx="753">
                  <c:v>1992.07017756956</c:v>
                </c:pt>
                <c:pt idx="754">
                  <c:v>1979.8183767206599</c:v>
                </c:pt>
                <c:pt idx="755">
                  <c:v>1984.0843034419599</c:v>
                </c:pt>
                <c:pt idx="756">
                  <c:v>1978.6459373673399</c:v>
                </c:pt>
                <c:pt idx="757">
                  <c:v>1987.08137364049</c:v>
                </c:pt>
                <c:pt idx="758">
                  <c:v>2000.70158274402</c:v>
                </c:pt>
                <c:pt idx="759">
                  <c:v>1988.23160260953</c:v>
                </c:pt>
                <c:pt idx="760">
                  <c:v>1994.7342684293901</c:v>
                </c:pt>
                <c:pt idx="761">
                  <c:v>2003.0769733873001</c:v>
                </c:pt>
                <c:pt idx="762">
                  <c:v>1990.9464637431099</c:v>
                </c:pt>
                <c:pt idx="763">
                  <c:v>1999.2771764044901</c:v>
                </c:pt>
                <c:pt idx="764">
                  <c:v>1995.18726701837</c:v>
                </c:pt>
                <c:pt idx="765">
                  <c:v>1984.76071439521</c:v>
                </c:pt>
                <c:pt idx="766">
                  <c:v>1988.3112560695699</c:v>
                </c:pt>
                <c:pt idx="767">
                  <c:v>1978.6420777851799</c:v>
                </c:pt>
                <c:pt idx="768">
                  <c:v>1976.0841071320101</c:v>
                </c:pt>
                <c:pt idx="769">
                  <c:v>1994.45770421013</c:v>
                </c:pt>
                <c:pt idx="770">
                  <c:v>1988.31859962914</c:v>
                </c:pt>
                <c:pt idx="771">
                  <c:v>1986.4691581182999</c:v>
                </c:pt>
                <c:pt idx="772">
                  <c:v>1988.19406984647</c:v>
                </c:pt>
                <c:pt idx="773">
                  <c:v>1980.2424722897399</c:v>
                </c:pt>
                <c:pt idx="774">
                  <c:v>1989.3421168979901</c:v>
                </c:pt>
                <c:pt idx="775">
                  <c:v>1999.8097788585501</c:v>
                </c:pt>
                <c:pt idx="776">
                  <c:v>1981.48359476511</c:v>
                </c:pt>
                <c:pt idx="777">
                  <c:v>1988.7724986154701</c:v>
                </c:pt>
                <c:pt idx="778">
                  <c:v>1984.65192615979</c:v>
                </c:pt>
                <c:pt idx="779">
                  <c:v>1980.8520642661599</c:v>
                </c:pt>
                <c:pt idx="780">
                  <c:v>2000.6886673649999</c:v>
                </c:pt>
                <c:pt idx="781">
                  <c:v>1995.07681314506</c:v>
                </c:pt>
                <c:pt idx="782">
                  <c:v>1984.29902696666</c:v>
                </c:pt>
                <c:pt idx="783">
                  <c:v>1992.84735631171</c:v>
                </c:pt>
                <c:pt idx="784">
                  <c:v>1979.1293287405799</c:v>
                </c:pt>
                <c:pt idx="785">
                  <c:v>1975.8486483004999</c:v>
                </c:pt>
                <c:pt idx="786">
                  <c:v>1992.5979811557199</c:v>
                </c:pt>
                <c:pt idx="787">
                  <c:v>1983.2263744970601</c:v>
                </c:pt>
                <c:pt idx="788">
                  <c:v>1977.3793126783701</c:v>
                </c:pt>
                <c:pt idx="789">
                  <c:v>1979.39260425973</c:v>
                </c:pt>
                <c:pt idx="790">
                  <c:v>1971.1205606201399</c:v>
                </c:pt>
                <c:pt idx="791">
                  <c:v>1978.7999085377101</c:v>
                </c:pt>
                <c:pt idx="792">
                  <c:v>1990.1123455166801</c:v>
                </c:pt>
                <c:pt idx="793">
                  <c:v>1976.5376845517101</c:v>
                </c:pt>
                <c:pt idx="794">
                  <c:v>1976.1354239723901</c:v>
                </c:pt>
                <c:pt idx="795">
                  <c:v>1986.9020998409001</c:v>
                </c:pt>
                <c:pt idx="796">
                  <c:v>1973.4331542130301</c:v>
                </c:pt>
                <c:pt idx="797">
                  <c:v>1994.78076942606</c:v>
                </c:pt>
                <c:pt idx="798">
                  <c:v>2001.0187180686401</c:v>
                </c:pt>
                <c:pt idx="799">
                  <c:v>1986.2537905517199</c:v>
                </c:pt>
                <c:pt idx="800">
                  <c:v>1987.3293434341699</c:v>
                </c:pt>
                <c:pt idx="801">
                  <c:v>1980.8764947806101</c:v>
                </c:pt>
                <c:pt idx="802">
                  <c:v>1968.63808011264</c:v>
                </c:pt>
                <c:pt idx="803">
                  <c:v>1987.4491984507199</c:v>
                </c:pt>
                <c:pt idx="804">
                  <c:v>1973.31368713488</c:v>
                </c:pt>
                <c:pt idx="805">
                  <c:v>1966.9041145695101</c:v>
                </c:pt>
                <c:pt idx="806">
                  <c:v>1970.6987056319299</c:v>
                </c:pt>
                <c:pt idx="807">
                  <c:v>1961.7565218147599</c:v>
                </c:pt>
                <c:pt idx="808">
                  <c:v>1964.25306810596</c:v>
                </c:pt>
                <c:pt idx="809">
                  <c:v>1982.69397683783</c:v>
                </c:pt>
                <c:pt idx="810">
                  <c:v>1968.52502917433</c:v>
                </c:pt>
                <c:pt idx="811">
                  <c:v>1965.1685948217</c:v>
                </c:pt>
                <c:pt idx="812">
                  <c:v>1958.87679338456</c:v>
                </c:pt>
                <c:pt idx="813">
                  <c:v>1954.4972814519399</c:v>
                </c:pt>
                <c:pt idx="814">
                  <c:v>1957.12295862985</c:v>
                </c:pt>
                <c:pt idx="815">
                  <c:v>1962.5957583008999</c:v>
                </c:pt>
                <c:pt idx="816">
                  <c:v>1945.9756341903501</c:v>
                </c:pt>
                <c:pt idx="817">
                  <c:v>1948.05533917756</c:v>
                </c:pt>
                <c:pt idx="818">
                  <c:v>1949.9599916515599</c:v>
                </c:pt>
                <c:pt idx="819">
                  <c:v>1952.6605201305899</c:v>
                </c:pt>
                <c:pt idx="820">
                  <c:v>1967.3094506970699</c:v>
                </c:pt>
                <c:pt idx="821">
                  <c:v>1971.9489099185801</c:v>
                </c:pt>
                <c:pt idx="822">
                  <c:v>1966.0138176630201</c:v>
                </c:pt>
                <c:pt idx="823">
                  <c:v>1970.64664775852</c:v>
                </c:pt>
                <c:pt idx="824">
                  <c:v>1967.35556420383</c:v>
                </c:pt>
                <c:pt idx="825">
                  <c:v>1962.41017359222</c:v>
                </c:pt>
                <c:pt idx="826">
                  <c:v>1966.7459645236299</c:v>
                </c:pt>
                <c:pt idx="827">
                  <c:v>1952.5509652829301</c:v>
                </c:pt>
                <c:pt idx="828">
                  <c:v>1953.1606681542901</c:v>
                </c:pt>
                <c:pt idx="829">
                  <c:v>1955.07282193475</c:v>
                </c:pt>
                <c:pt idx="830">
                  <c:v>1948.31238362669</c:v>
                </c:pt>
                <c:pt idx="831">
                  <c:v>1952.16263174033</c:v>
                </c:pt>
                <c:pt idx="832">
                  <c:v>1955.45186428223</c:v>
                </c:pt>
                <c:pt idx="833">
                  <c:v>1945.2417795551801</c:v>
                </c:pt>
                <c:pt idx="834">
                  <c:v>1956.2585857469501</c:v>
                </c:pt>
                <c:pt idx="835">
                  <c:v>1945.23724752049</c:v>
                </c:pt>
                <c:pt idx="836">
                  <c:v>1936.51896343771</c:v>
                </c:pt>
                <c:pt idx="837">
                  <c:v>1945.8516767431599</c:v>
                </c:pt>
                <c:pt idx="838">
                  <c:v>1940.34029670939</c:v>
                </c:pt>
                <c:pt idx="839">
                  <c:v>1936.53732814981</c:v>
                </c:pt>
                <c:pt idx="840">
                  <c:v>1936.4093895328499</c:v>
                </c:pt>
                <c:pt idx="841">
                  <c:v>1921.92879084949</c:v>
                </c:pt>
                <c:pt idx="842">
                  <c:v>1927.8676670098</c:v>
                </c:pt>
                <c:pt idx="843">
                  <c:v>1946.4044432467599</c:v>
                </c:pt>
                <c:pt idx="844">
                  <c:v>1937.36541086784</c:v>
                </c:pt>
                <c:pt idx="845">
                  <c:v>1941.0735517768201</c:v>
                </c:pt>
                <c:pt idx="846">
                  <c:v>1953.31921255457</c:v>
                </c:pt>
                <c:pt idx="847">
                  <c:v>1949.35937186353</c:v>
                </c:pt>
                <c:pt idx="848">
                  <c:v>1962.5609196626001</c:v>
                </c:pt>
                <c:pt idx="849">
                  <c:v>1960.91593025302</c:v>
                </c:pt>
                <c:pt idx="850">
                  <c:v>1943.3052677569899</c:v>
                </c:pt>
                <c:pt idx="851">
                  <c:v>1946.0415502251401</c:v>
                </c:pt>
                <c:pt idx="852">
                  <c:v>1940.9178866259599</c:v>
                </c:pt>
                <c:pt idx="853">
                  <c:v>1924.31501178094</c:v>
                </c:pt>
                <c:pt idx="854">
                  <c:v>1932.7999240102899</c:v>
                </c:pt>
                <c:pt idx="855">
                  <c:v>1930.9745418447401</c:v>
                </c:pt>
                <c:pt idx="856">
                  <c:v>1931.3581684052101</c:v>
                </c:pt>
                <c:pt idx="857">
                  <c:v>1936.46834150975</c:v>
                </c:pt>
                <c:pt idx="858">
                  <c:v>1923.0943360501001</c:v>
                </c:pt>
                <c:pt idx="859">
                  <c:v>1931.66350249943</c:v>
                </c:pt>
                <c:pt idx="860">
                  <c:v>1942.52458455224</c:v>
                </c:pt>
                <c:pt idx="861">
                  <c:v>1936.4397680250399</c:v>
                </c:pt>
                <c:pt idx="862">
                  <c:v>1931.1039862968901</c:v>
                </c:pt>
                <c:pt idx="863">
                  <c:v>1931.1219555871701</c:v>
                </c:pt>
                <c:pt idx="864">
                  <c:v>1925.4882222886099</c:v>
                </c:pt>
                <c:pt idx="865">
                  <c:v>1939.3317759924</c:v>
                </c:pt>
                <c:pt idx="866">
                  <c:v>1938.8600142237101</c:v>
                </c:pt>
                <c:pt idx="867">
                  <c:v>1930.4849368218599</c:v>
                </c:pt>
                <c:pt idx="868">
                  <c:v>1938.7669906507299</c:v>
                </c:pt>
                <c:pt idx="869">
                  <c:v>1935.1128528526899</c:v>
                </c:pt>
                <c:pt idx="870">
                  <c:v>1932.46919878726</c:v>
                </c:pt>
                <c:pt idx="871">
                  <c:v>1943.08952269099</c:v>
                </c:pt>
                <c:pt idx="872">
                  <c:v>1939.0740331392001</c:v>
                </c:pt>
                <c:pt idx="873">
                  <c:v>1938.57235135982</c:v>
                </c:pt>
                <c:pt idx="874">
                  <c:v>1944.7379477926099</c:v>
                </c:pt>
                <c:pt idx="875">
                  <c:v>1941.65193723529</c:v>
                </c:pt>
                <c:pt idx="876">
                  <c:v>1951.50716449847</c:v>
                </c:pt>
                <c:pt idx="877">
                  <c:v>1961.2866379458501</c:v>
                </c:pt>
                <c:pt idx="878">
                  <c:v>1949.56678435859</c:v>
                </c:pt>
                <c:pt idx="879">
                  <c:v>1949.30476948044</c:v>
                </c:pt>
                <c:pt idx="880">
                  <c:v>1951.2225665691201</c:v>
                </c:pt>
                <c:pt idx="881">
                  <c:v>1946.30372327136</c:v>
                </c:pt>
                <c:pt idx="882">
                  <c:v>1950.74066161262</c:v>
                </c:pt>
                <c:pt idx="883">
                  <c:v>1949.73913361528</c:v>
                </c:pt>
                <c:pt idx="884">
                  <c:v>1945.87086523691</c:v>
                </c:pt>
                <c:pt idx="885">
                  <c:v>1954.22236923794</c:v>
                </c:pt>
                <c:pt idx="886">
                  <c:v>1956.10988394118</c:v>
                </c:pt>
                <c:pt idx="887">
                  <c:v>1949.3928946446399</c:v>
                </c:pt>
                <c:pt idx="888">
                  <c:v>1961.5383724165399</c:v>
                </c:pt>
                <c:pt idx="889">
                  <c:v>1957.50425330702</c:v>
                </c:pt>
                <c:pt idx="890">
                  <c:v>1962.8969033622</c:v>
                </c:pt>
                <c:pt idx="891">
                  <c:v>1968.8731812777201</c:v>
                </c:pt>
                <c:pt idx="892">
                  <c:v>1964.2643182849999</c:v>
                </c:pt>
                <c:pt idx="893">
                  <c:v>1969.2761842252401</c:v>
                </c:pt>
                <c:pt idx="894">
                  <c:v>1983.63872352726</c:v>
                </c:pt>
                <c:pt idx="895">
                  <c:v>1966.5969785724101</c:v>
                </c:pt>
                <c:pt idx="896">
                  <c:v>1964.80527550435</c:v>
                </c:pt>
                <c:pt idx="897">
                  <c:v>1952.5950384984101</c:v>
                </c:pt>
                <c:pt idx="898">
                  <c:v>1931.3623171709801</c:v>
                </c:pt>
                <c:pt idx="899">
                  <c:v>1936.4218533621499</c:v>
                </c:pt>
                <c:pt idx="900">
                  <c:v>1938.45432926321</c:v>
                </c:pt>
                <c:pt idx="901">
                  <c:v>1923.7472161804999</c:v>
                </c:pt>
                <c:pt idx="902">
                  <c:v>1935.57657284795</c:v>
                </c:pt>
                <c:pt idx="903">
                  <c:v>1934.9542328894499</c:v>
                </c:pt>
                <c:pt idx="904">
                  <c:v>1932.21989140396</c:v>
                </c:pt>
                <c:pt idx="905">
                  <c:v>1956.97020448018</c:v>
                </c:pt>
                <c:pt idx="906">
                  <c:v>1954.64262574078</c:v>
                </c:pt>
                <c:pt idx="907">
                  <c:v>1952.0155257482199</c:v>
                </c:pt>
                <c:pt idx="908">
                  <c:v>1955.5098134116099</c:v>
                </c:pt>
                <c:pt idx="909">
                  <c:v>1948.59465225077</c:v>
                </c:pt>
                <c:pt idx="910">
                  <c:v>1955.3793660784499</c:v>
                </c:pt>
                <c:pt idx="911">
                  <c:v>1973.8146211515</c:v>
                </c:pt>
                <c:pt idx="912">
                  <c:v>1962.47108996154</c:v>
                </c:pt>
                <c:pt idx="913">
                  <c:v>1959.2971992002599</c:v>
                </c:pt>
                <c:pt idx="914">
                  <c:v>1962.0067092699801</c:v>
                </c:pt>
                <c:pt idx="915">
                  <c:v>1954.0149963148201</c:v>
                </c:pt>
                <c:pt idx="916">
                  <c:v>1966.12816890969</c:v>
                </c:pt>
                <c:pt idx="917">
                  <c:v>1972.71295399727</c:v>
                </c:pt>
                <c:pt idx="918">
                  <c:v>1961.19082123565</c:v>
                </c:pt>
                <c:pt idx="919">
                  <c:v>1966.31792740079</c:v>
                </c:pt>
                <c:pt idx="920">
                  <c:v>1968.0337069903001</c:v>
                </c:pt>
                <c:pt idx="921">
                  <c:v>1962.7705540714901</c:v>
                </c:pt>
                <c:pt idx="922">
                  <c:v>1980.4334153267801</c:v>
                </c:pt>
                <c:pt idx="923">
                  <c:v>1976.40497803418</c:v>
                </c:pt>
                <c:pt idx="924">
                  <c:v>1963.5906721674301</c:v>
                </c:pt>
                <c:pt idx="925">
                  <c:v>1963.2903301142101</c:v>
                </c:pt>
                <c:pt idx="926">
                  <c:v>1953.7501998566399</c:v>
                </c:pt>
                <c:pt idx="927">
                  <c:v>1951.65853455758</c:v>
                </c:pt>
                <c:pt idx="928">
                  <c:v>1962.2817605073601</c:v>
                </c:pt>
                <c:pt idx="929">
                  <c:v>1952.5901882024</c:v>
                </c:pt>
                <c:pt idx="930">
                  <c:v>1949.6457233526501</c:v>
                </c:pt>
                <c:pt idx="931">
                  <c:v>1953.87140424738</c:v>
                </c:pt>
                <c:pt idx="932">
                  <c:v>1947.7224397043501</c:v>
                </c:pt>
                <c:pt idx="933">
                  <c:v>1966.7483892274199</c:v>
                </c:pt>
                <c:pt idx="934">
                  <c:v>1974.4218876180801</c:v>
                </c:pt>
                <c:pt idx="935">
                  <c:v>1961.6601597194999</c:v>
                </c:pt>
                <c:pt idx="936">
                  <c:v>1962.57569320178</c:v>
                </c:pt>
                <c:pt idx="937">
                  <c:v>1965.9569315755</c:v>
                </c:pt>
                <c:pt idx="938">
                  <c:v>1960.7626834246801</c:v>
                </c:pt>
                <c:pt idx="939">
                  <c:v>1979.0487272784601</c:v>
                </c:pt>
                <c:pt idx="940">
                  <c:v>1968.08782000214</c:v>
                </c:pt>
                <c:pt idx="941">
                  <c:v>1967.51805756103</c:v>
                </c:pt>
                <c:pt idx="942">
                  <c:v>1971.2321242840301</c:v>
                </c:pt>
                <c:pt idx="943">
                  <c:v>1970.9019652265599</c:v>
                </c:pt>
                <c:pt idx="944">
                  <c:v>1971.6200313680399</c:v>
                </c:pt>
                <c:pt idx="945">
                  <c:v>1981.8410282423799</c:v>
                </c:pt>
                <c:pt idx="946">
                  <c:v>1967.38460626949</c:v>
                </c:pt>
                <c:pt idx="947">
                  <c:v>1969.80609689572</c:v>
                </c:pt>
                <c:pt idx="948">
                  <c:v>1971.3227750819799</c:v>
                </c:pt>
                <c:pt idx="949">
                  <c:v>1965.07895098945</c:v>
                </c:pt>
                <c:pt idx="950">
                  <c:v>1974.6956928899699</c:v>
                </c:pt>
                <c:pt idx="951">
                  <c:v>1982.4102223985501</c:v>
                </c:pt>
                <c:pt idx="952">
                  <c:v>1976.96032485458</c:v>
                </c:pt>
                <c:pt idx="953">
                  <c:v>1983.16843965727</c:v>
                </c:pt>
                <c:pt idx="954">
                  <c:v>1977.79223103756</c:v>
                </c:pt>
                <c:pt idx="955">
                  <c:v>1968.7676626719001</c:v>
                </c:pt>
                <c:pt idx="956">
                  <c:v>1981.61976805517</c:v>
                </c:pt>
                <c:pt idx="957">
                  <c:v>1974.95288011815</c:v>
                </c:pt>
                <c:pt idx="958">
                  <c:v>1968.5995908504899</c:v>
                </c:pt>
                <c:pt idx="959">
                  <c:v>1973.25838818034</c:v>
                </c:pt>
                <c:pt idx="960">
                  <c:v>1974.4471220356399</c:v>
                </c:pt>
                <c:pt idx="961">
                  <c:v>1980.2918628577199</c:v>
                </c:pt>
                <c:pt idx="962">
                  <c:v>1994.06855078587</c:v>
                </c:pt>
                <c:pt idx="963">
                  <c:v>1986.6272878427999</c:v>
                </c:pt>
                <c:pt idx="964">
                  <c:v>1989.56327331117</c:v>
                </c:pt>
                <c:pt idx="965">
                  <c:v>1986.6622564132699</c:v>
                </c:pt>
                <c:pt idx="966">
                  <c:v>1981.50155223207</c:v>
                </c:pt>
                <c:pt idx="967">
                  <c:v>1986.74811349229</c:v>
                </c:pt>
                <c:pt idx="968">
                  <c:v>1992.73494779459</c:v>
                </c:pt>
                <c:pt idx="969">
                  <c:v>1985.1206048960601</c:v>
                </c:pt>
                <c:pt idx="970">
                  <c:v>1992.28127650693</c:v>
                </c:pt>
                <c:pt idx="971">
                  <c:v>1989.3583424600199</c:v>
                </c:pt>
                <c:pt idx="972">
                  <c:v>1987.8450787909601</c:v>
                </c:pt>
                <c:pt idx="973">
                  <c:v>1996.6059164230301</c:v>
                </c:pt>
                <c:pt idx="974">
                  <c:v>1988.89818167765</c:v>
                </c:pt>
                <c:pt idx="975">
                  <c:v>1981.7912270757199</c:v>
                </c:pt>
                <c:pt idx="976">
                  <c:v>1983.59726648998</c:v>
                </c:pt>
                <c:pt idx="977">
                  <c:v>1976.6598031198801</c:v>
                </c:pt>
                <c:pt idx="978">
                  <c:v>1979.41739321161</c:v>
                </c:pt>
                <c:pt idx="979">
                  <c:v>1985.7594901863899</c:v>
                </c:pt>
                <c:pt idx="980">
                  <c:v>1975.2598377473601</c:v>
                </c:pt>
                <c:pt idx="981">
                  <c:v>1978.24065280897</c:v>
                </c:pt>
                <c:pt idx="982">
                  <c:v>1976.0132158737299</c:v>
                </c:pt>
                <c:pt idx="983">
                  <c:v>1970.9951415916</c:v>
                </c:pt>
                <c:pt idx="984">
                  <c:v>1978.33599723936</c:v>
                </c:pt>
                <c:pt idx="985">
                  <c:v>1983.5613347285901</c:v>
                </c:pt>
                <c:pt idx="986">
                  <c:v>1975.1627970413199</c:v>
                </c:pt>
                <c:pt idx="987">
                  <c:v>1986.9658212547299</c:v>
                </c:pt>
                <c:pt idx="988">
                  <c:v>1984.99967989581</c:v>
                </c:pt>
                <c:pt idx="989">
                  <c:v>1981.79502293017</c:v>
                </c:pt>
                <c:pt idx="990">
                  <c:v>1989.9117373218701</c:v>
                </c:pt>
                <c:pt idx="991">
                  <c:v>1986.60744715756</c:v>
                </c:pt>
                <c:pt idx="992">
                  <c:v>1977.66735445987</c:v>
                </c:pt>
                <c:pt idx="993">
                  <c:v>1983.0282910538299</c:v>
                </c:pt>
                <c:pt idx="994">
                  <c:v>1968.6077402890801</c:v>
                </c:pt>
                <c:pt idx="995">
                  <c:v>1968.6558937888799</c:v>
                </c:pt>
                <c:pt idx="996">
                  <c:v>1977.19881273537</c:v>
                </c:pt>
                <c:pt idx="997">
                  <c:v>1970.9839846663799</c:v>
                </c:pt>
                <c:pt idx="998">
                  <c:v>1969.29206525577</c:v>
                </c:pt>
                <c:pt idx="999">
                  <c:v>1971.4642249092201</c:v>
                </c:pt>
                <c:pt idx="1000">
                  <c:v>1967.3713536476801</c:v>
                </c:pt>
                <c:pt idx="1001">
                  <c:v>1979.90810822861</c:v>
                </c:pt>
                <c:pt idx="1002">
                  <c:v>1986.9741986986201</c:v>
                </c:pt>
                <c:pt idx="1003">
                  <c:v>1981.26106474062</c:v>
                </c:pt>
                <c:pt idx="1004">
                  <c:v>1982.0480298816401</c:v>
                </c:pt>
                <c:pt idx="1005">
                  <c:v>1982.88777689731</c:v>
                </c:pt>
                <c:pt idx="1006">
                  <c:v>1982.3227211394901</c:v>
                </c:pt>
                <c:pt idx="1007">
                  <c:v>1991.65777435327</c:v>
                </c:pt>
                <c:pt idx="1008">
                  <c:v>1990.2017415580899</c:v>
                </c:pt>
                <c:pt idx="1009">
                  <c:v>1985.2889818562801</c:v>
                </c:pt>
                <c:pt idx="1010">
                  <c:v>1991.9705708336</c:v>
                </c:pt>
                <c:pt idx="1011">
                  <c:v>1986.23382060681</c:v>
                </c:pt>
                <c:pt idx="1012">
                  <c:v>1985.88212632574</c:v>
                </c:pt>
                <c:pt idx="1013">
                  <c:v>1994.7770598249899</c:v>
                </c:pt>
                <c:pt idx="1014">
                  <c:v>1990.06884852692</c:v>
                </c:pt>
                <c:pt idx="1015">
                  <c:v>1991.71091787768</c:v>
                </c:pt>
                <c:pt idx="1016">
                  <c:v>1988.3333096850099</c:v>
                </c:pt>
                <c:pt idx="1017">
                  <c:v>1981.6124613596101</c:v>
                </c:pt>
                <c:pt idx="1018">
                  <c:v>1990.99874637988</c:v>
                </c:pt>
                <c:pt idx="1019">
                  <c:v>1994.55512385835</c:v>
                </c:pt>
                <c:pt idx="1020">
                  <c:v>1983.3892719901301</c:v>
                </c:pt>
                <c:pt idx="1021">
                  <c:v>1982.86219307021</c:v>
                </c:pt>
                <c:pt idx="1022">
                  <c:v>1979.5656280247199</c:v>
                </c:pt>
                <c:pt idx="1023">
                  <c:v>1979.9536402682199</c:v>
                </c:pt>
                <c:pt idx="1024">
                  <c:v>1988.44489850432</c:v>
                </c:pt>
                <c:pt idx="1025">
                  <c:v>1990.056850877</c:v>
                </c:pt>
                <c:pt idx="1026">
                  <c:v>1987.6345756062799</c:v>
                </c:pt>
                <c:pt idx="1027">
                  <c:v>1995.4692507862801</c:v>
                </c:pt>
                <c:pt idx="1028">
                  <c:v>1989.18299612137</c:v>
                </c:pt>
                <c:pt idx="1029">
                  <c:v>1987.56654148394</c:v>
                </c:pt>
                <c:pt idx="1030">
                  <c:v>1995.3137499454101</c:v>
                </c:pt>
                <c:pt idx="1031">
                  <c:v>1987.0237808198001</c:v>
                </c:pt>
                <c:pt idx="1032">
                  <c:v>1981.99333987763</c:v>
                </c:pt>
                <c:pt idx="1033">
                  <c:v>1982.2621287859099</c:v>
                </c:pt>
                <c:pt idx="1034">
                  <c:v>1978.7035782867099</c:v>
                </c:pt>
                <c:pt idx="1035">
                  <c:v>1986.68191752744</c:v>
                </c:pt>
                <c:pt idx="1036">
                  <c:v>1991.76218336594</c:v>
                </c:pt>
                <c:pt idx="1037">
                  <c:v>1981.5058573789399</c:v>
                </c:pt>
                <c:pt idx="1038">
                  <c:v>1987.9756480395299</c:v>
                </c:pt>
                <c:pt idx="1039">
                  <c:v>1990.1128829384099</c:v>
                </c:pt>
                <c:pt idx="1040">
                  <c:v>1986.2890265158901</c:v>
                </c:pt>
                <c:pt idx="1041">
                  <c:v>1991.3064073376099</c:v>
                </c:pt>
                <c:pt idx="1042">
                  <c:v>1993.41892689673</c:v>
                </c:pt>
                <c:pt idx="1043">
                  <c:v>1989.1546049373801</c:v>
                </c:pt>
                <c:pt idx="1044">
                  <c:v>1992.92279932834</c:v>
                </c:pt>
                <c:pt idx="1045">
                  <c:v>1987.0629710758201</c:v>
                </c:pt>
                <c:pt idx="1046">
                  <c:v>1988.5820839805699</c:v>
                </c:pt>
                <c:pt idx="1047">
                  <c:v>2001.72478456109</c:v>
                </c:pt>
                <c:pt idx="1048">
                  <c:v>1997.0804389540599</c:v>
                </c:pt>
                <c:pt idx="1049">
                  <c:v>1991.22272034402</c:v>
                </c:pt>
                <c:pt idx="1050">
                  <c:v>1993.6747872477799</c:v>
                </c:pt>
                <c:pt idx="1051">
                  <c:v>1986.29158887724</c:v>
                </c:pt>
                <c:pt idx="1052">
                  <c:v>1992.71653624855</c:v>
                </c:pt>
                <c:pt idx="1053">
                  <c:v>1995.5566836626101</c:v>
                </c:pt>
                <c:pt idx="1054">
                  <c:v>1982.5472902289901</c:v>
                </c:pt>
                <c:pt idx="1055">
                  <c:v>1983.98169417073</c:v>
                </c:pt>
                <c:pt idx="1056">
                  <c:v>1986.1369772334299</c:v>
                </c:pt>
                <c:pt idx="1057">
                  <c:v>1977.37665610726</c:v>
                </c:pt>
                <c:pt idx="1058">
                  <c:v>1992.2143810400801</c:v>
                </c:pt>
                <c:pt idx="1059">
                  <c:v>1988.3376409843399</c:v>
                </c:pt>
                <c:pt idx="1060">
                  <c:v>1982.45591100405</c:v>
                </c:pt>
                <c:pt idx="1061">
                  <c:v>1986.8213123220501</c:v>
                </c:pt>
                <c:pt idx="1062">
                  <c:v>1984.8436317768201</c:v>
                </c:pt>
                <c:pt idx="1063">
                  <c:v>1986.2531313839299</c:v>
                </c:pt>
                <c:pt idx="1064">
                  <c:v>2002.07936326243</c:v>
                </c:pt>
                <c:pt idx="1065">
                  <c:v>1994.5197334145</c:v>
                </c:pt>
                <c:pt idx="1066">
                  <c:v>1993.3820597250501</c:v>
                </c:pt>
                <c:pt idx="1067">
                  <c:v>1994.22904113564</c:v>
                </c:pt>
                <c:pt idx="1068">
                  <c:v>1989.6616595340699</c:v>
                </c:pt>
                <c:pt idx="1069">
                  <c:v>1991.3390598825299</c:v>
                </c:pt>
                <c:pt idx="1070">
                  <c:v>1992.6345720976001</c:v>
                </c:pt>
                <c:pt idx="1071">
                  <c:v>1980.0244268112001</c:v>
                </c:pt>
                <c:pt idx="1072">
                  <c:v>1982.4407944807299</c:v>
                </c:pt>
                <c:pt idx="1073">
                  <c:v>1981.4777231053899</c:v>
                </c:pt>
                <c:pt idx="1074">
                  <c:v>1979.30256092131</c:v>
                </c:pt>
                <c:pt idx="1075">
                  <c:v>1986.5926537241701</c:v>
                </c:pt>
                <c:pt idx="1076">
                  <c:v>1988.7209735541501</c:v>
                </c:pt>
                <c:pt idx="1077">
                  <c:v>1984.56477780664</c:v>
                </c:pt>
                <c:pt idx="1078">
                  <c:v>1987.7030622264299</c:v>
                </c:pt>
                <c:pt idx="1079">
                  <c:v>1980.0739451055199</c:v>
                </c:pt>
                <c:pt idx="1080">
                  <c:v>1979.9525009768799</c:v>
                </c:pt>
                <c:pt idx="1081">
                  <c:v>1989.2189385792601</c:v>
                </c:pt>
                <c:pt idx="1082">
                  <c:v>1979.9651095537999</c:v>
                </c:pt>
                <c:pt idx="1083">
                  <c:v>1977.35965079114</c:v>
                </c:pt>
                <c:pt idx="1084">
                  <c:v>1976.62450327239</c:v>
                </c:pt>
                <c:pt idx="1085">
                  <c:v>1969.58967336157</c:v>
                </c:pt>
                <c:pt idx="1086">
                  <c:v>1975.4313606196499</c:v>
                </c:pt>
                <c:pt idx="1087">
                  <c:v>1981.0255649011599</c:v>
                </c:pt>
                <c:pt idx="1088">
                  <c:v>1970.0751841978399</c:v>
                </c:pt>
                <c:pt idx="1089">
                  <c:v>1976.4420925356101</c:v>
                </c:pt>
                <c:pt idx="1090">
                  <c:v>1969.9263465030101</c:v>
                </c:pt>
                <c:pt idx="1091">
                  <c:v>1964.3673605812401</c:v>
                </c:pt>
                <c:pt idx="1092">
                  <c:v>1978.5438694875199</c:v>
                </c:pt>
                <c:pt idx="1093">
                  <c:v>1983.13950809524</c:v>
                </c:pt>
                <c:pt idx="1094">
                  <c:v>1977.0784009731599</c:v>
                </c:pt>
                <c:pt idx="1095">
                  <c:v>1984.0499977791501</c:v>
                </c:pt>
                <c:pt idx="1096">
                  <c:v>1979.7141233646701</c:v>
                </c:pt>
                <c:pt idx="1097">
                  <c:v>1986.37216508136</c:v>
                </c:pt>
                <c:pt idx="1098">
                  <c:v>2000.62563265636</c:v>
                </c:pt>
                <c:pt idx="1099">
                  <c:v>1993.4954252118901</c:v>
                </c:pt>
                <c:pt idx="1100">
                  <c:v>1989.54345300009</c:v>
                </c:pt>
                <c:pt idx="1101">
                  <c:v>1991.4367222348101</c:v>
                </c:pt>
                <c:pt idx="1102">
                  <c:v>1982.6744333070701</c:v>
                </c:pt>
                <c:pt idx="1103">
                  <c:v>1989.7734730726099</c:v>
                </c:pt>
                <c:pt idx="1104">
                  <c:v>1991.2995610656999</c:v>
                </c:pt>
                <c:pt idx="1105">
                  <c:v>1982.52949096571</c:v>
                </c:pt>
                <c:pt idx="1106">
                  <c:v>1985.8938750508401</c:v>
                </c:pt>
                <c:pt idx="1107">
                  <c:v>1981.97197592065</c:v>
                </c:pt>
                <c:pt idx="1108">
                  <c:v>1975.1625780654499</c:v>
                </c:pt>
                <c:pt idx="1109">
                  <c:v>1986.85741518073</c:v>
                </c:pt>
                <c:pt idx="1110">
                  <c:v>1984.8440123652999</c:v>
                </c:pt>
                <c:pt idx="1111">
                  <c:v>1978.09941554798</c:v>
                </c:pt>
                <c:pt idx="1112">
                  <c:v>1985.58903425619</c:v>
                </c:pt>
                <c:pt idx="1113">
                  <c:v>1976.2138028818899</c:v>
                </c:pt>
                <c:pt idx="1114">
                  <c:v>1976.70531840067</c:v>
                </c:pt>
                <c:pt idx="1115">
                  <c:v>1991.98359019597</c:v>
                </c:pt>
                <c:pt idx="1116">
                  <c:v>1986.60460073941</c:v>
                </c:pt>
                <c:pt idx="1117">
                  <c:v>1989.05866624789</c:v>
                </c:pt>
                <c:pt idx="1118">
                  <c:v>1993.19166159573</c:v>
                </c:pt>
                <c:pt idx="1119">
                  <c:v>1979.9256783338201</c:v>
                </c:pt>
                <c:pt idx="1120">
                  <c:v>1992.09478103479</c:v>
                </c:pt>
                <c:pt idx="1121">
                  <c:v>2003.98722595561</c:v>
                </c:pt>
                <c:pt idx="1122">
                  <c:v>1991.66655947451</c:v>
                </c:pt>
                <c:pt idx="1123">
                  <c:v>1989.1635759604601</c:v>
                </c:pt>
                <c:pt idx="1124">
                  <c:v>1983.66014077454</c:v>
                </c:pt>
                <c:pt idx="1125">
                  <c:v>1977.8554111317701</c:v>
                </c:pt>
                <c:pt idx="1126">
                  <c:v>1991.12323152872</c:v>
                </c:pt>
                <c:pt idx="1127">
                  <c:v>1986.8366022533701</c:v>
                </c:pt>
                <c:pt idx="1128">
                  <c:v>1974.1172493977001</c:v>
                </c:pt>
                <c:pt idx="1129">
                  <c:v>1982.4116358169399</c:v>
                </c:pt>
                <c:pt idx="1130">
                  <c:v>1983.5806779846</c:v>
                </c:pt>
                <c:pt idx="1131">
                  <c:v>1985.29368936842</c:v>
                </c:pt>
                <c:pt idx="1132">
                  <c:v>1999.43664761076</c:v>
                </c:pt>
                <c:pt idx="1133">
                  <c:v>1997.39274283247</c:v>
                </c:pt>
                <c:pt idx="1134">
                  <c:v>1997.2417097262801</c:v>
                </c:pt>
                <c:pt idx="1135">
                  <c:v>2001.99562790906</c:v>
                </c:pt>
                <c:pt idx="1136">
                  <c:v>1992.3159227163601</c:v>
                </c:pt>
                <c:pt idx="1137">
                  <c:v>1996.0803331079501</c:v>
                </c:pt>
                <c:pt idx="1138">
                  <c:v>2004.6463624333601</c:v>
                </c:pt>
                <c:pt idx="1139">
                  <c:v>1987.5108384537</c:v>
                </c:pt>
                <c:pt idx="1140">
                  <c:v>1992.56939494429</c:v>
                </c:pt>
                <c:pt idx="1141">
                  <c:v>1992.96706443925</c:v>
                </c:pt>
                <c:pt idx="1142">
                  <c:v>1987.7693750764199</c:v>
                </c:pt>
                <c:pt idx="1143">
                  <c:v>2000.5345307852201</c:v>
                </c:pt>
                <c:pt idx="1144">
                  <c:v>1993.68494825158</c:v>
                </c:pt>
                <c:pt idx="1145">
                  <c:v>1981.7347691411501</c:v>
                </c:pt>
                <c:pt idx="1146">
                  <c:v>1990.4823199166501</c:v>
                </c:pt>
                <c:pt idx="1147">
                  <c:v>1976.05982133731</c:v>
                </c:pt>
                <c:pt idx="1148">
                  <c:v>1971.3672032562399</c:v>
                </c:pt>
                <c:pt idx="1149">
                  <c:v>1984.2955456658799</c:v>
                </c:pt>
                <c:pt idx="1150">
                  <c:v>1976.65091761443</c:v>
                </c:pt>
                <c:pt idx="1151">
                  <c:v>1977.67217452568</c:v>
                </c:pt>
                <c:pt idx="1152">
                  <c:v>1978.0481339721</c:v>
                </c:pt>
                <c:pt idx="1153">
                  <c:v>1969.2298875223401</c:v>
                </c:pt>
                <c:pt idx="1154">
                  <c:v>1977.5306268535801</c:v>
                </c:pt>
                <c:pt idx="1155">
                  <c:v>1986.52657094389</c:v>
                </c:pt>
                <c:pt idx="1156">
                  <c:v>1970.11493159269</c:v>
                </c:pt>
                <c:pt idx="1157">
                  <c:v>1971.66269319913</c:v>
                </c:pt>
                <c:pt idx="1158">
                  <c:v>1969.5392221832999</c:v>
                </c:pt>
                <c:pt idx="1159">
                  <c:v>1960.48338305774</c:v>
                </c:pt>
                <c:pt idx="1160">
                  <c:v>1971.47498178008</c:v>
                </c:pt>
                <c:pt idx="1161">
                  <c:v>1972.03310572437</c:v>
                </c:pt>
                <c:pt idx="1162">
                  <c:v>1958.64278147397</c:v>
                </c:pt>
                <c:pt idx="1163">
                  <c:v>1964.2764830349599</c:v>
                </c:pt>
                <c:pt idx="1164">
                  <c:v>1955.72011679041</c:v>
                </c:pt>
                <c:pt idx="1165">
                  <c:v>1951.3431693059199</c:v>
                </c:pt>
                <c:pt idx="1166">
                  <c:v>1966.6432113629801</c:v>
                </c:pt>
                <c:pt idx="1167">
                  <c:v>1960.7373569025799</c:v>
                </c:pt>
                <c:pt idx="1168">
                  <c:v>1955.1209104469599</c:v>
                </c:pt>
                <c:pt idx="1169">
                  <c:v>1962.71250781392</c:v>
                </c:pt>
                <c:pt idx="1170">
                  <c:v>1959.75282137779</c:v>
                </c:pt>
                <c:pt idx="1171">
                  <c:v>1968.5067228105399</c:v>
                </c:pt>
                <c:pt idx="1172">
                  <c:v>1981.9474192141799</c:v>
                </c:pt>
                <c:pt idx="1173">
                  <c:v>1972.70242070481</c:v>
                </c:pt>
                <c:pt idx="1174">
                  <c:v>1976.2625342731001</c:v>
                </c:pt>
                <c:pt idx="1175">
                  <c:v>1977.6136072806</c:v>
                </c:pt>
                <c:pt idx="1176">
                  <c:v>1967.42807157676</c:v>
                </c:pt>
                <c:pt idx="1177">
                  <c:v>1978.19016677384</c:v>
                </c:pt>
                <c:pt idx="1178">
                  <c:v>1977.5297149292701</c:v>
                </c:pt>
                <c:pt idx="1179">
                  <c:v>1969.8507784283099</c:v>
                </c:pt>
                <c:pt idx="1180">
                  <c:v>1976.3067556220899</c:v>
                </c:pt>
                <c:pt idx="1181">
                  <c:v>1971.6668273155799</c:v>
                </c:pt>
                <c:pt idx="1182">
                  <c:v>1973.33898517482</c:v>
                </c:pt>
                <c:pt idx="1183">
                  <c:v>1992.8441879787999</c:v>
                </c:pt>
                <c:pt idx="1184">
                  <c:v>1985.47971284561</c:v>
                </c:pt>
                <c:pt idx="1185">
                  <c:v>1985.1656074194</c:v>
                </c:pt>
                <c:pt idx="1186">
                  <c:v>1987.71386091456</c:v>
                </c:pt>
                <c:pt idx="1187">
                  <c:v>1980.8480866003199</c:v>
                </c:pt>
                <c:pt idx="1188">
                  <c:v>1989.47454073685</c:v>
                </c:pt>
                <c:pt idx="1189">
                  <c:v>1994.7526848498601</c:v>
                </c:pt>
                <c:pt idx="1190">
                  <c:v>1980.2273401494599</c:v>
                </c:pt>
                <c:pt idx="1191">
                  <c:v>1985.58263645074</c:v>
                </c:pt>
                <c:pt idx="1192">
                  <c:v>1983.8740008951199</c:v>
                </c:pt>
                <c:pt idx="1193">
                  <c:v>1979.33176459673</c:v>
                </c:pt>
                <c:pt idx="1194">
                  <c:v>1997.18039952036</c:v>
                </c:pt>
                <c:pt idx="1195">
                  <c:v>1995.78830914488</c:v>
                </c:pt>
                <c:pt idx="1196">
                  <c:v>1988.4390569796799</c:v>
                </c:pt>
                <c:pt idx="1197">
                  <c:v>1992.78260172764</c:v>
                </c:pt>
                <c:pt idx="1198">
                  <c:v>1985.1347634157501</c:v>
                </c:pt>
                <c:pt idx="1199">
                  <c:v>1983.4884117409299</c:v>
                </c:pt>
                <c:pt idx="1200">
                  <c:v>1999.4940127984701</c:v>
                </c:pt>
                <c:pt idx="1201">
                  <c:v>1987.6082340949799</c:v>
                </c:pt>
                <c:pt idx="1202">
                  <c:v>1985.4712739497199</c:v>
                </c:pt>
                <c:pt idx="1203">
                  <c:v>1988.60858005776</c:v>
                </c:pt>
                <c:pt idx="1204">
                  <c:v>1986.26327720683</c:v>
                </c:pt>
                <c:pt idx="1205">
                  <c:v>1994.4812023079701</c:v>
                </c:pt>
                <c:pt idx="1206">
                  <c:v>2006.1993969565899</c:v>
                </c:pt>
                <c:pt idx="1207">
                  <c:v>1996.5971258744701</c:v>
                </c:pt>
                <c:pt idx="1208">
                  <c:v>2001.94170794922</c:v>
                </c:pt>
                <c:pt idx="1209">
                  <c:v>2006.0498659851601</c:v>
                </c:pt>
                <c:pt idx="1210">
                  <c:v>2002.2208451049</c:v>
                </c:pt>
                <c:pt idx="1211">
                  <c:v>2013.37894703402</c:v>
                </c:pt>
                <c:pt idx="1212">
                  <c:v>2017.26461205386</c:v>
                </c:pt>
                <c:pt idx="1213">
                  <c:v>2010.4194803615801</c:v>
                </c:pt>
                <c:pt idx="1214">
                  <c:v>2016.06676340127</c:v>
                </c:pt>
                <c:pt idx="1215">
                  <c:v>2011.5247809584</c:v>
                </c:pt>
                <c:pt idx="1216">
                  <c:v>2008.1280625182001</c:v>
                </c:pt>
                <c:pt idx="1217">
                  <c:v>2021.93302770848</c:v>
                </c:pt>
                <c:pt idx="1218">
                  <c:v>2013.46635375761</c:v>
                </c:pt>
                <c:pt idx="1219">
                  <c:v>2010.93868512769</c:v>
                </c:pt>
                <c:pt idx="1220">
                  <c:v>2014.0897816965901</c:v>
                </c:pt>
                <c:pt idx="1221">
                  <c:v>2008.58139162148</c:v>
                </c:pt>
                <c:pt idx="1222">
                  <c:v>2014.14294454068</c:v>
                </c:pt>
                <c:pt idx="1223">
                  <c:v>2024.5467023077599</c:v>
                </c:pt>
                <c:pt idx="1224">
                  <c:v>2015.53428878617</c:v>
                </c:pt>
                <c:pt idx="1225">
                  <c:v>2024.1212487528901</c:v>
                </c:pt>
                <c:pt idx="1226">
                  <c:v>2022.65345551409</c:v>
                </c:pt>
                <c:pt idx="1227">
                  <c:v>2017.04775298609</c:v>
                </c:pt>
                <c:pt idx="1228">
                  <c:v>2025.8007126556199</c:v>
                </c:pt>
                <c:pt idx="1229">
                  <c:v>2028.7711744734399</c:v>
                </c:pt>
                <c:pt idx="1230">
                  <c:v>2017.8371278970901</c:v>
                </c:pt>
                <c:pt idx="1231">
                  <c:v>2020.27687684028</c:v>
                </c:pt>
                <c:pt idx="1232">
                  <c:v>2013.2506678280499</c:v>
                </c:pt>
                <c:pt idx="1233">
                  <c:v>2014.3262079465601</c:v>
                </c:pt>
                <c:pt idx="1234">
                  <c:v>2027.22653201447</c:v>
                </c:pt>
                <c:pt idx="1235">
                  <c:v>2022.0436977192001</c:v>
                </c:pt>
                <c:pt idx="1236">
                  <c:v>2017.51632940133</c:v>
                </c:pt>
                <c:pt idx="1237">
                  <c:v>2021.39329769613</c:v>
                </c:pt>
                <c:pt idx="1238">
                  <c:v>2016.4822313828399</c:v>
                </c:pt>
                <c:pt idx="1239">
                  <c:v>2024.4085589522999</c:v>
                </c:pt>
                <c:pt idx="1240">
                  <c:v>2032.9244820785</c:v>
                </c:pt>
                <c:pt idx="1241">
                  <c:v>2023.36515265921</c:v>
                </c:pt>
                <c:pt idx="1242">
                  <c:v>2027.9376279077901</c:v>
                </c:pt>
                <c:pt idx="1243">
                  <c:v>2027.5874300308501</c:v>
                </c:pt>
                <c:pt idx="1244">
                  <c:v>2022.6395579206501</c:v>
                </c:pt>
                <c:pt idx="1245">
                  <c:v>2033.8346969209599</c:v>
                </c:pt>
                <c:pt idx="1246">
                  <c:v>2034.4219480357899</c:v>
                </c:pt>
                <c:pt idx="1247">
                  <c:v>2021.13520488367</c:v>
                </c:pt>
                <c:pt idx="1248">
                  <c:v>2026.3466599058299</c:v>
                </c:pt>
                <c:pt idx="1249">
                  <c:v>2021.1427944816301</c:v>
                </c:pt>
                <c:pt idx="1250">
                  <c:v>2020.4452125922601</c:v>
                </c:pt>
                <c:pt idx="1251">
                  <c:v>2032.49414780596</c:v>
                </c:pt>
                <c:pt idx="1252">
                  <c:v>2025.78053103708</c:v>
                </c:pt>
                <c:pt idx="1253">
                  <c:v>2024.186907235</c:v>
                </c:pt>
                <c:pt idx="1254">
                  <c:v>2030.7729374047401</c:v>
                </c:pt>
                <c:pt idx="1255">
                  <c:v>2024.8061533427499</c:v>
                </c:pt>
                <c:pt idx="1256">
                  <c:v>2031.44700541271</c:v>
                </c:pt>
                <c:pt idx="1257">
                  <c:v>2042.29351626689</c:v>
                </c:pt>
                <c:pt idx="1258">
                  <c:v>2034.5796966371799</c:v>
                </c:pt>
                <c:pt idx="1259">
                  <c:v>2037.6615212782499</c:v>
                </c:pt>
                <c:pt idx="1260">
                  <c:v>2037.3650128363799</c:v>
                </c:pt>
                <c:pt idx="1261">
                  <c:v>2030.0039038918101</c:v>
                </c:pt>
                <c:pt idx="1262">
                  <c:v>2042.4959725277999</c:v>
                </c:pt>
                <c:pt idx="1263">
                  <c:v>2041.03380449113</c:v>
                </c:pt>
                <c:pt idx="1264">
                  <c:v>2029.3955398442499</c:v>
                </c:pt>
                <c:pt idx="1265">
                  <c:v>2034.2791593122299</c:v>
                </c:pt>
                <c:pt idx="1266">
                  <c:v>2029.89840081896</c:v>
                </c:pt>
                <c:pt idx="1267">
                  <c:v>2026.6216801166599</c:v>
                </c:pt>
                <c:pt idx="1268">
                  <c:v>2037.9302264769101</c:v>
                </c:pt>
                <c:pt idx="1269">
                  <c:v>2025.21597608712</c:v>
                </c:pt>
                <c:pt idx="1270">
                  <c:v>2024.571649532</c:v>
                </c:pt>
                <c:pt idx="1271">
                  <c:v>2025.3407538249</c:v>
                </c:pt>
                <c:pt idx="1272">
                  <c:v>2016.0967626941001</c:v>
                </c:pt>
                <c:pt idx="1273">
                  <c:v>2020.6274933802399</c:v>
                </c:pt>
                <c:pt idx="1274">
                  <c:v>2026.4630701034901</c:v>
                </c:pt>
                <c:pt idx="1275">
                  <c:v>2017.57699409154</c:v>
                </c:pt>
                <c:pt idx="1276">
                  <c:v>2025.20098511629</c:v>
                </c:pt>
                <c:pt idx="1277">
                  <c:v>2019.7735564467901</c:v>
                </c:pt>
                <c:pt idx="1278">
                  <c:v>2017.9263216818499</c:v>
                </c:pt>
                <c:pt idx="1279">
                  <c:v>2028.8463132943</c:v>
                </c:pt>
                <c:pt idx="1280">
                  <c:v>2030.51631580812</c:v>
                </c:pt>
                <c:pt idx="1281">
                  <c:v>2024.4665886366699</c:v>
                </c:pt>
                <c:pt idx="1282">
                  <c:v>2029.9198841966299</c:v>
                </c:pt>
                <c:pt idx="1283">
                  <c:v>2024.2390308617</c:v>
                </c:pt>
                <c:pt idx="1284">
                  <c:v>2021.1221899090799</c:v>
                </c:pt>
                <c:pt idx="1285">
                  <c:v>2030.81208536025</c:v>
                </c:pt>
                <c:pt idx="1286">
                  <c:v>2022.7180990643501</c:v>
                </c:pt>
                <c:pt idx="1287">
                  <c:v>2015.3260218375899</c:v>
                </c:pt>
                <c:pt idx="1288">
                  <c:v>2016.39241320007</c:v>
                </c:pt>
                <c:pt idx="1289">
                  <c:v>2009.30618502466</c:v>
                </c:pt>
                <c:pt idx="1290">
                  <c:v>2013.7135545420699</c:v>
                </c:pt>
                <c:pt idx="1291">
                  <c:v>2029.70671356759</c:v>
                </c:pt>
                <c:pt idx="1292">
                  <c:v>2020.05787830338</c:v>
                </c:pt>
                <c:pt idx="1293">
                  <c:v>2024.42122825198</c:v>
                </c:pt>
                <c:pt idx="1294">
                  <c:v>2027.4453185508601</c:v>
                </c:pt>
                <c:pt idx="1295">
                  <c:v>2020.75951485926</c:v>
                </c:pt>
                <c:pt idx="1296">
                  <c:v>2034.2753292892601</c:v>
                </c:pt>
                <c:pt idx="1297">
                  <c:v>2036.5537317865801</c:v>
                </c:pt>
                <c:pt idx="1298">
                  <c:v>2022.230194168</c:v>
                </c:pt>
                <c:pt idx="1299">
                  <c:v>2029.98763235366</c:v>
                </c:pt>
                <c:pt idx="1300">
                  <c:v>2027.0915102727399</c:v>
                </c:pt>
                <c:pt idx="1301">
                  <c:v>2025.9029063449</c:v>
                </c:pt>
                <c:pt idx="1302">
                  <c:v>2039.77781453904</c:v>
                </c:pt>
                <c:pt idx="1303">
                  <c:v>2030.91133655627</c:v>
                </c:pt>
                <c:pt idx="1304">
                  <c:v>2021.6617303645301</c:v>
                </c:pt>
                <c:pt idx="1305">
                  <c:v>2022.9102820110099</c:v>
                </c:pt>
                <c:pt idx="1306">
                  <c:v>2013.1012299470201</c:v>
                </c:pt>
                <c:pt idx="1307">
                  <c:v>2024.5500995407599</c:v>
                </c:pt>
                <c:pt idx="1308">
                  <c:v>2035.7957340744199</c:v>
                </c:pt>
                <c:pt idx="1309">
                  <c:v>2026.6530701499901</c:v>
                </c:pt>
                <c:pt idx="1310">
                  <c:v>2025.26370765961</c:v>
                </c:pt>
                <c:pt idx="1311">
                  <c:v>2030.0794453831199</c:v>
                </c:pt>
                <c:pt idx="1312">
                  <c:v>2022.3060645538801</c:v>
                </c:pt>
                <c:pt idx="1313">
                  <c:v>2030.3737989337999</c:v>
                </c:pt>
                <c:pt idx="1314">
                  <c:v>2026.9083252672101</c:v>
                </c:pt>
                <c:pt idx="1315">
                  <c:v>2011.80277356037</c:v>
                </c:pt>
                <c:pt idx="1316">
                  <c:v>2009.24097460639</c:v>
                </c:pt>
                <c:pt idx="1317">
                  <c:v>2004.34866916654</c:v>
                </c:pt>
                <c:pt idx="1318">
                  <c:v>2000.1862757373499</c:v>
                </c:pt>
                <c:pt idx="1319">
                  <c:v>2017.1126585494701</c:v>
                </c:pt>
                <c:pt idx="1320">
                  <c:v>2011.31413293833</c:v>
                </c:pt>
                <c:pt idx="1321">
                  <c:v>2003.01482586725</c:v>
                </c:pt>
                <c:pt idx="1322">
                  <c:v>2006.4135882406199</c:v>
                </c:pt>
                <c:pt idx="1323">
                  <c:v>1996.97671453814</c:v>
                </c:pt>
                <c:pt idx="1324">
                  <c:v>2004.8361149207501</c:v>
                </c:pt>
                <c:pt idx="1325">
                  <c:v>2013.7152829100701</c:v>
                </c:pt>
                <c:pt idx="1326">
                  <c:v>2001.2392441471</c:v>
                </c:pt>
                <c:pt idx="1327">
                  <c:v>2002.9834712802599</c:v>
                </c:pt>
                <c:pt idx="1328">
                  <c:v>2001.2183019546401</c:v>
                </c:pt>
                <c:pt idx="1329">
                  <c:v>1995.63652018332</c:v>
                </c:pt>
                <c:pt idx="1330">
                  <c:v>2015.2058549415999</c:v>
                </c:pt>
                <c:pt idx="1331">
                  <c:v>2013.5738390522599</c:v>
                </c:pt>
                <c:pt idx="1332">
                  <c:v>2002.8301133791699</c:v>
                </c:pt>
                <c:pt idx="1333">
                  <c:v>2007.7990387769901</c:v>
                </c:pt>
                <c:pt idx="1334">
                  <c:v>2003.1134588815901</c:v>
                </c:pt>
                <c:pt idx="1335">
                  <c:v>1999.95507307612</c:v>
                </c:pt>
                <c:pt idx="1336">
                  <c:v>2008.2896573210201</c:v>
                </c:pt>
                <c:pt idx="1337">
                  <c:v>1994.3394150010299</c:v>
                </c:pt>
                <c:pt idx="1338">
                  <c:v>1989.96362946356</c:v>
                </c:pt>
                <c:pt idx="1339">
                  <c:v>1992.3588227155301</c:v>
                </c:pt>
                <c:pt idx="1340">
                  <c:v>1982.4671332171899</c:v>
                </c:pt>
                <c:pt idx="1341">
                  <c:v>1988.8058348647601</c:v>
                </c:pt>
                <c:pt idx="1342">
                  <c:v>1998.90196757031</c:v>
                </c:pt>
                <c:pt idx="1343">
                  <c:v>1992.64763451724</c:v>
                </c:pt>
                <c:pt idx="1344">
                  <c:v>1999.6397674950399</c:v>
                </c:pt>
                <c:pt idx="1345">
                  <c:v>1999.4366812631299</c:v>
                </c:pt>
                <c:pt idx="1346">
                  <c:v>1993.1537714945</c:v>
                </c:pt>
                <c:pt idx="1347">
                  <c:v>2008.30641390968</c:v>
                </c:pt>
                <c:pt idx="1348">
                  <c:v>2012.76861366351</c:v>
                </c:pt>
                <c:pt idx="1349">
                  <c:v>2003.9978821887701</c:v>
                </c:pt>
                <c:pt idx="1350">
                  <c:v>2010.0527017581001</c:v>
                </c:pt>
                <c:pt idx="1351">
                  <c:v>2005.1540790598999</c:v>
                </c:pt>
                <c:pt idx="1352">
                  <c:v>2007.9485864298699</c:v>
                </c:pt>
                <c:pt idx="1353">
                  <c:v>2022.7040133698399</c:v>
                </c:pt>
                <c:pt idx="1354">
                  <c:v>2017.9163602517999</c:v>
                </c:pt>
                <c:pt idx="1355">
                  <c:v>2013.2485650005599</c:v>
                </c:pt>
                <c:pt idx="1356">
                  <c:v>2019.62928824805</c:v>
                </c:pt>
                <c:pt idx="1357">
                  <c:v>2011.40897135257</c:v>
                </c:pt>
                <c:pt idx="1358">
                  <c:v>2020.37064874118</c:v>
                </c:pt>
                <c:pt idx="1359">
                  <c:v>2032.98850117608</c:v>
                </c:pt>
                <c:pt idx="1360">
                  <c:v>2023.7792128986</c:v>
                </c:pt>
                <c:pt idx="1361">
                  <c:v>2024.6682615121199</c:v>
                </c:pt>
                <c:pt idx="1362">
                  <c:v>2023.48650208818</c:v>
                </c:pt>
                <c:pt idx="1363">
                  <c:v>2018.6990300216401</c:v>
                </c:pt>
                <c:pt idx="1364">
                  <c:v>2032.51600532878</c:v>
                </c:pt>
                <c:pt idx="1365">
                  <c:v>2034.4750363943499</c:v>
                </c:pt>
                <c:pt idx="1366">
                  <c:v>2021.7032082764299</c:v>
                </c:pt>
                <c:pt idx="1367">
                  <c:v>2027.1990057686201</c:v>
                </c:pt>
                <c:pt idx="1368">
                  <c:v>2023.6052100034501</c:v>
                </c:pt>
                <c:pt idx="1369">
                  <c:v>2022.11500841574</c:v>
                </c:pt>
                <c:pt idx="1370">
                  <c:v>2031.7270277406001</c:v>
                </c:pt>
                <c:pt idx="1371">
                  <c:v>2024.51922350922</c:v>
                </c:pt>
                <c:pt idx="1372">
                  <c:v>2020.7469217579601</c:v>
                </c:pt>
                <c:pt idx="1373">
                  <c:v>2021.8867644883901</c:v>
                </c:pt>
                <c:pt idx="1374">
                  <c:v>2010.5706519113401</c:v>
                </c:pt>
                <c:pt idx="1375">
                  <c:v>2013.65272284971</c:v>
                </c:pt>
                <c:pt idx="1376">
                  <c:v>2021.8835947298801</c:v>
                </c:pt>
                <c:pt idx="1377">
                  <c:v>2012.41636218708</c:v>
                </c:pt>
                <c:pt idx="1378">
                  <c:v>2018.7796872818101</c:v>
                </c:pt>
                <c:pt idx="1379">
                  <c:v>2016.3268066641599</c:v>
                </c:pt>
                <c:pt idx="1380">
                  <c:v>2013.9609559037799</c:v>
                </c:pt>
                <c:pt idx="1381">
                  <c:v>2029.8298714467001</c:v>
                </c:pt>
                <c:pt idx="1382">
                  <c:v>2031.38980772797</c:v>
                </c:pt>
                <c:pt idx="1383">
                  <c:v>2021.06624675948</c:v>
                </c:pt>
                <c:pt idx="1384">
                  <c:v>2028.5594403379901</c:v>
                </c:pt>
                <c:pt idx="1385">
                  <c:v>2020.51167995284</c:v>
                </c:pt>
                <c:pt idx="1386">
                  <c:v>2018.7222005875101</c:v>
                </c:pt>
                <c:pt idx="1387">
                  <c:v>2028.7693791107099</c:v>
                </c:pt>
                <c:pt idx="1388">
                  <c:v>2024.30546335914</c:v>
                </c:pt>
                <c:pt idx="1389">
                  <c:v>2021.9380539041899</c:v>
                </c:pt>
                <c:pt idx="1390">
                  <c:v>2027.25301572595</c:v>
                </c:pt>
                <c:pt idx="1391">
                  <c:v>2017.5471774560799</c:v>
                </c:pt>
                <c:pt idx="1392">
                  <c:v>2021.76042436902</c:v>
                </c:pt>
                <c:pt idx="1393">
                  <c:v>2031.5038220640199</c:v>
                </c:pt>
                <c:pt idx="1394">
                  <c:v>2021.9599760472099</c:v>
                </c:pt>
                <c:pt idx="1395">
                  <c:v>2023.8946666239699</c:v>
                </c:pt>
                <c:pt idx="1396">
                  <c:v>2024.1091812643799</c:v>
                </c:pt>
                <c:pt idx="1397">
                  <c:v>2017.0247823013799</c:v>
                </c:pt>
                <c:pt idx="1398">
                  <c:v>2029.8815964539799</c:v>
                </c:pt>
                <c:pt idx="1399">
                  <c:v>2032.7772198884199</c:v>
                </c:pt>
                <c:pt idx="1400">
                  <c:v>2023.16262889837</c:v>
                </c:pt>
                <c:pt idx="1401">
                  <c:v>2028.0743997263801</c:v>
                </c:pt>
                <c:pt idx="1402">
                  <c:v>2019.9025065419301</c:v>
                </c:pt>
                <c:pt idx="1403">
                  <c:v>2016.2949139039399</c:v>
                </c:pt>
                <c:pt idx="1404">
                  <c:v>2031.0968864465201</c:v>
                </c:pt>
                <c:pt idx="1405">
                  <c:v>2022.48376696937</c:v>
                </c:pt>
                <c:pt idx="1406">
                  <c:v>2015.58618534685</c:v>
                </c:pt>
                <c:pt idx="1407">
                  <c:v>2017.15099842981</c:v>
                </c:pt>
                <c:pt idx="1408">
                  <c:v>2007.3517939528999</c:v>
                </c:pt>
                <c:pt idx="1409">
                  <c:v>2015.80145945603</c:v>
                </c:pt>
                <c:pt idx="1410">
                  <c:v>2027.35486178611</c:v>
                </c:pt>
                <c:pt idx="1411">
                  <c:v>2015.62720916321</c:v>
                </c:pt>
                <c:pt idx="1412">
                  <c:v>2019.43867094554</c:v>
                </c:pt>
                <c:pt idx="1413">
                  <c:v>2020.8751375801</c:v>
                </c:pt>
                <c:pt idx="1414">
                  <c:v>2015.8335159492101</c:v>
                </c:pt>
                <c:pt idx="1415">
                  <c:v>2026.51617120728</c:v>
                </c:pt>
                <c:pt idx="1416">
                  <c:v>2026.05815922279</c:v>
                </c:pt>
                <c:pt idx="1417">
                  <c:v>2015.10390329859</c:v>
                </c:pt>
                <c:pt idx="1418">
                  <c:v>2018.35129919013</c:v>
                </c:pt>
                <c:pt idx="1419">
                  <c:v>2014.2251622474801</c:v>
                </c:pt>
                <c:pt idx="1420">
                  <c:v>2007.81148628905</c:v>
                </c:pt>
                <c:pt idx="1421">
                  <c:v>2017.51855228199</c:v>
                </c:pt>
                <c:pt idx="1422">
                  <c:v>2013.8916533826</c:v>
                </c:pt>
                <c:pt idx="1423">
                  <c:v>2007.99193037809</c:v>
                </c:pt>
                <c:pt idx="1424">
                  <c:v>2012.17233502773</c:v>
                </c:pt>
                <c:pt idx="1425">
                  <c:v>2006.29411272115</c:v>
                </c:pt>
                <c:pt idx="1426">
                  <c:v>2012.5712384526701</c:v>
                </c:pt>
                <c:pt idx="1427">
                  <c:v>2024.24089768317</c:v>
                </c:pt>
                <c:pt idx="1428">
                  <c:v>2016.74696312326</c:v>
                </c:pt>
                <c:pt idx="1429">
                  <c:v>2017.6442278828899</c:v>
                </c:pt>
                <c:pt idx="1430">
                  <c:v>2018.43877710587</c:v>
                </c:pt>
                <c:pt idx="1431">
                  <c:v>2010.5923837483799</c:v>
                </c:pt>
                <c:pt idx="1432">
                  <c:v>2017.3891885241401</c:v>
                </c:pt>
                <c:pt idx="1433">
                  <c:v>2017.4162010689899</c:v>
                </c:pt>
                <c:pt idx="1434">
                  <c:v>2007.5777957753401</c:v>
                </c:pt>
                <c:pt idx="1435">
                  <c:v>2010.6292454868001</c:v>
                </c:pt>
                <c:pt idx="1436">
                  <c:v>2006.03792990787</c:v>
                </c:pt>
                <c:pt idx="1437">
                  <c:v>2003.0267295364499</c:v>
                </c:pt>
                <c:pt idx="1438">
                  <c:v>2018.1984653060999</c:v>
                </c:pt>
                <c:pt idx="1439">
                  <c:v>2018.72819124133</c:v>
                </c:pt>
                <c:pt idx="1440">
                  <c:v>2011.8841029651801</c:v>
                </c:pt>
                <c:pt idx="1441">
                  <c:v>2014.28317755325</c:v>
                </c:pt>
                <c:pt idx="1442">
                  <c:v>2007.8123065770001</c:v>
                </c:pt>
                <c:pt idx="1443">
                  <c:v>2014.22696109401</c:v>
                </c:pt>
                <c:pt idx="1444">
                  <c:v>2029.39822263616</c:v>
                </c:pt>
                <c:pt idx="1445">
                  <c:v>2017.48082433682</c:v>
                </c:pt>
                <c:pt idx="1446">
                  <c:v>2014.3035564900399</c:v>
                </c:pt>
                <c:pt idx="1447">
                  <c:v>2014.3850978580899</c:v>
                </c:pt>
                <c:pt idx="1448">
                  <c:v>2008.9601287007999</c:v>
                </c:pt>
                <c:pt idx="1449">
                  <c:v>2016.5051097278999</c:v>
                </c:pt>
                <c:pt idx="1450">
                  <c:v>2016.47204836796</c:v>
                </c:pt>
                <c:pt idx="1451">
                  <c:v>1999.8192975757399</c:v>
                </c:pt>
                <c:pt idx="1452">
                  <c:v>2003.4064619093101</c:v>
                </c:pt>
                <c:pt idx="1453">
                  <c:v>2000.0655621814701</c:v>
                </c:pt>
                <c:pt idx="1454">
                  <c:v>1995.89894210845</c:v>
                </c:pt>
                <c:pt idx="1455">
                  <c:v>2011.8387728202499</c:v>
                </c:pt>
                <c:pt idx="1456">
                  <c:v>2013.6799523157599</c:v>
                </c:pt>
                <c:pt idx="1457">
                  <c:v>2008.83578121716</c:v>
                </c:pt>
                <c:pt idx="1458">
                  <c:v>2012.5934368937701</c:v>
                </c:pt>
                <c:pt idx="1459">
                  <c:v>2005.5219557727601</c:v>
                </c:pt>
                <c:pt idx="1460">
                  <c:v>2011.67483167676</c:v>
                </c:pt>
                <c:pt idx="1461">
                  <c:v>2026.9455763911301</c:v>
                </c:pt>
                <c:pt idx="1462">
                  <c:v>2010.71996659261</c:v>
                </c:pt>
                <c:pt idx="1463">
                  <c:v>2011.04692181877</c:v>
                </c:pt>
                <c:pt idx="1464">
                  <c:v>2010.1951012096699</c:v>
                </c:pt>
                <c:pt idx="1465">
                  <c:v>2003.3308475870001</c:v>
                </c:pt>
                <c:pt idx="1466">
                  <c:v>2017.82119658703</c:v>
                </c:pt>
                <c:pt idx="1467">
                  <c:v>2022.71570665268</c:v>
                </c:pt>
                <c:pt idx="1468">
                  <c:v>2007.7423444251201</c:v>
                </c:pt>
                <c:pt idx="1469">
                  <c:v>2014.25222654667</c:v>
                </c:pt>
                <c:pt idx="1470">
                  <c:v>2003.7268119712201</c:v>
                </c:pt>
                <c:pt idx="1471">
                  <c:v>2000.6635105426301</c:v>
                </c:pt>
                <c:pt idx="1472">
                  <c:v>2016.0232057666501</c:v>
                </c:pt>
                <c:pt idx="1473">
                  <c:v>2006.5890485541699</c:v>
                </c:pt>
                <c:pt idx="1474">
                  <c:v>1992.7394905362801</c:v>
                </c:pt>
                <c:pt idx="1475">
                  <c:v>1990.08887200802</c:v>
                </c:pt>
                <c:pt idx="1476">
                  <c:v>1985.4383237638001</c:v>
                </c:pt>
                <c:pt idx="1477">
                  <c:v>1998.4743717404899</c:v>
                </c:pt>
                <c:pt idx="1478">
                  <c:v>2013.40044577495</c:v>
                </c:pt>
                <c:pt idx="1479">
                  <c:v>2004.50877825933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19-B54E-B1EA-A6CBF999C829}"/>
            </c:ext>
          </c:extLst>
        </c:ser>
        <c:ser>
          <c:idx val="2"/>
          <c:order val="2"/>
          <c:tx>
            <c:v>Group 1-c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visualization_of_measured_TEP_v!$G$2:$G$1481</c:f>
              <c:numCache>
                <c:formatCode>General</c:formatCode>
                <c:ptCount val="1480"/>
                <c:pt idx="0">
                  <c:v>1282.6616780638301</c:v>
                </c:pt>
                <c:pt idx="1">
                  <c:v>1338.7991142348999</c:v>
                </c:pt>
                <c:pt idx="2">
                  <c:v>1387.70240275079</c:v>
                </c:pt>
                <c:pt idx="3">
                  <c:v>1421.91961931114</c:v>
                </c:pt>
                <c:pt idx="4">
                  <c:v>1450.5906271044701</c:v>
                </c:pt>
                <c:pt idx="5">
                  <c:v>1531.4457188813999</c:v>
                </c:pt>
                <c:pt idx="6">
                  <c:v>1593.30226030584</c:v>
                </c:pt>
                <c:pt idx="7">
                  <c:v>1627.90536331612</c:v>
                </c:pt>
                <c:pt idx="8">
                  <c:v>1663.72038075147</c:v>
                </c:pt>
                <c:pt idx="9">
                  <c:v>1690.19214709472</c:v>
                </c:pt>
                <c:pt idx="10">
                  <c:v>1718.0122653963199</c:v>
                </c:pt>
                <c:pt idx="11">
                  <c:v>1742.1127425775601</c:v>
                </c:pt>
                <c:pt idx="12">
                  <c:v>1751.6034395266199</c:v>
                </c:pt>
                <c:pt idx="13">
                  <c:v>1761.6882790823799</c:v>
                </c:pt>
                <c:pt idx="14">
                  <c:v>1770.6328805181299</c:v>
                </c:pt>
                <c:pt idx="15">
                  <c:v>1773.32667647523</c:v>
                </c:pt>
                <c:pt idx="16">
                  <c:v>1776.5123098280201</c:v>
                </c:pt>
                <c:pt idx="17">
                  <c:v>1780.7065630765401</c:v>
                </c:pt>
                <c:pt idx="18">
                  <c:v>1779.59488015586</c:v>
                </c:pt>
                <c:pt idx="19">
                  <c:v>1783.83542984515</c:v>
                </c:pt>
                <c:pt idx="20">
                  <c:v>1790.45437487348</c:v>
                </c:pt>
                <c:pt idx="21">
                  <c:v>1800.67979843073</c:v>
                </c:pt>
                <c:pt idx="22">
                  <c:v>1808.28704682084</c:v>
                </c:pt>
                <c:pt idx="23">
                  <c:v>1811.7086161925499</c:v>
                </c:pt>
                <c:pt idx="24">
                  <c:v>1808.2825552982099</c:v>
                </c:pt>
                <c:pt idx="25">
                  <c:v>1813.82809406093</c:v>
                </c:pt>
                <c:pt idx="26">
                  <c:v>1818.79861502571</c:v>
                </c:pt>
                <c:pt idx="27">
                  <c:v>1818.17462486043</c:v>
                </c:pt>
                <c:pt idx="28">
                  <c:v>1818.37073841597</c:v>
                </c:pt>
                <c:pt idx="29">
                  <c:v>1814.9437945822001</c:v>
                </c:pt>
                <c:pt idx="30">
                  <c:v>1813.46829742567</c:v>
                </c:pt>
                <c:pt idx="31">
                  <c:v>1818.57290239948</c:v>
                </c:pt>
                <c:pt idx="32">
                  <c:v>1821.4421389412701</c:v>
                </c:pt>
                <c:pt idx="33">
                  <c:v>1824.3768137064999</c:v>
                </c:pt>
                <c:pt idx="34">
                  <c:v>1829.7750738996299</c:v>
                </c:pt>
                <c:pt idx="35">
                  <c:v>1831.4611137439199</c:v>
                </c:pt>
                <c:pt idx="36">
                  <c:v>1839.3349924198401</c:v>
                </c:pt>
                <c:pt idx="37">
                  <c:v>1845.6803140984</c:v>
                </c:pt>
                <c:pt idx="38">
                  <c:v>1847.52671540759</c:v>
                </c:pt>
                <c:pt idx="39">
                  <c:v>1849.2908272053701</c:v>
                </c:pt>
                <c:pt idx="40">
                  <c:v>1846.82345419225</c:v>
                </c:pt>
                <c:pt idx="41">
                  <c:v>1844.2156280654599</c:v>
                </c:pt>
                <c:pt idx="42">
                  <c:v>1844.71600252435</c:v>
                </c:pt>
                <c:pt idx="43">
                  <c:v>1842.92454297277</c:v>
                </c:pt>
                <c:pt idx="44">
                  <c:v>1844.6882704265399</c:v>
                </c:pt>
                <c:pt idx="45">
                  <c:v>1846.5956300206101</c:v>
                </c:pt>
                <c:pt idx="46">
                  <c:v>1843.5393624989399</c:v>
                </c:pt>
                <c:pt idx="47">
                  <c:v>1844.6822856032099</c:v>
                </c:pt>
                <c:pt idx="48">
                  <c:v>1847.8396101271601</c:v>
                </c:pt>
                <c:pt idx="49">
                  <c:v>1850.4632906443101</c:v>
                </c:pt>
                <c:pt idx="50">
                  <c:v>1851.7943224681601</c:v>
                </c:pt>
                <c:pt idx="51">
                  <c:v>1851.1395348604899</c:v>
                </c:pt>
                <c:pt idx="52">
                  <c:v>1847.1752874196</c:v>
                </c:pt>
                <c:pt idx="53">
                  <c:v>1853.48998680821</c:v>
                </c:pt>
                <c:pt idx="54">
                  <c:v>1855.09354702412</c:v>
                </c:pt>
                <c:pt idx="55">
                  <c:v>1858.2665439129601</c:v>
                </c:pt>
                <c:pt idx="56">
                  <c:v>1856.8503084367201</c:v>
                </c:pt>
                <c:pt idx="57">
                  <c:v>1855.88014264815</c:v>
                </c:pt>
                <c:pt idx="58">
                  <c:v>1853.41266199354</c:v>
                </c:pt>
                <c:pt idx="59">
                  <c:v>1857.48681439609</c:v>
                </c:pt>
                <c:pt idx="60">
                  <c:v>1855.3639080584501</c:v>
                </c:pt>
                <c:pt idx="61">
                  <c:v>1856.0144312417599</c:v>
                </c:pt>
                <c:pt idx="62">
                  <c:v>1855.1665147311701</c:v>
                </c:pt>
                <c:pt idx="63">
                  <c:v>1852.07087827034</c:v>
                </c:pt>
                <c:pt idx="64">
                  <c:v>1850.4366478761101</c:v>
                </c:pt>
                <c:pt idx="65">
                  <c:v>1852.6544124080999</c:v>
                </c:pt>
                <c:pt idx="66">
                  <c:v>1852.2616226093901</c:v>
                </c:pt>
                <c:pt idx="67">
                  <c:v>1849.92271365751</c:v>
                </c:pt>
                <c:pt idx="68">
                  <c:v>1847.4961986488299</c:v>
                </c:pt>
                <c:pt idx="69">
                  <c:v>1841.8574041102299</c:v>
                </c:pt>
                <c:pt idx="70">
                  <c:v>1842.4422787404301</c:v>
                </c:pt>
                <c:pt idx="71">
                  <c:v>1844.84184759851</c:v>
                </c:pt>
                <c:pt idx="72">
                  <c:v>1844.89516664294</c:v>
                </c:pt>
                <c:pt idx="73">
                  <c:v>1843.7347471933699</c:v>
                </c:pt>
                <c:pt idx="74">
                  <c:v>1841.8747506663799</c:v>
                </c:pt>
                <c:pt idx="75">
                  <c:v>1841.5657190187501</c:v>
                </c:pt>
                <c:pt idx="76">
                  <c:v>1847.87440058738</c:v>
                </c:pt>
                <c:pt idx="77">
                  <c:v>1848.82014906111</c:v>
                </c:pt>
                <c:pt idx="78">
                  <c:v>1844.60766838221</c:v>
                </c:pt>
                <c:pt idx="79">
                  <c:v>1841.51742484635</c:v>
                </c:pt>
                <c:pt idx="80">
                  <c:v>1840.82422472855</c:v>
                </c:pt>
                <c:pt idx="81">
                  <c:v>1840.64067863745</c:v>
                </c:pt>
                <c:pt idx="82">
                  <c:v>1841.9161085635601</c:v>
                </c:pt>
                <c:pt idx="83">
                  <c:v>1839.6975552256199</c:v>
                </c:pt>
                <c:pt idx="84">
                  <c:v>1843.8725518710301</c:v>
                </c:pt>
                <c:pt idx="85">
                  <c:v>1845.6180175981301</c:v>
                </c:pt>
                <c:pt idx="86">
                  <c:v>1846.5560314895299</c:v>
                </c:pt>
                <c:pt idx="87">
                  <c:v>1848.46831182653</c:v>
                </c:pt>
                <c:pt idx="88">
                  <c:v>1852.16941827092</c:v>
                </c:pt>
                <c:pt idx="89">
                  <c:v>1853.22450886244</c:v>
                </c:pt>
                <c:pt idx="90">
                  <c:v>1856.69876410404</c:v>
                </c:pt>
                <c:pt idx="91">
                  <c:v>1850.3446164611901</c:v>
                </c:pt>
                <c:pt idx="92">
                  <c:v>1851.4103612496899</c:v>
                </c:pt>
                <c:pt idx="93">
                  <c:v>1856.7395324346901</c:v>
                </c:pt>
                <c:pt idx="94">
                  <c:v>1856.9808631165599</c:v>
                </c:pt>
                <c:pt idx="95">
                  <c:v>1857.30107363928</c:v>
                </c:pt>
                <c:pt idx="96">
                  <c:v>1859.6117854327299</c:v>
                </c:pt>
                <c:pt idx="97">
                  <c:v>1856.2909954818399</c:v>
                </c:pt>
                <c:pt idx="98">
                  <c:v>1861.9161739684801</c:v>
                </c:pt>
                <c:pt idx="99">
                  <c:v>1864.82988011976</c:v>
                </c:pt>
                <c:pt idx="100">
                  <c:v>1874.2014768699901</c:v>
                </c:pt>
                <c:pt idx="101">
                  <c:v>1882.2307567799601</c:v>
                </c:pt>
                <c:pt idx="102">
                  <c:v>1891.38304773555</c:v>
                </c:pt>
                <c:pt idx="103">
                  <c:v>1904.5696662118401</c:v>
                </c:pt>
                <c:pt idx="104">
                  <c:v>1912.0426658603801</c:v>
                </c:pt>
                <c:pt idx="105">
                  <c:v>1920.4446091959501</c:v>
                </c:pt>
                <c:pt idx="106">
                  <c:v>1930.31097169488</c:v>
                </c:pt>
                <c:pt idx="107">
                  <c:v>1921.7915419921401</c:v>
                </c:pt>
                <c:pt idx="108">
                  <c:v>1923.0704894825101</c:v>
                </c:pt>
                <c:pt idx="109">
                  <c:v>1922.29839649374</c:v>
                </c:pt>
                <c:pt idx="110">
                  <c:v>1910.1993373381999</c:v>
                </c:pt>
                <c:pt idx="111">
                  <c:v>1916.2909216714399</c:v>
                </c:pt>
                <c:pt idx="112">
                  <c:v>1920.6482864596201</c:v>
                </c:pt>
                <c:pt idx="113">
                  <c:v>1915.0957389714699</c:v>
                </c:pt>
                <c:pt idx="114">
                  <c:v>1927.2170751598801</c:v>
                </c:pt>
                <c:pt idx="115">
                  <c:v>1925.2030644887</c:v>
                </c:pt>
                <c:pt idx="116">
                  <c:v>1921.74379360534</c:v>
                </c:pt>
                <c:pt idx="117">
                  <c:v>1934.7622349149201</c:v>
                </c:pt>
                <c:pt idx="118">
                  <c:v>1937.58049142445</c:v>
                </c:pt>
                <c:pt idx="119">
                  <c:v>1931.4516732224299</c:v>
                </c:pt>
                <c:pt idx="120">
                  <c:v>1943.1636220963501</c:v>
                </c:pt>
                <c:pt idx="121">
                  <c:v>1931.9717982080999</c:v>
                </c:pt>
                <c:pt idx="122">
                  <c:v>1941.58291427324</c:v>
                </c:pt>
                <c:pt idx="123">
                  <c:v>1956.06375970266</c:v>
                </c:pt>
                <c:pt idx="124">
                  <c:v>1941.31855284167</c:v>
                </c:pt>
                <c:pt idx="125">
                  <c:v>1936.11676857355</c:v>
                </c:pt>
                <c:pt idx="126">
                  <c:v>1944.2998087808501</c:v>
                </c:pt>
                <c:pt idx="127">
                  <c:v>1930.63805122755</c:v>
                </c:pt>
                <c:pt idx="128">
                  <c:v>1941.49956371142</c:v>
                </c:pt>
                <c:pt idx="129">
                  <c:v>1940.0583343374401</c:v>
                </c:pt>
                <c:pt idx="130">
                  <c:v>1929.5495894242399</c:v>
                </c:pt>
                <c:pt idx="131">
                  <c:v>1944.5228262140299</c:v>
                </c:pt>
                <c:pt idx="132">
                  <c:v>1948.25555993935</c:v>
                </c:pt>
                <c:pt idx="133">
                  <c:v>1937.54727295465</c:v>
                </c:pt>
                <c:pt idx="134">
                  <c:v>1956.59434758005</c:v>
                </c:pt>
                <c:pt idx="135">
                  <c:v>1953.0858215844</c:v>
                </c:pt>
                <c:pt idx="136">
                  <c:v>1945.17899488752</c:v>
                </c:pt>
                <c:pt idx="137">
                  <c:v>1958.31436469754</c:v>
                </c:pt>
                <c:pt idx="138">
                  <c:v>1951.56776724325</c:v>
                </c:pt>
                <c:pt idx="139">
                  <c:v>1948.39102153261</c:v>
                </c:pt>
                <c:pt idx="140">
                  <c:v>1968.11522545104</c:v>
                </c:pt>
                <c:pt idx="141">
                  <c:v>1956.8328860752999</c:v>
                </c:pt>
                <c:pt idx="142">
                  <c:v>1963.3469308876499</c:v>
                </c:pt>
                <c:pt idx="143">
                  <c:v>1977.9729934885399</c:v>
                </c:pt>
                <c:pt idx="144">
                  <c:v>1964.18168119345</c:v>
                </c:pt>
                <c:pt idx="145">
                  <c:v>1973.6353601630001</c:v>
                </c:pt>
                <c:pt idx="146">
                  <c:v>1980.9365752829599</c:v>
                </c:pt>
                <c:pt idx="147">
                  <c:v>1960.58530739147</c:v>
                </c:pt>
                <c:pt idx="148">
                  <c:v>1969.5996428911001</c:v>
                </c:pt>
                <c:pt idx="149">
                  <c:v>1969.6688104042701</c:v>
                </c:pt>
                <c:pt idx="150">
                  <c:v>1955.56358897823</c:v>
                </c:pt>
                <c:pt idx="151">
                  <c:v>1969.0482976557701</c:v>
                </c:pt>
                <c:pt idx="152">
                  <c:v>1964.59011311874</c:v>
                </c:pt>
                <c:pt idx="153">
                  <c:v>1958.41840542364</c:v>
                </c:pt>
                <c:pt idx="154">
                  <c:v>1973.7988007721699</c:v>
                </c:pt>
                <c:pt idx="155">
                  <c:v>1963.06187363095</c:v>
                </c:pt>
                <c:pt idx="156">
                  <c:v>1959.64032200784</c:v>
                </c:pt>
                <c:pt idx="157">
                  <c:v>1974.9521342082701</c:v>
                </c:pt>
                <c:pt idx="158">
                  <c:v>1967.4764277408301</c:v>
                </c:pt>
                <c:pt idx="159">
                  <c:v>1967.8905470038001</c:v>
                </c:pt>
                <c:pt idx="160">
                  <c:v>1970.15757226716</c:v>
                </c:pt>
                <c:pt idx="161">
                  <c:v>1959.0382441737299</c:v>
                </c:pt>
                <c:pt idx="162">
                  <c:v>1966.5891036227299</c:v>
                </c:pt>
                <c:pt idx="163">
                  <c:v>1972.37186750517</c:v>
                </c:pt>
                <c:pt idx="164">
                  <c:v>1958.96404073383</c:v>
                </c:pt>
                <c:pt idx="165">
                  <c:v>1961.8312152494</c:v>
                </c:pt>
                <c:pt idx="166">
                  <c:v>1965.4130096070601</c:v>
                </c:pt>
                <c:pt idx="167">
                  <c:v>1960.49430972502</c:v>
                </c:pt>
                <c:pt idx="168">
                  <c:v>1973.4765135007101</c:v>
                </c:pt>
                <c:pt idx="169">
                  <c:v>1970.1671879666201</c:v>
                </c:pt>
                <c:pt idx="170">
                  <c:v>1958.7469654798199</c:v>
                </c:pt>
                <c:pt idx="171">
                  <c:v>1970.3917606989501</c:v>
                </c:pt>
                <c:pt idx="172">
                  <c:v>1959.79882592643</c:v>
                </c:pt>
                <c:pt idx="173">
                  <c:v>1959.9135167033301</c:v>
                </c:pt>
                <c:pt idx="174">
                  <c:v>1964.4245274311399</c:v>
                </c:pt>
                <c:pt idx="175">
                  <c:v>1949.72444872184</c:v>
                </c:pt>
                <c:pt idx="176">
                  <c:v>1952.2429448875</c:v>
                </c:pt>
                <c:pt idx="177">
                  <c:v>1961.5218121103901</c:v>
                </c:pt>
                <c:pt idx="178">
                  <c:v>1950.0818433449999</c:v>
                </c:pt>
                <c:pt idx="179">
                  <c:v>1966.5482490552299</c:v>
                </c:pt>
                <c:pt idx="180">
                  <c:v>1966.3635934014901</c:v>
                </c:pt>
                <c:pt idx="181">
                  <c:v>1956.56610082719</c:v>
                </c:pt>
                <c:pt idx="182">
                  <c:v>1964.6429495841301</c:v>
                </c:pt>
                <c:pt idx="183">
                  <c:v>1962.1868846724101</c:v>
                </c:pt>
                <c:pt idx="184">
                  <c:v>1946.17006357372</c:v>
                </c:pt>
                <c:pt idx="185">
                  <c:v>1960.4243227956499</c:v>
                </c:pt>
                <c:pt idx="186">
                  <c:v>1946.9522880526299</c:v>
                </c:pt>
                <c:pt idx="187">
                  <c:v>1939.1387788955701</c:v>
                </c:pt>
                <c:pt idx="188">
                  <c:v>1951.1029058609099</c:v>
                </c:pt>
                <c:pt idx="189">
                  <c:v>1943.7621438491001</c:v>
                </c:pt>
                <c:pt idx="190">
                  <c:v>1935.49419518589</c:v>
                </c:pt>
                <c:pt idx="191">
                  <c:v>1954.83604948846</c:v>
                </c:pt>
                <c:pt idx="192">
                  <c:v>1936.6865541439399</c:v>
                </c:pt>
                <c:pt idx="193">
                  <c:v>1942.41985401788</c:v>
                </c:pt>
                <c:pt idx="194">
                  <c:v>1945.1729057738</c:v>
                </c:pt>
                <c:pt idx="195">
                  <c:v>1929.95458249845</c:v>
                </c:pt>
                <c:pt idx="196">
                  <c:v>1938.5781341112399</c:v>
                </c:pt>
                <c:pt idx="197">
                  <c:v>1944.9269119819</c:v>
                </c:pt>
                <c:pt idx="198">
                  <c:v>1930.45061491508</c:v>
                </c:pt>
                <c:pt idx="199">
                  <c:v>1939.79821934959</c:v>
                </c:pt>
                <c:pt idx="200">
                  <c:v>1931.4621864870301</c:v>
                </c:pt>
                <c:pt idx="201">
                  <c:v>1925.9631751330501</c:v>
                </c:pt>
                <c:pt idx="202">
                  <c:v>1940.66482756457</c:v>
                </c:pt>
                <c:pt idx="203">
                  <c:v>1927.4413980094801</c:v>
                </c:pt>
                <c:pt idx="204">
                  <c:v>1924.3240794574201</c:v>
                </c:pt>
                <c:pt idx="205">
                  <c:v>1934.7850094099399</c:v>
                </c:pt>
                <c:pt idx="206">
                  <c:v>1928.8381569171599</c:v>
                </c:pt>
                <c:pt idx="207">
                  <c:v>1927.94038623285</c:v>
                </c:pt>
                <c:pt idx="208">
                  <c:v>1938.49032009761</c:v>
                </c:pt>
                <c:pt idx="209">
                  <c:v>1925.6466742519899</c:v>
                </c:pt>
                <c:pt idx="210">
                  <c:v>1930.1188965609799</c:v>
                </c:pt>
                <c:pt idx="211">
                  <c:v>1936.05508480603</c:v>
                </c:pt>
                <c:pt idx="212">
                  <c:v>1919.5786569652601</c:v>
                </c:pt>
                <c:pt idx="213">
                  <c:v>1926.79903956628</c:v>
                </c:pt>
                <c:pt idx="214">
                  <c:v>1930.0775611966901</c:v>
                </c:pt>
                <c:pt idx="215">
                  <c:v>1916.7863768485599</c:v>
                </c:pt>
                <c:pt idx="216">
                  <c:v>1929.6174751778899</c:v>
                </c:pt>
                <c:pt idx="217">
                  <c:v>1930.55455114243</c:v>
                </c:pt>
                <c:pt idx="218">
                  <c:v>1919.4582714184301</c:v>
                </c:pt>
                <c:pt idx="219">
                  <c:v>1936.32641750214</c:v>
                </c:pt>
                <c:pt idx="220">
                  <c:v>1930.28315748058</c:v>
                </c:pt>
                <c:pt idx="221">
                  <c:v>1928.87857652968</c:v>
                </c:pt>
                <c:pt idx="222">
                  <c:v>1940.95144578995</c:v>
                </c:pt>
                <c:pt idx="223">
                  <c:v>1936.80081816496</c:v>
                </c:pt>
                <c:pt idx="224">
                  <c:v>1940.91300678332</c:v>
                </c:pt>
                <c:pt idx="225">
                  <c:v>1955.93335249403</c:v>
                </c:pt>
                <c:pt idx="226">
                  <c:v>1945.67604919581</c:v>
                </c:pt>
                <c:pt idx="227">
                  <c:v>1947.4083070613201</c:v>
                </c:pt>
                <c:pt idx="228">
                  <c:v>1954.0133243932</c:v>
                </c:pt>
                <c:pt idx="229">
                  <c:v>1942.2832038225799</c:v>
                </c:pt>
                <c:pt idx="230">
                  <c:v>1948.25136998739</c:v>
                </c:pt>
                <c:pt idx="231">
                  <c:v>1953.7420056813201</c:v>
                </c:pt>
                <c:pt idx="232">
                  <c:v>1945.05680272927</c:v>
                </c:pt>
                <c:pt idx="233">
                  <c:v>1956.4421568614</c:v>
                </c:pt>
                <c:pt idx="234">
                  <c:v>1957.48742452685</c:v>
                </c:pt>
                <c:pt idx="235">
                  <c:v>1953.0525378933601</c:v>
                </c:pt>
                <c:pt idx="236">
                  <c:v>1968.9162173565901</c:v>
                </c:pt>
                <c:pt idx="237">
                  <c:v>1966.7407261112</c:v>
                </c:pt>
                <c:pt idx="238">
                  <c:v>1957.0372049881601</c:v>
                </c:pt>
                <c:pt idx="239">
                  <c:v>1967.01866008555</c:v>
                </c:pt>
                <c:pt idx="240">
                  <c:v>1957.34548249517</c:v>
                </c:pt>
                <c:pt idx="241">
                  <c:v>1957.12531703525</c:v>
                </c:pt>
                <c:pt idx="242">
                  <c:v>1968.9722110549501</c:v>
                </c:pt>
                <c:pt idx="243">
                  <c:v>1956.6275734436999</c:v>
                </c:pt>
                <c:pt idx="244">
                  <c:v>1959.88808923803</c:v>
                </c:pt>
                <c:pt idx="245">
                  <c:v>1969.8682926233</c:v>
                </c:pt>
                <c:pt idx="246">
                  <c:v>1956.7655372551801</c:v>
                </c:pt>
                <c:pt idx="247">
                  <c:v>1970.3995300197901</c:v>
                </c:pt>
                <c:pt idx="248">
                  <c:v>1976.8494740413801</c:v>
                </c:pt>
                <c:pt idx="249">
                  <c:v>1966.3933346383501</c:v>
                </c:pt>
                <c:pt idx="250">
                  <c:v>1978.57291122526</c:v>
                </c:pt>
                <c:pt idx="251">
                  <c:v>1980.6351444465299</c:v>
                </c:pt>
                <c:pt idx="252">
                  <c:v>1973.3456977819101</c:v>
                </c:pt>
                <c:pt idx="253">
                  <c:v>1991.75728311899</c:v>
                </c:pt>
                <c:pt idx="254">
                  <c:v>1989.1183713443299</c:v>
                </c:pt>
                <c:pt idx="255">
                  <c:v>1987.8832817433499</c:v>
                </c:pt>
                <c:pt idx="256">
                  <c:v>1998.9139095780399</c:v>
                </c:pt>
                <c:pt idx="257">
                  <c:v>1994.9509843276401</c:v>
                </c:pt>
                <c:pt idx="258">
                  <c:v>1993.7134839591399</c:v>
                </c:pt>
                <c:pt idx="259">
                  <c:v>2011.0695189630601</c:v>
                </c:pt>
                <c:pt idx="260">
                  <c:v>1999.45786348754</c:v>
                </c:pt>
                <c:pt idx="261">
                  <c:v>2002.5630666188399</c:v>
                </c:pt>
                <c:pt idx="262">
                  <c:v>2009.27995807701</c:v>
                </c:pt>
                <c:pt idx="263">
                  <c:v>1998.5704021884101</c:v>
                </c:pt>
                <c:pt idx="264">
                  <c:v>2008.6684456733699</c:v>
                </c:pt>
                <c:pt idx="265">
                  <c:v>2015.9767845517699</c:v>
                </c:pt>
                <c:pt idx="266">
                  <c:v>2000.60481762893</c:v>
                </c:pt>
                <c:pt idx="267">
                  <c:v>2012.0576285254399</c:v>
                </c:pt>
                <c:pt idx="268">
                  <c:v>2007.73711823546</c:v>
                </c:pt>
                <c:pt idx="269">
                  <c:v>1997.2444570227799</c:v>
                </c:pt>
                <c:pt idx="270">
                  <c:v>2011.2584734551399</c:v>
                </c:pt>
                <c:pt idx="271">
                  <c:v>2004.3852143818999</c:v>
                </c:pt>
                <c:pt idx="272">
                  <c:v>1996.6005811468499</c:v>
                </c:pt>
                <c:pt idx="273">
                  <c:v>2006.8495909466101</c:v>
                </c:pt>
                <c:pt idx="274">
                  <c:v>1998.1866053462199</c:v>
                </c:pt>
                <c:pt idx="275">
                  <c:v>2001.5186850227201</c:v>
                </c:pt>
                <c:pt idx="276">
                  <c:v>2016.1966945628201</c:v>
                </c:pt>
                <c:pt idx="277">
                  <c:v>2006.3208026284001</c:v>
                </c:pt>
                <c:pt idx="278">
                  <c:v>2008.91509964294</c:v>
                </c:pt>
                <c:pt idx="279">
                  <c:v>2015.92858254166</c:v>
                </c:pt>
                <c:pt idx="280">
                  <c:v>2007.7041380401599</c:v>
                </c:pt>
                <c:pt idx="281">
                  <c:v>2020.6246280401399</c:v>
                </c:pt>
                <c:pt idx="282">
                  <c:v>2027.66824493835</c:v>
                </c:pt>
                <c:pt idx="283">
                  <c:v>2014.4877503968</c:v>
                </c:pt>
                <c:pt idx="284">
                  <c:v>2022.7417582528301</c:v>
                </c:pt>
                <c:pt idx="285">
                  <c:v>2022.34268990277</c:v>
                </c:pt>
                <c:pt idx="286">
                  <c:v>2009.9939470494</c:v>
                </c:pt>
                <c:pt idx="287">
                  <c:v>2020.5239730338601</c:v>
                </c:pt>
                <c:pt idx="288">
                  <c:v>2015.877695851</c:v>
                </c:pt>
                <c:pt idx="289">
                  <c:v>2004.1906991736901</c:v>
                </c:pt>
                <c:pt idx="290">
                  <c:v>2014.3489904826999</c:v>
                </c:pt>
                <c:pt idx="291">
                  <c:v>2010.2971828411301</c:v>
                </c:pt>
                <c:pt idx="292">
                  <c:v>2010.8905362673399</c:v>
                </c:pt>
                <c:pt idx="293">
                  <c:v>2030.56799610349</c:v>
                </c:pt>
                <c:pt idx="294">
                  <c:v>2020.3792883011499</c:v>
                </c:pt>
                <c:pt idx="295">
                  <c:v>2019.14425129648</c:v>
                </c:pt>
                <c:pt idx="296">
                  <c:v>2026.6668376461801</c:v>
                </c:pt>
                <c:pt idx="297">
                  <c:v>2016.5971164263401</c:v>
                </c:pt>
                <c:pt idx="298">
                  <c:v>2019.8126624357101</c:v>
                </c:pt>
                <c:pt idx="299">
                  <c:v>2024.5376648229601</c:v>
                </c:pt>
                <c:pt idx="300">
                  <c:v>2007.3324796714101</c:v>
                </c:pt>
                <c:pt idx="301">
                  <c:v>2017.05932909342</c:v>
                </c:pt>
                <c:pt idx="302">
                  <c:v>2017.09317871341</c:v>
                </c:pt>
                <c:pt idx="303">
                  <c:v>2005.0773817638701</c:v>
                </c:pt>
                <c:pt idx="304">
                  <c:v>2016.70328312936</c:v>
                </c:pt>
                <c:pt idx="305">
                  <c:v>2014.4741630984199</c:v>
                </c:pt>
                <c:pt idx="306">
                  <c:v>2003.7249944170501</c:v>
                </c:pt>
                <c:pt idx="307">
                  <c:v>2012.41972236588</c:v>
                </c:pt>
                <c:pt idx="308">
                  <c:v>2001.9284041790099</c:v>
                </c:pt>
                <c:pt idx="309">
                  <c:v>1997.8179016306599</c:v>
                </c:pt>
                <c:pt idx="310">
                  <c:v>2013.3092650126</c:v>
                </c:pt>
                <c:pt idx="311">
                  <c:v>1999.3269172764899</c:v>
                </c:pt>
                <c:pt idx="312">
                  <c:v>1998.1383707713201</c:v>
                </c:pt>
                <c:pt idx="313">
                  <c:v>2003.99403763999</c:v>
                </c:pt>
                <c:pt idx="314">
                  <c:v>1994.6636732084701</c:v>
                </c:pt>
                <c:pt idx="315">
                  <c:v>2004.4672039311699</c:v>
                </c:pt>
                <c:pt idx="316">
                  <c:v>2010.75264165879</c:v>
                </c:pt>
                <c:pt idx="317">
                  <c:v>1991.04839173391</c:v>
                </c:pt>
                <c:pt idx="318">
                  <c:v>1997.7384886317</c:v>
                </c:pt>
                <c:pt idx="319">
                  <c:v>1998.2491796832601</c:v>
                </c:pt>
                <c:pt idx="320">
                  <c:v>1989.6039329529401</c:v>
                </c:pt>
                <c:pt idx="321">
                  <c:v>2001.08933965759</c:v>
                </c:pt>
                <c:pt idx="322">
                  <c:v>1996.3104299546801</c:v>
                </c:pt>
                <c:pt idx="323">
                  <c:v>1991.06733740254</c:v>
                </c:pt>
                <c:pt idx="324">
                  <c:v>2003.6874986871601</c:v>
                </c:pt>
                <c:pt idx="325">
                  <c:v>1994.6792914989701</c:v>
                </c:pt>
                <c:pt idx="326">
                  <c:v>1994.77272243271</c:v>
                </c:pt>
                <c:pt idx="327">
                  <c:v>2009.52569580826</c:v>
                </c:pt>
                <c:pt idx="328">
                  <c:v>1999.3961623575101</c:v>
                </c:pt>
                <c:pt idx="329">
                  <c:v>2000.8468600848801</c:v>
                </c:pt>
                <c:pt idx="330">
                  <c:v>2005.8979562898401</c:v>
                </c:pt>
                <c:pt idx="331">
                  <c:v>1998.4140200239599</c:v>
                </c:pt>
                <c:pt idx="332">
                  <c:v>2009.18435750243</c:v>
                </c:pt>
                <c:pt idx="333">
                  <c:v>2012.7381535741799</c:v>
                </c:pt>
                <c:pt idx="334">
                  <c:v>1997.2939495906501</c:v>
                </c:pt>
                <c:pt idx="335">
                  <c:v>2002.0434060314301</c:v>
                </c:pt>
                <c:pt idx="336">
                  <c:v>2003.39627084008</c:v>
                </c:pt>
                <c:pt idx="337">
                  <c:v>1985.8098706286501</c:v>
                </c:pt>
                <c:pt idx="338">
                  <c:v>1994.54628442284</c:v>
                </c:pt>
                <c:pt idx="339">
                  <c:v>1992.30630534441</c:v>
                </c:pt>
                <c:pt idx="340">
                  <c:v>1987.91685915431</c:v>
                </c:pt>
                <c:pt idx="341">
                  <c:v>2002.2767376271199</c:v>
                </c:pt>
                <c:pt idx="342">
                  <c:v>2002.7519151250799</c:v>
                </c:pt>
                <c:pt idx="343">
                  <c:v>1998.32798857792</c:v>
                </c:pt>
                <c:pt idx="344">
                  <c:v>2016.4948160824399</c:v>
                </c:pt>
                <c:pt idx="345">
                  <c:v>2003.87125551039</c:v>
                </c:pt>
                <c:pt idx="346">
                  <c:v>2004.0874284603899</c:v>
                </c:pt>
                <c:pt idx="347">
                  <c:v>2007.3080821830799</c:v>
                </c:pt>
                <c:pt idx="348">
                  <c:v>1998.66810462393</c:v>
                </c:pt>
                <c:pt idx="349">
                  <c:v>1999.6757414051899</c:v>
                </c:pt>
                <c:pt idx="350">
                  <c:v>2006.48110121782</c:v>
                </c:pt>
                <c:pt idx="351">
                  <c:v>1995.55507465916</c:v>
                </c:pt>
                <c:pt idx="352">
                  <c:v>2005.6895893717899</c:v>
                </c:pt>
                <c:pt idx="353">
                  <c:v>2009.9283879224099</c:v>
                </c:pt>
                <c:pt idx="354">
                  <c:v>1999.7866179548901</c:v>
                </c:pt>
                <c:pt idx="355">
                  <c:v>2004.7211983388399</c:v>
                </c:pt>
                <c:pt idx="356">
                  <c:v>2003.2716188127299</c:v>
                </c:pt>
                <c:pt idx="357">
                  <c:v>1995.1114798876799</c:v>
                </c:pt>
                <c:pt idx="358">
                  <c:v>2001.5685629879399</c:v>
                </c:pt>
                <c:pt idx="359">
                  <c:v>1994.0661391808701</c:v>
                </c:pt>
                <c:pt idx="360">
                  <c:v>1993.43381941643</c:v>
                </c:pt>
                <c:pt idx="361">
                  <c:v>2010.3659651913899</c:v>
                </c:pt>
                <c:pt idx="362">
                  <c:v>2004.3803268240399</c:v>
                </c:pt>
                <c:pt idx="363">
                  <c:v>2009.26071702011</c:v>
                </c:pt>
                <c:pt idx="364">
                  <c:v>2011.5152236229201</c:v>
                </c:pt>
                <c:pt idx="365">
                  <c:v>1998.1426546599801</c:v>
                </c:pt>
                <c:pt idx="366">
                  <c:v>2008.0416926037301</c:v>
                </c:pt>
                <c:pt idx="367">
                  <c:v>2009.85127014513</c:v>
                </c:pt>
                <c:pt idx="368">
                  <c:v>1989.3763008864501</c:v>
                </c:pt>
                <c:pt idx="369">
                  <c:v>1997.1646581351299</c:v>
                </c:pt>
                <c:pt idx="370">
                  <c:v>1995.2346722029399</c:v>
                </c:pt>
                <c:pt idx="371">
                  <c:v>1988.67444574346</c:v>
                </c:pt>
                <c:pt idx="372">
                  <c:v>2004.6705830909</c:v>
                </c:pt>
                <c:pt idx="373">
                  <c:v>2000.80994242054</c:v>
                </c:pt>
                <c:pt idx="374">
                  <c:v>1989.69449081275</c:v>
                </c:pt>
                <c:pt idx="375">
                  <c:v>2003.5692423621499</c:v>
                </c:pt>
                <c:pt idx="376">
                  <c:v>1996.80847104399</c:v>
                </c:pt>
                <c:pt idx="377">
                  <c:v>1990.4793566271101</c:v>
                </c:pt>
                <c:pt idx="378">
                  <c:v>2001.7744909582</c:v>
                </c:pt>
                <c:pt idx="379">
                  <c:v>1991.3441082033301</c:v>
                </c:pt>
                <c:pt idx="380">
                  <c:v>1993.4389837333099</c:v>
                </c:pt>
                <c:pt idx="381">
                  <c:v>2005.3056439072</c:v>
                </c:pt>
                <c:pt idx="382">
                  <c:v>1987.8246554975799</c:v>
                </c:pt>
                <c:pt idx="383">
                  <c:v>1995.6237633972501</c:v>
                </c:pt>
                <c:pt idx="384">
                  <c:v>2002.5397885007801</c:v>
                </c:pt>
                <c:pt idx="385">
                  <c:v>1993.5067610139199</c:v>
                </c:pt>
                <c:pt idx="386">
                  <c:v>2003.2494540939799</c:v>
                </c:pt>
                <c:pt idx="387">
                  <c:v>2000.6027145457001</c:v>
                </c:pt>
                <c:pt idx="388">
                  <c:v>1984.2252743516301</c:v>
                </c:pt>
                <c:pt idx="389">
                  <c:v>2016.7531395078299</c:v>
                </c:pt>
                <c:pt idx="390">
                  <c:v>2009.8297007456199</c:v>
                </c:pt>
                <c:pt idx="391">
                  <c:v>2008.8829382691599</c:v>
                </c:pt>
                <c:pt idx="392">
                  <c:v>2021.35756784763</c:v>
                </c:pt>
                <c:pt idx="393">
                  <c:v>2013.20508736033</c:v>
                </c:pt>
                <c:pt idx="394">
                  <c:v>2016.2446125387701</c:v>
                </c:pt>
                <c:pt idx="395">
                  <c:v>2029.3323477639101</c:v>
                </c:pt>
                <c:pt idx="396">
                  <c:v>2013.3854584467999</c:v>
                </c:pt>
                <c:pt idx="397">
                  <c:v>2016.28627474686</c:v>
                </c:pt>
                <c:pt idx="398">
                  <c:v>2007.54460542485</c:v>
                </c:pt>
                <c:pt idx="399">
                  <c:v>1990.39661829438</c:v>
                </c:pt>
                <c:pt idx="400">
                  <c:v>1998.3346139770799</c:v>
                </c:pt>
                <c:pt idx="401">
                  <c:v>2005.1663955768399</c:v>
                </c:pt>
                <c:pt idx="402">
                  <c:v>1995.9274604156999</c:v>
                </c:pt>
                <c:pt idx="403">
                  <c:v>1999.75048862067</c:v>
                </c:pt>
                <c:pt idx="404">
                  <c:v>1997.51129128909</c:v>
                </c:pt>
                <c:pt idx="405">
                  <c:v>1989.9368021846799</c:v>
                </c:pt>
                <c:pt idx="406">
                  <c:v>1998.7766148732801</c:v>
                </c:pt>
                <c:pt idx="407">
                  <c:v>1995.5083272300701</c:v>
                </c:pt>
                <c:pt idx="408">
                  <c:v>1977.30527760975</c:v>
                </c:pt>
                <c:pt idx="409">
                  <c:v>1978.2556003106499</c:v>
                </c:pt>
                <c:pt idx="410">
                  <c:v>1958.01615737867</c:v>
                </c:pt>
                <c:pt idx="411">
                  <c:v>1955.8520533440801</c:v>
                </c:pt>
                <c:pt idx="412">
                  <c:v>1976.05221436024</c:v>
                </c:pt>
                <c:pt idx="413">
                  <c:v>1975.0236514272499</c:v>
                </c:pt>
                <c:pt idx="414">
                  <c:v>1969.8065192973399</c:v>
                </c:pt>
                <c:pt idx="415">
                  <c:v>1979.57141075191</c:v>
                </c:pt>
                <c:pt idx="416">
                  <c:v>1971.7163221808401</c:v>
                </c:pt>
                <c:pt idx="417">
                  <c:v>1992.83191186097</c:v>
                </c:pt>
                <c:pt idx="418">
                  <c:v>1997.5067774966999</c:v>
                </c:pt>
                <c:pt idx="419">
                  <c:v>1982.7680287804401</c:v>
                </c:pt>
                <c:pt idx="420">
                  <c:v>1984.63755186911</c:v>
                </c:pt>
                <c:pt idx="421">
                  <c:v>1992.5120618671699</c:v>
                </c:pt>
                <c:pt idx="422">
                  <c:v>1977.49042853999</c:v>
                </c:pt>
                <c:pt idx="423">
                  <c:v>1994.00027041766</c:v>
                </c:pt>
                <c:pt idx="424">
                  <c:v>1985.78366100578</c:v>
                </c:pt>
                <c:pt idx="425">
                  <c:v>1974.5817035098701</c:v>
                </c:pt>
                <c:pt idx="426">
                  <c:v>1978.57621071164</c:v>
                </c:pt>
                <c:pt idx="427">
                  <c:v>1972.7635688129999</c:v>
                </c:pt>
                <c:pt idx="428">
                  <c:v>1957.17626228015</c:v>
                </c:pt>
                <c:pt idx="429">
                  <c:v>1977.82051237979</c:v>
                </c:pt>
                <c:pt idx="430">
                  <c:v>1967.21955364531</c:v>
                </c:pt>
                <c:pt idx="431">
                  <c:v>1956.4155258056601</c:v>
                </c:pt>
                <c:pt idx="432">
                  <c:v>1974.29674973904</c:v>
                </c:pt>
                <c:pt idx="433">
                  <c:v>1970.8266896238399</c:v>
                </c:pt>
                <c:pt idx="434">
                  <c:v>1975.1069233015501</c:v>
                </c:pt>
                <c:pt idx="435">
                  <c:v>1988.29700639987</c:v>
                </c:pt>
                <c:pt idx="436">
                  <c:v>1972.8150812997001</c:v>
                </c:pt>
                <c:pt idx="437">
                  <c:v>1978.44090490692</c:v>
                </c:pt>
                <c:pt idx="438">
                  <c:v>1985.09358909708</c:v>
                </c:pt>
                <c:pt idx="439">
                  <c:v>1958.4593414219601</c:v>
                </c:pt>
                <c:pt idx="440">
                  <c:v>1967.7000949236699</c:v>
                </c:pt>
                <c:pt idx="441">
                  <c:v>1967.61297055096</c:v>
                </c:pt>
                <c:pt idx="442">
                  <c:v>1959.1231534375499</c:v>
                </c:pt>
                <c:pt idx="443">
                  <c:v>1972.03853261473</c:v>
                </c:pt>
                <c:pt idx="444">
                  <c:v>1972.25946894037</c:v>
                </c:pt>
                <c:pt idx="445">
                  <c:v>1971.7519899030401</c:v>
                </c:pt>
                <c:pt idx="446">
                  <c:v>2004.21506349076</c:v>
                </c:pt>
                <c:pt idx="447">
                  <c:v>1992.4670986679901</c:v>
                </c:pt>
                <c:pt idx="448">
                  <c:v>1990.7945513867701</c:v>
                </c:pt>
                <c:pt idx="449">
                  <c:v>2005.6214871545801</c:v>
                </c:pt>
                <c:pt idx="450">
                  <c:v>1992.56310831372</c:v>
                </c:pt>
                <c:pt idx="451">
                  <c:v>1991.18625874086</c:v>
                </c:pt>
                <c:pt idx="452">
                  <c:v>2001.0866310720101</c:v>
                </c:pt>
                <c:pt idx="453">
                  <c:v>1984.2526516314199</c:v>
                </c:pt>
                <c:pt idx="454">
                  <c:v>1992.23270205171</c:v>
                </c:pt>
                <c:pt idx="455">
                  <c:v>1988.81644495873</c:v>
                </c:pt>
                <c:pt idx="456">
                  <c:v>1973.8375348796001</c:v>
                </c:pt>
                <c:pt idx="457">
                  <c:v>1991.6245193782599</c:v>
                </c:pt>
                <c:pt idx="458">
                  <c:v>1988.14739541736</c:v>
                </c:pt>
                <c:pt idx="459">
                  <c:v>1974.7455529744</c:v>
                </c:pt>
                <c:pt idx="460">
                  <c:v>1976.8565350045201</c:v>
                </c:pt>
                <c:pt idx="461">
                  <c:v>1970.25986201508</c:v>
                </c:pt>
                <c:pt idx="462">
                  <c:v>1972.0597502451999</c:v>
                </c:pt>
                <c:pt idx="463">
                  <c:v>1982.6829234530201</c:v>
                </c:pt>
                <c:pt idx="464">
                  <c:v>1973.0671167691901</c:v>
                </c:pt>
                <c:pt idx="465">
                  <c:v>1974.09314640907</c:v>
                </c:pt>
                <c:pt idx="466">
                  <c:v>1985.59590322502</c:v>
                </c:pt>
                <c:pt idx="467">
                  <c:v>1975.5307356394601</c:v>
                </c:pt>
                <c:pt idx="468">
                  <c:v>1985.43162763942</c:v>
                </c:pt>
                <c:pt idx="469">
                  <c:v>1990.8938336184799</c:v>
                </c:pt>
                <c:pt idx="470">
                  <c:v>1979.5771178405701</c:v>
                </c:pt>
                <c:pt idx="471">
                  <c:v>1979.4463443740999</c:v>
                </c:pt>
                <c:pt idx="472">
                  <c:v>1983.6635335308399</c:v>
                </c:pt>
                <c:pt idx="473">
                  <c:v>1970.5273124007499</c:v>
                </c:pt>
                <c:pt idx="474">
                  <c:v>1987.54653107184</c:v>
                </c:pt>
                <c:pt idx="475">
                  <c:v>1984.3035828253601</c:v>
                </c:pt>
                <c:pt idx="476">
                  <c:v>1974.1836743900201</c:v>
                </c:pt>
                <c:pt idx="477">
                  <c:v>1989.22714448081</c:v>
                </c:pt>
                <c:pt idx="478">
                  <c:v>1986.53856853825</c:v>
                </c:pt>
                <c:pt idx="479">
                  <c:v>1981.51044871673</c:v>
                </c:pt>
                <c:pt idx="480">
                  <c:v>1995.2955692984499</c:v>
                </c:pt>
                <c:pt idx="481">
                  <c:v>1980.8097356553001</c:v>
                </c:pt>
                <c:pt idx="482">
                  <c:v>1981.05127807793</c:v>
                </c:pt>
                <c:pt idx="483">
                  <c:v>1992.9461842795599</c:v>
                </c:pt>
                <c:pt idx="484">
                  <c:v>1975.7346716279601</c:v>
                </c:pt>
                <c:pt idx="485">
                  <c:v>1982.3250796525199</c:v>
                </c:pt>
                <c:pt idx="486">
                  <c:v>1992.68154670785</c:v>
                </c:pt>
                <c:pt idx="487">
                  <c:v>1982.8793550201301</c:v>
                </c:pt>
                <c:pt idx="488">
                  <c:v>1993.9493916039601</c:v>
                </c:pt>
                <c:pt idx="489">
                  <c:v>1993.9113738594201</c:v>
                </c:pt>
                <c:pt idx="490">
                  <c:v>1984.0772493844199</c:v>
                </c:pt>
                <c:pt idx="491">
                  <c:v>2000.3150432104301</c:v>
                </c:pt>
                <c:pt idx="492">
                  <c:v>1998.2760293679501</c:v>
                </c:pt>
                <c:pt idx="493">
                  <c:v>1987.68986796746</c:v>
                </c:pt>
                <c:pt idx="494">
                  <c:v>2000.9608754977</c:v>
                </c:pt>
                <c:pt idx="495">
                  <c:v>1990.7666966167701</c:v>
                </c:pt>
                <c:pt idx="496">
                  <c:v>1989.52132504326</c:v>
                </c:pt>
                <c:pt idx="497">
                  <c:v>2004.53722441792</c:v>
                </c:pt>
                <c:pt idx="498">
                  <c:v>1994.0077653856499</c:v>
                </c:pt>
                <c:pt idx="499">
                  <c:v>1993.3297937145001</c:v>
                </c:pt>
                <c:pt idx="500">
                  <c:v>2000.69068647574</c:v>
                </c:pt>
                <c:pt idx="501">
                  <c:v>1985.51119551958</c:v>
                </c:pt>
                <c:pt idx="502">
                  <c:v>1992.6170846979801</c:v>
                </c:pt>
                <c:pt idx="503">
                  <c:v>1999.4788987035599</c:v>
                </c:pt>
                <c:pt idx="504">
                  <c:v>1982.33616799948</c:v>
                </c:pt>
                <c:pt idx="505">
                  <c:v>1985.9157839096599</c:v>
                </c:pt>
                <c:pt idx="506">
                  <c:v>1990.2169197037599</c:v>
                </c:pt>
                <c:pt idx="507">
                  <c:v>1983.49779402233</c:v>
                </c:pt>
                <c:pt idx="508">
                  <c:v>2001.91445084518</c:v>
                </c:pt>
                <c:pt idx="509">
                  <c:v>2001.7032006296399</c:v>
                </c:pt>
                <c:pt idx="510">
                  <c:v>1991.9097923495999</c:v>
                </c:pt>
                <c:pt idx="511">
                  <c:v>2002.6862445153599</c:v>
                </c:pt>
                <c:pt idx="512">
                  <c:v>1999.8933561029201</c:v>
                </c:pt>
                <c:pt idx="513">
                  <c:v>1995.2756601941001</c:v>
                </c:pt>
                <c:pt idx="514">
                  <c:v>2010.42127945897</c:v>
                </c:pt>
                <c:pt idx="515">
                  <c:v>2002.59498040465</c:v>
                </c:pt>
                <c:pt idx="516">
                  <c:v>2003.79945891953</c:v>
                </c:pt>
                <c:pt idx="517">
                  <c:v>2013.8153037974701</c:v>
                </c:pt>
                <c:pt idx="518">
                  <c:v>2007.50161298134</c:v>
                </c:pt>
                <c:pt idx="519">
                  <c:v>2014.8605530182599</c:v>
                </c:pt>
                <c:pt idx="520">
                  <c:v>2023.39814483389</c:v>
                </c:pt>
                <c:pt idx="521">
                  <c:v>2009.2283511486301</c:v>
                </c:pt>
                <c:pt idx="522">
                  <c:v>2013.5649242667</c:v>
                </c:pt>
                <c:pt idx="523">
                  <c:v>2014.16629772338</c:v>
                </c:pt>
                <c:pt idx="524">
                  <c:v>2000.8116008605</c:v>
                </c:pt>
                <c:pt idx="525">
                  <c:v>2010.7180011729299</c:v>
                </c:pt>
                <c:pt idx="526">
                  <c:v>2010.9759606084001</c:v>
                </c:pt>
                <c:pt idx="527">
                  <c:v>2000.8782950468301</c:v>
                </c:pt>
                <c:pt idx="528">
                  <c:v>2011.0491251150299</c:v>
                </c:pt>
                <c:pt idx="529">
                  <c:v>2003.0597749536901</c:v>
                </c:pt>
                <c:pt idx="530">
                  <c:v>1998.6570533188401</c:v>
                </c:pt>
                <c:pt idx="531">
                  <c:v>2017.1165356818699</c:v>
                </c:pt>
                <c:pt idx="532">
                  <c:v>2006.45630285429</c:v>
                </c:pt>
                <c:pt idx="533">
                  <c:v>2002.62116406681</c:v>
                </c:pt>
                <c:pt idx="534">
                  <c:v>2007.7251375215301</c:v>
                </c:pt>
                <c:pt idx="535">
                  <c:v>1995.21663699391</c:v>
                </c:pt>
                <c:pt idx="536">
                  <c:v>1999.44239440571</c:v>
                </c:pt>
                <c:pt idx="537">
                  <c:v>2008.51328047639</c:v>
                </c:pt>
                <c:pt idx="538">
                  <c:v>1993.35197334534</c:v>
                </c:pt>
                <c:pt idx="539">
                  <c:v>2005.1035081658699</c:v>
                </c:pt>
                <c:pt idx="540">
                  <c:v>2010.90093316506</c:v>
                </c:pt>
                <c:pt idx="541">
                  <c:v>1999.36910055566</c:v>
                </c:pt>
                <c:pt idx="542">
                  <c:v>2013.8606866325499</c:v>
                </c:pt>
                <c:pt idx="543">
                  <c:v>2013.3818102167299</c:v>
                </c:pt>
                <c:pt idx="544">
                  <c:v>2003.7329669558401</c:v>
                </c:pt>
                <c:pt idx="545">
                  <c:v>2011.03722429394</c:v>
                </c:pt>
                <c:pt idx="546">
                  <c:v>2003.2496012474201</c:v>
                </c:pt>
                <c:pt idx="547">
                  <c:v>1997.7761970874999</c:v>
                </c:pt>
                <c:pt idx="548">
                  <c:v>2015.9128466412899</c:v>
                </c:pt>
                <c:pt idx="549">
                  <c:v>2006.33135336291</c:v>
                </c:pt>
                <c:pt idx="550">
                  <c:v>2002.44096203361</c:v>
                </c:pt>
                <c:pt idx="551">
                  <c:v>2011.72877940234</c:v>
                </c:pt>
                <c:pt idx="552">
                  <c:v>2006.02144717806</c:v>
                </c:pt>
                <c:pt idx="553">
                  <c:v>2010.7852854978801</c:v>
                </c:pt>
                <c:pt idx="554">
                  <c:v>2022.17992694686</c:v>
                </c:pt>
                <c:pt idx="555">
                  <c:v>2009.13880482851</c:v>
                </c:pt>
                <c:pt idx="556">
                  <c:v>2016.92208947216</c:v>
                </c:pt>
                <c:pt idx="557">
                  <c:v>2021.4586869801301</c:v>
                </c:pt>
                <c:pt idx="558">
                  <c:v>2009.62945450189</c:v>
                </c:pt>
                <c:pt idx="559">
                  <c:v>2020.9478806939701</c:v>
                </c:pt>
                <c:pt idx="560">
                  <c:v>2022.9886278777201</c:v>
                </c:pt>
                <c:pt idx="561">
                  <c:v>2008.89009204224</c:v>
                </c:pt>
                <c:pt idx="562">
                  <c:v>2017.5287358391199</c:v>
                </c:pt>
                <c:pt idx="563">
                  <c:v>2008.3424058457999</c:v>
                </c:pt>
                <c:pt idx="564">
                  <c:v>2005.5453830532699</c:v>
                </c:pt>
                <c:pt idx="565">
                  <c:v>2021.64889346885</c:v>
                </c:pt>
                <c:pt idx="566">
                  <c:v>2012.38320090874</c:v>
                </c:pt>
                <c:pt idx="567">
                  <c:v>2009.2152394273701</c:v>
                </c:pt>
                <c:pt idx="568">
                  <c:v>2019.53725268669</c:v>
                </c:pt>
                <c:pt idx="569">
                  <c:v>2012.5843772937101</c:v>
                </c:pt>
                <c:pt idx="570">
                  <c:v>2021.0333176127001</c:v>
                </c:pt>
                <c:pt idx="571">
                  <c:v>2031.2039881815699</c:v>
                </c:pt>
                <c:pt idx="572">
                  <c:v>2017.86210448265</c:v>
                </c:pt>
                <c:pt idx="573">
                  <c:v>2025.27480861614</c:v>
                </c:pt>
                <c:pt idx="574">
                  <c:v>2029.4529138787</c:v>
                </c:pt>
                <c:pt idx="575">
                  <c:v>2019.66216996758</c:v>
                </c:pt>
                <c:pt idx="576">
                  <c:v>2031.35870436666</c:v>
                </c:pt>
                <c:pt idx="577">
                  <c:v>2033.99013941413</c:v>
                </c:pt>
                <c:pt idx="578">
                  <c:v>2024.70721849284</c:v>
                </c:pt>
                <c:pt idx="579">
                  <c:v>2033.3366616014</c:v>
                </c:pt>
                <c:pt idx="580">
                  <c:v>2030.60424379396</c:v>
                </c:pt>
                <c:pt idx="581">
                  <c:v>2024.62846499228</c:v>
                </c:pt>
                <c:pt idx="582">
                  <c:v>2035.23525129226</c:v>
                </c:pt>
                <c:pt idx="583">
                  <c:v>2023.3878228675101</c:v>
                </c:pt>
                <c:pt idx="584">
                  <c:v>2019.8947516076801</c:v>
                </c:pt>
                <c:pt idx="585">
                  <c:v>2023.96634772122</c:v>
                </c:pt>
                <c:pt idx="586">
                  <c:v>2012.95816406269</c:v>
                </c:pt>
                <c:pt idx="587">
                  <c:v>2016.0113169410599</c:v>
                </c:pt>
                <c:pt idx="588">
                  <c:v>2024.53705519303</c:v>
                </c:pt>
                <c:pt idx="589">
                  <c:v>2015.16200918752</c:v>
                </c:pt>
                <c:pt idx="590">
                  <c:v>2024.50100378363</c:v>
                </c:pt>
                <c:pt idx="591">
                  <c:v>2027.4820417343899</c:v>
                </c:pt>
                <c:pt idx="592">
                  <c:v>2021.76826142499</c:v>
                </c:pt>
                <c:pt idx="593">
                  <c:v>2035.0141496471199</c:v>
                </c:pt>
                <c:pt idx="594">
                  <c:v>2033.77618685877</c:v>
                </c:pt>
                <c:pt idx="595">
                  <c:v>2024.5273472720301</c:v>
                </c:pt>
                <c:pt idx="596">
                  <c:v>2032.0130716707099</c:v>
                </c:pt>
                <c:pt idx="597">
                  <c:v>2025.09483014335</c:v>
                </c:pt>
                <c:pt idx="598">
                  <c:v>2018.63338734851</c:v>
                </c:pt>
                <c:pt idx="599">
                  <c:v>2027.96718103234</c:v>
                </c:pt>
                <c:pt idx="600">
                  <c:v>2014.8707215966399</c:v>
                </c:pt>
                <c:pt idx="601">
                  <c:v>2014.06867195776</c:v>
                </c:pt>
                <c:pt idx="602">
                  <c:v>2019.89628822536</c:v>
                </c:pt>
                <c:pt idx="603">
                  <c:v>2011.0583744231101</c:v>
                </c:pt>
                <c:pt idx="604">
                  <c:v>2015.9621044713599</c:v>
                </c:pt>
                <c:pt idx="605">
                  <c:v>2022.52270713649</c:v>
                </c:pt>
                <c:pt idx="606">
                  <c:v>2015.8796290022599</c:v>
                </c:pt>
                <c:pt idx="607">
                  <c:v>2025.8211267331201</c:v>
                </c:pt>
                <c:pt idx="608">
                  <c:v>2029.8723483566901</c:v>
                </c:pt>
                <c:pt idx="609">
                  <c:v>2024.00267769778</c:v>
                </c:pt>
                <c:pt idx="610">
                  <c:v>2036.65932225853</c:v>
                </c:pt>
                <c:pt idx="611">
                  <c:v>2042.67336644029</c:v>
                </c:pt>
                <c:pt idx="612">
                  <c:v>2033.4191776484199</c:v>
                </c:pt>
                <c:pt idx="613">
                  <c:v>2042.4446368584699</c:v>
                </c:pt>
                <c:pt idx="614">
                  <c:v>2038.46379163387</c:v>
                </c:pt>
                <c:pt idx="615">
                  <c:v>2028.9153966134199</c:v>
                </c:pt>
                <c:pt idx="616">
                  <c:v>2042.21158403652</c:v>
                </c:pt>
                <c:pt idx="617">
                  <c:v>2030.92573032008</c:v>
                </c:pt>
                <c:pt idx="618">
                  <c:v>2023.83111650912</c:v>
                </c:pt>
                <c:pt idx="619">
                  <c:v>2034.4486725695899</c:v>
                </c:pt>
                <c:pt idx="620">
                  <c:v>2022.06762208496</c:v>
                </c:pt>
                <c:pt idx="621">
                  <c:v>2025.3267385499</c:v>
                </c:pt>
                <c:pt idx="622">
                  <c:v>2029.7680312442301</c:v>
                </c:pt>
                <c:pt idx="623">
                  <c:v>2015.4368301045499</c:v>
                </c:pt>
                <c:pt idx="624">
                  <c:v>2022.54554380997</c:v>
                </c:pt>
                <c:pt idx="625">
                  <c:v>2023.1796125681899</c:v>
                </c:pt>
                <c:pt idx="626">
                  <c:v>2009.2651008984701</c:v>
                </c:pt>
                <c:pt idx="627">
                  <c:v>2020.0963910384401</c:v>
                </c:pt>
                <c:pt idx="628">
                  <c:v>2019.76523953371</c:v>
                </c:pt>
                <c:pt idx="629">
                  <c:v>2014.89955435556</c:v>
                </c:pt>
                <c:pt idx="630">
                  <c:v>2019.1387057466</c:v>
                </c:pt>
                <c:pt idx="631">
                  <c:v>2015.6853611183001</c:v>
                </c:pt>
                <c:pt idx="632">
                  <c:v>2010.3108665713801</c:v>
                </c:pt>
                <c:pt idx="633">
                  <c:v>2023.9258998703599</c:v>
                </c:pt>
                <c:pt idx="634">
                  <c:v>2016.59234866774</c:v>
                </c:pt>
                <c:pt idx="635">
                  <c:v>2012.7120325922799</c:v>
                </c:pt>
                <c:pt idx="636">
                  <c:v>2011.8378211768099</c:v>
                </c:pt>
                <c:pt idx="637">
                  <c:v>2005.39465117491</c:v>
                </c:pt>
                <c:pt idx="638">
                  <c:v>2005.3127643999901</c:v>
                </c:pt>
                <c:pt idx="639">
                  <c:v>2011.82569875018</c:v>
                </c:pt>
                <c:pt idx="640">
                  <c:v>1996.8201843327799</c:v>
                </c:pt>
                <c:pt idx="641">
                  <c:v>1996.8302565700801</c:v>
                </c:pt>
                <c:pt idx="642">
                  <c:v>1994.63953249927</c:v>
                </c:pt>
                <c:pt idx="643">
                  <c:v>1992.24827893514</c:v>
                </c:pt>
                <c:pt idx="644">
                  <c:v>2005.15299496169</c:v>
                </c:pt>
                <c:pt idx="645">
                  <c:v>2009.6617676368701</c:v>
                </c:pt>
                <c:pt idx="646">
                  <c:v>2001.43302025157</c:v>
                </c:pt>
                <c:pt idx="647">
                  <c:v>2014.1341235919499</c:v>
                </c:pt>
                <c:pt idx="648">
                  <c:v>2015.98051089105</c:v>
                </c:pt>
                <c:pt idx="649">
                  <c:v>2014.22488154199</c:v>
                </c:pt>
                <c:pt idx="650">
                  <c:v>2024.0056187319501</c:v>
                </c:pt>
                <c:pt idx="651">
                  <c:v>2016.66736656736</c:v>
                </c:pt>
                <c:pt idx="652">
                  <c:v>2008.6806494714299</c:v>
                </c:pt>
                <c:pt idx="653">
                  <c:v>2014.7588467293499</c:v>
                </c:pt>
                <c:pt idx="654">
                  <c:v>2006.8873458220801</c:v>
                </c:pt>
                <c:pt idx="655">
                  <c:v>2001.8989094598901</c:v>
                </c:pt>
                <c:pt idx="656">
                  <c:v>2012.4509143094799</c:v>
                </c:pt>
                <c:pt idx="657">
                  <c:v>2002.2131746575001</c:v>
                </c:pt>
                <c:pt idx="658">
                  <c:v>2002.3857413605299</c:v>
                </c:pt>
                <c:pt idx="659">
                  <c:v>2005.7456438215099</c:v>
                </c:pt>
                <c:pt idx="660">
                  <c:v>1994.9474115441001</c:v>
                </c:pt>
                <c:pt idx="661">
                  <c:v>2005.5937709838699</c:v>
                </c:pt>
                <c:pt idx="662">
                  <c:v>2009.3704015261701</c:v>
                </c:pt>
                <c:pt idx="663">
                  <c:v>1999.851257218</c:v>
                </c:pt>
                <c:pt idx="664">
                  <c:v>2009.03373692844</c:v>
                </c:pt>
                <c:pt idx="665">
                  <c:v>2006.7186669927401</c:v>
                </c:pt>
                <c:pt idx="666">
                  <c:v>2000.97868612142</c:v>
                </c:pt>
                <c:pt idx="667">
                  <c:v>2018.8366017445201</c:v>
                </c:pt>
                <c:pt idx="668">
                  <c:v>2010.1107926941499</c:v>
                </c:pt>
                <c:pt idx="669">
                  <c:v>2003.1677521213301</c:v>
                </c:pt>
                <c:pt idx="670">
                  <c:v>2007.78385064861</c:v>
                </c:pt>
                <c:pt idx="671">
                  <c:v>1996.54445137107</c:v>
                </c:pt>
                <c:pt idx="672">
                  <c:v>2000.0115795004499</c:v>
                </c:pt>
                <c:pt idx="673">
                  <c:v>2008.33776649626</c:v>
                </c:pt>
                <c:pt idx="674">
                  <c:v>1993.89325790457</c:v>
                </c:pt>
                <c:pt idx="675">
                  <c:v>1995.3896729975099</c:v>
                </c:pt>
                <c:pt idx="676">
                  <c:v>2000.0396863031399</c:v>
                </c:pt>
                <c:pt idx="677">
                  <c:v>1989.0087998469801</c:v>
                </c:pt>
                <c:pt idx="678">
                  <c:v>1997.7446417568799</c:v>
                </c:pt>
                <c:pt idx="679">
                  <c:v>1996.73274627367</c:v>
                </c:pt>
                <c:pt idx="680">
                  <c:v>1991.00796803766</c:v>
                </c:pt>
                <c:pt idx="681">
                  <c:v>1994.78163017359</c:v>
                </c:pt>
                <c:pt idx="682">
                  <c:v>1989.7314637726099</c:v>
                </c:pt>
                <c:pt idx="683">
                  <c:v>1987.5771225183901</c:v>
                </c:pt>
                <c:pt idx="684">
                  <c:v>2002.4813321572899</c:v>
                </c:pt>
                <c:pt idx="685">
                  <c:v>1992.9446464008799</c:v>
                </c:pt>
                <c:pt idx="686">
                  <c:v>1983.4252769050399</c:v>
                </c:pt>
                <c:pt idx="687">
                  <c:v>1980.4178007739899</c:v>
                </c:pt>
                <c:pt idx="688">
                  <c:v>1972.51652956559</c:v>
                </c:pt>
                <c:pt idx="689">
                  <c:v>1974.84278400571</c:v>
                </c:pt>
                <c:pt idx="690">
                  <c:v>1983.65823151729</c:v>
                </c:pt>
                <c:pt idx="691">
                  <c:v>1971.6093685640501</c:v>
                </c:pt>
                <c:pt idx="692">
                  <c:v>1978.58935766493</c:v>
                </c:pt>
                <c:pt idx="693">
                  <c:v>1986.39658510923</c:v>
                </c:pt>
                <c:pt idx="694">
                  <c:v>1983.00126901218</c:v>
                </c:pt>
                <c:pt idx="695">
                  <c:v>1994.8962273785801</c:v>
                </c:pt>
                <c:pt idx="696">
                  <c:v>1997.6203108398699</c:v>
                </c:pt>
                <c:pt idx="697">
                  <c:v>1985.5252000693199</c:v>
                </c:pt>
                <c:pt idx="698">
                  <c:v>1991.787312334</c:v>
                </c:pt>
                <c:pt idx="699">
                  <c:v>1985.02948120065</c:v>
                </c:pt>
                <c:pt idx="700">
                  <c:v>1978.80928809588</c:v>
                </c:pt>
                <c:pt idx="701">
                  <c:v>1990.0672075187699</c:v>
                </c:pt>
                <c:pt idx="702">
                  <c:v>1979.75601390424</c:v>
                </c:pt>
                <c:pt idx="703">
                  <c:v>1972.97846204948</c:v>
                </c:pt>
                <c:pt idx="704">
                  <c:v>1980.0983466076</c:v>
                </c:pt>
                <c:pt idx="705">
                  <c:v>1970.6039410707699</c:v>
                </c:pt>
                <c:pt idx="706">
                  <c:v>1981.7850587471</c:v>
                </c:pt>
                <c:pt idx="707">
                  <c:v>1993.47714355379</c:v>
                </c:pt>
                <c:pt idx="708">
                  <c:v>1981.44950541241</c:v>
                </c:pt>
                <c:pt idx="709">
                  <c:v>1987.5365178909101</c:v>
                </c:pt>
                <c:pt idx="710">
                  <c:v>1990.9191584631999</c:v>
                </c:pt>
                <c:pt idx="711">
                  <c:v>1973.81618098834</c:v>
                </c:pt>
                <c:pt idx="712">
                  <c:v>1984.8717530910101</c:v>
                </c:pt>
                <c:pt idx="713">
                  <c:v>1978.18336671516</c:v>
                </c:pt>
                <c:pt idx="714">
                  <c:v>1960.9597021545001</c:v>
                </c:pt>
                <c:pt idx="715">
                  <c:v>1969.4717497992101</c:v>
                </c:pt>
                <c:pt idx="716">
                  <c:v>1966.21180257676</c:v>
                </c:pt>
                <c:pt idx="717">
                  <c:v>1961.0116632433201</c:v>
                </c:pt>
                <c:pt idx="718">
                  <c:v>1978.9122327182899</c:v>
                </c:pt>
                <c:pt idx="719">
                  <c:v>1973.0258504527801</c:v>
                </c:pt>
                <c:pt idx="720">
                  <c:v>1969.8846406945399</c:v>
                </c:pt>
                <c:pt idx="721">
                  <c:v>1976.6949546420101</c:v>
                </c:pt>
                <c:pt idx="722">
                  <c:v>1962.7109271034301</c:v>
                </c:pt>
                <c:pt idx="723">
                  <c:v>1962.1479549467001</c:v>
                </c:pt>
                <c:pt idx="724">
                  <c:v>1967.2398497690799</c:v>
                </c:pt>
                <c:pt idx="725">
                  <c:v>1953.20954297055</c:v>
                </c:pt>
                <c:pt idx="726">
                  <c:v>1953.5540285996999</c:v>
                </c:pt>
                <c:pt idx="727">
                  <c:v>1958.72655009047</c:v>
                </c:pt>
                <c:pt idx="728">
                  <c:v>1954.03585937656</c:v>
                </c:pt>
                <c:pt idx="729">
                  <c:v>1965.29955354907</c:v>
                </c:pt>
                <c:pt idx="730">
                  <c:v>1968.8447973540799</c:v>
                </c:pt>
                <c:pt idx="731">
                  <c:v>1962.0117598599099</c:v>
                </c:pt>
                <c:pt idx="732">
                  <c:v>1974.9244618804801</c:v>
                </c:pt>
                <c:pt idx="733">
                  <c:v>1971.51266142072</c:v>
                </c:pt>
                <c:pt idx="734">
                  <c:v>1968.78953506375</c:v>
                </c:pt>
                <c:pt idx="735">
                  <c:v>1980.94602491815</c:v>
                </c:pt>
                <c:pt idx="736">
                  <c:v>1974.8152847572401</c:v>
                </c:pt>
                <c:pt idx="737">
                  <c:v>1972.2165798138999</c:v>
                </c:pt>
                <c:pt idx="738">
                  <c:v>1983.90794946447</c:v>
                </c:pt>
                <c:pt idx="739">
                  <c:v>1970.80315623145</c:v>
                </c:pt>
                <c:pt idx="740">
                  <c:v>1972.83131444579</c:v>
                </c:pt>
                <c:pt idx="741">
                  <c:v>1980.91518852887</c:v>
                </c:pt>
                <c:pt idx="742">
                  <c:v>1965.5947793518999</c:v>
                </c:pt>
                <c:pt idx="743">
                  <c:v>1977.68398984226</c:v>
                </c:pt>
                <c:pt idx="744">
                  <c:v>1983.65465744225</c:v>
                </c:pt>
                <c:pt idx="745">
                  <c:v>1966.73268942399</c:v>
                </c:pt>
                <c:pt idx="746">
                  <c:v>1985.4607584616199</c:v>
                </c:pt>
                <c:pt idx="747">
                  <c:v>1990.3682553184899</c:v>
                </c:pt>
                <c:pt idx="748">
                  <c:v>1981.65746005593</c:v>
                </c:pt>
                <c:pt idx="749">
                  <c:v>1991.7168258469901</c:v>
                </c:pt>
                <c:pt idx="750">
                  <c:v>1984.54981883406</c:v>
                </c:pt>
                <c:pt idx="751">
                  <c:v>1972.60062432771</c:v>
                </c:pt>
                <c:pt idx="752">
                  <c:v>1994.2251033487601</c:v>
                </c:pt>
                <c:pt idx="753">
                  <c:v>1987.51130211093</c:v>
                </c:pt>
                <c:pt idx="754">
                  <c:v>1982.95133128762</c:v>
                </c:pt>
                <c:pt idx="755">
                  <c:v>1987.74248230376</c:v>
                </c:pt>
                <c:pt idx="756">
                  <c:v>1985.6031945115899</c:v>
                </c:pt>
                <c:pt idx="757">
                  <c:v>1990.1644257444</c:v>
                </c:pt>
                <c:pt idx="758">
                  <c:v>1999.4122877131299</c:v>
                </c:pt>
                <c:pt idx="759">
                  <c:v>1982.3176508218701</c:v>
                </c:pt>
                <c:pt idx="760">
                  <c:v>1980.46968933787</c:v>
                </c:pt>
                <c:pt idx="761">
                  <c:v>1976.51053214839</c:v>
                </c:pt>
                <c:pt idx="762">
                  <c:v>1962.6460961770699</c:v>
                </c:pt>
                <c:pt idx="763">
                  <c:v>1974.4644508629899</c:v>
                </c:pt>
                <c:pt idx="764">
                  <c:v>1979.9031483508199</c:v>
                </c:pt>
                <c:pt idx="765">
                  <c:v>1974.77982532445</c:v>
                </c:pt>
                <c:pt idx="766">
                  <c:v>1985.02507706449</c:v>
                </c:pt>
                <c:pt idx="767">
                  <c:v>1983.76539633123</c:v>
                </c:pt>
                <c:pt idx="768">
                  <c:v>1982.3062515986901</c:v>
                </c:pt>
                <c:pt idx="769">
                  <c:v>2000.2869001034601</c:v>
                </c:pt>
                <c:pt idx="770">
                  <c:v>1986.8776369084001</c:v>
                </c:pt>
                <c:pt idx="771">
                  <c:v>1973.2937952817499</c:v>
                </c:pt>
                <c:pt idx="772">
                  <c:v>1979.3674837870201</c:v>
                </c:pt>
                <c:pt idx="773">
                  <c:v>1960.7018420089701</c:v>
                </c:pt>
                <c:pt idx="774">
                  <c:v>1963.8235946720799</c:v>
                </c:pt>
                <c:pt idx="775">
                  <c:v>1975.6502361948301</c:v>
                </c:pt>
                <c:pt idx="776">
                  <c:v>1959.8767272734599</c:v>
                </c:pt>
                <c:pt idx="777">
                  <c:v>1969.64196730596</c:v>
                </c:pt>
                <c:pt idx="778">
                  <c:v>1975.6486001932401</c:v>
                </c:pt>
                <c:pt idx="779">
                  <c:v>1962.6862189390199</c:v>
                </c:pt>
                <c:pt idx="780">
                  <c:v>1984.4816700307499</c:v>
                </c:pt>
                <c:pt idx="781">
                  <c:v>1978.63242701795</c:v>
                </c:pt>
                <c:pt idx="782">
                  <c:v>1970.78793420886</c:v>
                </c:pt>
                <c:pt idx="783">
                  <c:v>1982.72538906921</c:v>
                </c:pt>
                <c:pt idx="784">
                  <c:v>1972.57162135526</c:v>
                </c:pt>
                <c:pt idx="785">
                  <c:v>1970.5069447660101</c:v>
                </c:pt>
                <c:pt idx="786">
                  <c:v>1982.3287033946301</c:v>
                </c:pt>
                <c:pt idx="787">
                  <c:v>1972.39127671701</c:v>
                </c:pt>
                <c:pt idx="788">
                  <c:v>1970.28650294566</c:v>
                </c:pt>
                <c:pt idx="789">
                  <c:v>1974.9102008842499</c:v>
                </c:pt>
                <c:pt idx="790">
                  <c:v>1960.49891850731</c:v>
                </c:pt>
                <c:pt idx="791">
                  <c:v>1958.44171048562</c:v>
                </c:pt>
                <c:pt idx="792">
                  <c:v>1970.5820021623699</c:v>
                </c:pt>
                <c:pt idx="793">
                  <c:v>1962.6725234143901</c:v>
                </c:pt>
                <c:pt idx="794">
                  <c:v>1969.4569827801499</c:v>
                </c:pt>
                <c:pt idx="795">
                  <c:v>1979.2942764904601</c:v>
                </c:pt>
                <c:pt idx="796">
                  <c:v>1964.2251668998699</c:v>
                </c:pt>
                <c:pt idx="797">
                  <c:v>1979.8766502221999</c:v>
                </c:pt>
                <c:pt idx="798">
                  <c:v>1988.10697513281</c:v>
                </c:pt>
                <c:pt idx="799">
                  <c:v>1971.95086501279</c:v>
                </c:pt>
                <c:pt idx="800">
                  <c:v>1973.8946335271601</c:v>
                </c:pt>
                <c:pt idx="801">
                  <c:v>1967.77504852211</c:v>
                </c:pt>
                <c:pt idx="802">
                  <c:v>1960.1237106823301</c:v>
                </c:pt>
                <c:pt idx="803">
                  <c:v>1971.85931954438</c:v>
                </c:pt>
                <c:pt idx="804">
                  <c:v>1967.34705972238</c:v>
                </c:pt>
                <c:pt idx="805">
                  <c:v>1963.0825175037701</c:v>
                </c:pt>
                <c:pt idx="806">
                  <c:v>1965.84464263256</c:v>
                </c:pt>
                <c:pt idx="807">
                  <c:v>1965.9812444725701</c:v>
                </c:pt>
                <c:pt idx="808">
                  <c:v>1963.2608600200499</c:v>
                </c:pt>
                <c:pt idx="809">
                  <c:v>1970.56784029153</c:v>
                </c:pt>
                <c:pt idx="810">
                  <c:v>1963.8691615146399</c:v>
                </c:pt>
                <c:pt idx="811">
                  <c:v>1964.7662589619899</c:v>
                </c:pt>
                <c:pt idx="812">
                  <c:v>1971.3750144018099</c:v>
                </c:pt>
                <c:pt idx="813">
                  <c:v>1966.7477296792199</c:v>
                </c:pt>
                <c:pt idx="814">
                  <c:v>1974.0550013259101</c:v>
                </c:pt>
                <c:pt idx="815">
                  <c:v>1975.7521430040699</c:v>
                </c:pt>
                <c:pt idx="816">
                  <c:v>1966.7419409029701</c:v>
                </c:pt>
                <c:pt idx="817">
                  <c:v>1981.7119266714401</c:v>
                </c:pt>
                <c:pt idx="818">
                  <c:v>1979.16178142678</c:v>
                </c:pt>
                <c:pt idx="819">
                  <c:v>1965.52821303873</c:v>
                </c:pt>
                <c:pt idx="820">
                  <c:v>1970.09434745406</c:v>
                </c:pt>
                <c:pt idx="821">
                  <c:v>1965.7983671146601</c:v>
                </c:pt>
                <c:pt idx="822">
                  <c:v>1956.34935341098</c:v>
                </c:pt>
                <c:pt idx="823">
                  <c:v>1963.8925530162201</c:v>
                </c:pt>
                <c:pt idx="824">
                  <c:v>1944.65402779899</c:v>
                </c:pt>
                <c:pt idx="825">
                  <c:v>1945.0175060553399</c:v>
                </c:pt>
                <c:pt idx="826">
                  <c:v>1958.7556962893</c:v>
                </c:pt>
                <c:pt idx="827">
                  <c:v>1955.23848386331</c:v>
                </c:pt>
                <c:pt idx="828">
                  <c:v>1944.7741833063401</c:v>
                </c:pt>
                <c:pt idx="829">
                  <c:v>1966.2900568416901</c:v>
                </c:pt>
                <c:pt idx="830">
                  <c:v>1959.1165105914399</c:v>
                </c:pt>
                <c:pt idx="831">
                  <c:v>1971.84505245435</c:v>
                </c:pt>
                <c:pt idx="832">
                  <c:v>1973.24380249557</c:v>
                </c:pt>
                <c:pt idx="833">
                  <c:v>1958.6955715449999</c:v>
                </c:pt>
                <c:pt idx="834">
                  <c:v>1961.21450615154</c:v>
                </c:pt>
                <c:pt idx="835">
                  <c:v>1969.16231781273</c:v>
                </c:pt>
                <c:pt idx="836">
                  <c:v>1950.02605909615</c:v>
                </c:pt>
                <c:pt idx="837">
                  <c:v>1952.95537833102</c:v>
                </c:pt>
                <c:pt idx="838">
                  <c:v>1947.71188856042</c:v>
                </c:pt>
                <c:pt idx="839">
                  <c:v>1943.56010149999</c:v>
                </c:pt>
                <c:pt idx="840">
                  <c:v>1953.0384780166901</c:v>
                </c:pt>
                <c:pt idx="841">
                  <c:v>1949.96336551028</c:v>
                </c:pt>
                <c:pt idx="842">
                  <c:v>1947.58821440524</c:v>
                </c:pt>
                <c:pt idx="843">
                  <c:v>1965.14871638758</c:v>
                </c:pt>
                <c:pt idx="844">
                  <c:v>1965.7628066259799</c:v>
                </c:pt>
                <c:pt idx="845">
                  <c:v>1968.1031108869699</c:v>
                </c:pt>
                <c:pt idx="846">
                  <c:v>1983.0163489302299</c:v>
                </c:pt>
                <c:pt idx="847">
                  <c:v>1970.32349972308</c:v>
                </c:pt>
                <c:pt idx="848">
                  <c:v>1979.8458767582999</c:v>
                </c:pt>
                <c:pt idx="849">
                  <c:v>1981.02730619934</c:v>
                </c:pt>
                <c:pt idx="850">
                  <c:v>1974.7656618972501</c:v>
                </c:pt>
                <c:pt idx="851">
                  <c:v>1975.72010570356</c:v>
                </c:pt>
                <c:pt idx="852">
                  <c:v>1965.2205371535599</c:v>
                </c:pt>
                <c:pt idx="853">
                  <c:v>1940.84227679639</c:v>
                </c:pt>
                <c:pt idx="854">
                  <c:v>1958.3339740873901</c:v>
                </c:pt>
                <c:pt idx="855">
                  <c:v>1950.9677502608699</c:v>
                </c:pt>
                <c:pt idx="856">
                  <c:v>1944.9803398198001</c:v>
                </c:pt>
                <c:pt idx="857">
                  <c:v>1941.57376372055</c:v>
                </c:pt>
                <c:pt idx="858">
                  <c:v>1932.3026019218</c:v>
                </c:pt>
                <c:pt idx="859">
                  <c:v>1938.67972980934</c:v>
                </c:pt>
                <c:pt idx="860">
                  <c:v>1953.4668918857999</c:v>
                </c:pt>
                <c:pt idx="861">
                  <c:v>1938.5260419204201</c:v>
                </c:pt>
                <c:pt idx="862">
                  <c:v>1933.41034475521</c:v>
                </c:pt>
                <c:pt idx="863">
                  <c:v>1943.7040551207201</c:v>
                </c:pt>
                <c:pt idx="864">
                  <c:v>1934.35949423593</c:v>
                </c:pt>
                <c:pt idx="865">
                  <c:v>1940.4525458900901</c:v>
                </c:pt>
                <c:pt idx="866">
                  <c:v>1945.98097750138</c:v>
                </c:pt>
                <c:pt idx="867">
                  <c:v>1926.66865596464</c:v>
                </c:pt>
                <c:pt idx="868">
                  <c:v>1928.84529908081</c:v>
                </c:pt>
                <c:pt idx="869">
                  <c:v>1931.46880818303</c:v>
                </c:pt>
                <c:pt idx="870">
                  <c:v>1920.69814281035</c:v>
                </c:pt>
                <c:pt idx="871">
                  <c:v>1928.9359959009701</c:v>
                </c:pt>
                <c:pt idx="872">
                  <c:v>1924.05135063833</c:v>
                </c:pt>
                <c:pt idx="873">
                  <c:v>1921.8666263662001</c:v>
                </c:pt>
                <c:pt idx="874">
                  <c:v>1939.37881837656</c:v>
                </c:pt>
                <c:pt idx="875">
                  <c:v>1943.5783156703401</c:v>
                </c:pt>
                <c:pt idx="876">
                  <c:v>1946.5711189962699</c:v>
                </c:pt>
                <c:pt idx="877">
                  <c:v>1953.4222868342899</c:v>
                </c:pt>
                <c:pt idx="878">
                  <c:v>1949.0360282741999</c:v>
                </c:pt>
                <c:pt idx="879">
                  <c:v>1952.61375580771</c:v>
                </c:pt>
                <c:pt idx="880">
                  <c:v>1947.7967973629</c:v>
                </c:pt>
                <c:pt idx="881">
                  <c:v>1932.2356854678101</c:v>
                </c:pt>
                <c:pt idx="882">
                  <c:v>1930.8591557499601</c:v>
                </c:pt>
                <c:pt idx="883">
                  <c:v>1928.11989967009</c:v>
                </c:pt>
                <c:pt idx="884">
                  <c:v>1918.5298618992099</c:v>
                </c:pt>
                <c:pt idx="885">
                  <c:v>1928.08886798296</c:v>
                </c:pt>
                <c:pt idx="886">
                  <c:v>1926.2751425439999</c:v>
                </c:pt>
                <c:pt idx="887">
                  <c:v>1926.11390906477</c:v>
                </c:pt>
                <c:pt idx="888">
                  <c:v>1940.48817690737</c:v>
                </c:pt>
                <c:pt idx="889">
                  <c:v>1941.1825168479199</c:v>
                </c:pt>
                <c:pt idx="890">
                  <c:v>1942.17613400454</c:v>
                </c:pt>
                <c:pt idx="891">
                  <c:v>1952.18512533388</c:v>
                </c:pt>
                <c:pt idx="892">
                  <c:v>1942.1338621829</c:v>
                </c:pt>
                <c:pt idx="893">
                  <c:v>1945.27429830242</c:v>
                </c:pt>
                <c:pt idx="894">
                  <c:v>1954.5821170848301</c:v>
                </c:pt>
                <c:pt idx="895">
                  <c:v>1945.9631764742601</c:v>
                </c:pt>
                <c:pt idx="896">
                  <c:v>1943.3317892272801</c:v>
                </c:pt>
                <c:pt idx="897">
                  <c:v>1947.8593764352499</c:v>
                </c:pt>
                <c:pt idx="898">
                  <c:v>1938.5506227174601</c:v>
                </c:pt>
                <c:pt idx="899">
                  <c:v>1950.51288366888</c:v>
                </c:pt>
                <c:pt idx="900">
                  <c:v>1949.14982695401</c:v>
                </c:pt>
                <c:pt idx="901">
                  <c:v>1935.55418023125</c:v>
                </c:pt>
                <c:pt idx="902">
                  <c:v>1940.9959026448801</c:v>
                </c:pt>
                <c:pt idx="903">
                  <c:v>1941.83663790027</c:v>
                </c:pt>
                <c:pt idx="904">
                  <c:v>1932.68026963068</c:v>
                </c:pt>
                <c:pt idx="905">
                  <c:v>1941.4468394166499</c:v>
                </c:pt>
                <c:pt idx="906">
                  <c:v>1926.7713254954101</c:v>
                </c:pt>
                <c:pt idx="907">
                  <c:v>1930.1992803830699</c:v>
                </c:pt>
                <c:pt idx="908">
                  <c:v>1936.2492154593899</c:v>
                </c:pt>
                <c:pt idx="909">
                  <c:v>1931.70025747867</c:v>
                </c:pt>
                <c:pt idx="910">
                  <c:v>1927.84094322747</c:v>
                </c:pt>
                <c:pt idx="911">
                  <c:v>1936.83036969107</c:v>
                </c:pt>
                <c:pt idx="912">
                  <c:v>1929.96524688267</c:v>
                </c:pt>
                <c:pt idx="913">
                  <c:v>1933.69127516356</c:v>
                </c:pt>
                <c:pt idx="914">
                  <c:v>1931.5263006428099</c:v>
                </c:pt>
                <c:pt idx="915">
                  <c:v>1923.53144931065</c:v>
                </c:pt>
                <c:pt idx="916">
                  <c:v>1933.84438255491</c:v>
                </c:pt>
                <c:pt idx="917">
                  <c:v>1941.1803994505899</c:v>
                </c:pt>
                <c:pt idx="918">
                  <c:v>1932.0910067110599</c:v>
                </c:pt>
                <c:pt idx="919">
                  <c:v>1937.22890333445</c:v>
                </c:pt>
                <c:pt idx="920">
                  <c:v>1938.2708402368701</c:v>
                </c:pt>
                <c:pt idx="921">
                  <c:v>1935.31648483858</c:v>
                </c:pt>
                <c:pt idx="922">
                  <c:v>1952.8539691937001</c:v>
                </c:pt>
                <c:pt idx="923">
                  <c:v>1942.8780327515699</c:v>
                </c:pt>
                <c:pt idx="924">
                  <c:v>1936.31855544215</c:v>
                </c:pt>
                <c:pt idx="925">
                  <c:v>1941.6778820279101</c:v>
                </c:pt>
                <c:pt idx="926">
                  <c:v>1943.5687466535001</c:v>
                </c:pt>
                <c:pt idx="927">
                  <c:v>1942.7200194498</c:v>
                </c:pt>
                <c:pt idx="928">
                  <c:v>1950.8641255955399</c:v>
                </c:pt>
                <c:pt idx="929">
                  <c:v>1937.9500275534799</c:v>
                </c:pt>
                <c:pt idx="930">
                  <c:v>1949.3533998237699</c:v>
                </c:pt>
                <c:pt idx="931">
                  <c:v>1956.5314704308901</c:v>
                </c:pt>
                <c:pt idx="932">
                  <c:v>1953.0363904757701</c:v>
                </c:pt>
                <c:pt idx="933">
                  <c:v>1954.46007789961</c:v>
                </c:pt>
                <c:pt idx="934">
                  <c:v>1963.1343049899499</c:v>
                </c:pt>
                <c:pt idx="935">
                  <c:v>1953.8511077329299</c:v>
                </c:pt>
                <c:pt idx="936">
                  <c:v>1965.47055672694</c:v>
                </c:pt>
                <c:pt idx="937">
                  <c:v>1958.58475883657</c:v>
                </c:pt>
                <c:pt idx="938">
                  <c:v>1954.9522857408699</c:v>
                </c:pt>
                <c:pt idx="939">
                  <c:v>1968.3563249859501</c:v>
                </c:pt>
                <c:pt idx="940">
                  <c:v>1971.6678030385699</c:v>
                </c:pt>
                <c:pt idx="941">
                  <c:v>1971.20473281452</c:v>
                </c:pt>
                <c:pt idx="942">
                  <c:v>1976.54968715376</c:v>
                </c:pt>
                <c:pt idx="943">
                  <c:v>1971.5121701891801</c:v>
                </c:pt>
                <c:pt idx="944">
                  <c:v>1973.1784102441</c:v>
                </c:pt>
                <c:pt idx="945">
                  <c:v>1984.00664669087</c:v>
                </c:pt>
                <c:pt idx="946">
                  <c:v>1973.73899937483</c:v>
                </c:pt>
                <c:pt idx="947">
                  <c:v>1968.2841111686701</c:v>
                </c:pt>
                <c:pt idx="948">
                  <c:v>1970.3866574107401</c:v>
                </c:pt>
                <c:pt idx="949">
                  <c:v>1961.3389683687101</c:v>
                </c:pt>
                <c:pt idx="950">
                  <c:v>1971.0586570304299</c:v>
                </c:pt>
                <c:pt idx="951">
                  <c:v>1981.8318362621001</c:v>
                </c:pt>
                <c:pt idx="952">
                  <c:v>1973.29666173244</c:v>
                </c:pt>
                <c:pt idx="953">
                  <c:v>1979.5068468202001</c:v>
                </c:pt>
                <c:pt idx="954">
                  <c:v>1984.55880202657</c:v>
                </c:pt>
                <c:pt idx="955">
                  <c:v>1975.66326453593</c:v>
                </c:pt>
                <c:pt idx="956">
                  <c:v>1990.19523873345</c:v>
                </c:pt>
                <c:pt idx="957">
                  <c:v>1985.81147063812</c:v>
                </c:pt>
                <c:pt idx="958">
                  <c:v>1972.2712290724701</c:v>
                </c:pt>
                <c:pt idx="959">
                  <c:v>1979.8035348252199</c:v>
                </c:pt>
                <c:pt idx="960">
                  <c:v>1976.2722185657401</c:v>
                </c:pt>
                <c:pt idx="961">
                  <c:v>1978.9567540615401</c:v>
                </c:pt>
                <c:pt idx="962">
                  <c:v>1988.5980775143801</c:v>
                </c:pt>
                <c:pt idx="963">
                  <c:v>1979.44618488112</c:v>
                </c:pt>
                <c:pt idx="964">
                  <c:v>1976.0271862379</c:v>
                </c:pt>
                <c:pt idx="965">
                  <c:v>1980.2848243856599</c:v>
                </c:pt>
                <c:pt idx="966">
                  <c:v>1966.8090360547001</c:v>
                </c:pt>
                <c:pt idx="967">
                  <c:v>1971.5411816096901</c:v>
                </c:pt>
                <c:pt idx="968">
                  <c:v>1965.9061956022999</c:v>
                </c:pt>
                <c:pt idx="969">
                  <c:v>1956.43941453671</c:v>
                </c:pt>
                <c:pt idx="970">
                  <c:v>1962.14130697305</c:v>
                </c:pt>
                <c:pt idx="971">
                  <c:v>1959.5491416745299</c:v>
                </c:pt>
                <c:pt idx="972">
                  <c:v>1958.8215639651601</c:v>
                </c:pt>
                <c:pt idx="973">
                  <c:v>1973.84582122651</c:v>
                </c:pt>
                <c:pt idx="974">
                  <c:v>1969.3323925329501</c:v>
                </c:pt>
                <c:pt idx="975">
                  <c:v>1969.64593743311</c:v>
                </c:pt>
                <c:pt idx="976">
                  <c:v>1975.87694140381</c:v>
                </c:pt>
                <c:pt idx="977">
                  <c:v>1965.1713806683699</c:v>
                </c:pt>
                <c:pt idx="978">
                  <c:v>1966.8668691385701</c:v>
                </c:pt>
                <c:pt idx="979">
                  <c:v>1972.6054204372999</c:v>
                </c:pt>
                <c:pt idx="980">
                  <c:v>1959.0569109792</c:v>
                </c:pt>
                <c:pt idx="981">
                  <c:v>1961.1118419273901</c:v>
                </c:pt>
                <c:pt idx="982">
                  <c:v>1960.3507755442399</c:v>
                </c:pt>
                <c:pt idx="983">
                  <c:v>1951.55632814419</c:v>
                </c:pt>
                <c:pt idx="984">
                  <c:v>1965.24905204009</c:v>
                </c:pt>
                <c:pt idx="985">
                  <c:v>1971.6751292806</c:v>
                </c:pt>
                <c:pt idx="986">
                  <c:v>1964.03148545366</c:v>
                </c:pt>
                <c:pt idx="987">
                  <c:v>1974.7799227246301</c:v>
                </c:pt>
                <c:pt idx="988">
                  <c:v>1973.5300317675301</c:v>
                </c:pt>
                <c:pt idx="989">
                  <c:v>1967.19601610121</c:v>
                </c:pt>
                <c:pt idx="990">
                  <c:v>1979.33441400775</c:v>
                </c:pt>
                <c:pt idx="991">
                  <c:v>1975.64842059234</c:v>
                </c:pt>
                <c:pt idx="992">
                  <c:v>1965.3777781634999</c:v>
                </c:pt>
                <c:pt idx="993">
                  <c:v>1969.93601033446</c:v>
                </c:pt>
                <c:pt idx="994">
                  <c:v>1960.8872219474999</c:v>
                </c:pt>
                <c:pt idx="995">
                  <c:v>1959.66876911534</c:v>
                </c:pt>
                <c:pt idx="996">
                  <c:v>1970.9758474374801</c:v>
                </c:pt>
                <c:pt idx="997">
                  <c:v>1965.7499447037401</c:v>
                </c:pt>
                <c:pt idx="998">
                  <c:v>1960.5108610858199</c:v>
                </c:pt>
                <c:pt idx="999">
                  <c:v>1966.4797498933799</c:v>
                </c:pt>
                <c:pt idx="1000">
                  <c:v>1963.0860512675499</c:v>
                </c:pt>
                <c:pt idx="1001">
                  <c:v>1974.09176205214</c:v>
                </c:pt>
                <c:pt idx="1002">
                  <c:v>1983.01679097909</c:v>
                </c:pt>
                <c:pt idx="1003">
                  <c:v>1974.9155805186101</c:v>
                </c:pt>
                <c:pt idx="1004">
                  <c:v>1977.6993688611001</c:v>
                </c:pt>
                <c:pt idx="1005">
                  <c:v>1982.22851037021</c:v>
                </c:pt>
                <c:pt idx="1006">
                  <c:v>1979.1851586767</c:v>
                </c:pt>
                <c:pt idx="1007">
                  <c:v>1993.38149689837</c:v>
                </c:pt>
                <c:pt idx="1008">
                  <c:v>1993.64662148915</c:v>
                </c:pt>
                <c:pt idx="1009">
                  <c:v>1988.3391032177899</c:v>
                </c:pt>
                <c:pt idx="1010">
                  <c:v>1997.1029437202401</c:v>
                </c:pt>
                <c:pt idx="1011">
                  <c:v>1991.4916600927299</c:v>
                </c:pt>
                <c:pt idx="1012">
                  <c:v>1992.79961946659</c:v>
                </c:pt>
                <c:pt idx="1013">
                  <c:v>2003.09472631894</c:v>
                </c:pt>
                <c:pt idx="1014">
                  <c:v>1989.6103590141099</c:v>
                </c:pt>
                <c:pt idx="1015">
                  <c:v>1987.72312103166</c:v>
                </c:pt>
                <c:pt idx="1016">
                  <c:v>1987.8939978870001</c:v>
                </c:pt>
                <c:pt idx="1017">
                  <c:v>1979.35179069573</c:v>
                </c:pt>
                <c:pt idx="1018">
                  <c:v>1989.03777668254</c:v>
                </c:pt>
                <c:pt idx="1019">
                  <c:v>1991.94204750567</c:v>
                </c:pt>
                <c:pt idx="1020">
                  <c:v>1982.9847558889001</c:v>
                </c:pt>
                <c:pt idx="1021">
                  <c:v>1986.48820552855</c:v>
                </c:pt>
                <c:pt idx="1022">
                  <c:v>1985.02151435217</c:v>
                </c:pt>
                <c:pt idx="1023">
                  <c:v>1982.0551116366901</c:v>
                </c:pt>
                <c:pt idx="1024">
                  <c:v>1995.19844124475</c:v>
                </c:pt>
                <c:pt idx="1025">
                  <c:v>1992.1903170948799</c:v>
                </c:pt>
                <c:pt idx="1026">
                  <c:v>1988.71554375696</c:v>
                </c:pt>
                <c:pt idx="1027">
                  <c:v>1994.6086501508801</c:v>
                </c:pt>
                <c:pt idx="1028">
                  <c:v>1991.4094671117</c:v>
                </c:pt>
                <c:pt idx="1029">
                  <c:v>1987.57701436561</c:v>
                </c:pt>
                <c:pt idx="1030">
                  <c:v>1996.13927073483</c:v>
                </c:pt>
                <c:pt idx="1031">
                  <c:v>1983.0589879215599</c:v>
                </c:pt>
                <c:pt idx="1032">
                  <c:v>1979.82902455096</c:v>
                </c:pt>
                <c:pt idx="1033">
                  <c:v>1984.38906893993</c:v>
                </c:pt>
                <c:pt idx="1034">
                  <c:v>1981.3340206806399</c:v>
                </c:pt>
                <c:pt idx="1035">
                  <c:v>1987.0203309175899</c:v>
                </c:pt>
                <c:pt idx="1036">
                  <c:v>1992.0020103561999</c:v>
                </c:pt>
                <c:pt idx="1037">
                  <c:v>1980.4281753067501</c:v>
                </c:pt>
                <c:pt idx="1038">
                  <c:v>1989.5041738590501</c:v>
                </c:pt>
                <c:pt idx="1039">
                  <c:v>1991.36447171739</c:v>
                </c:pt>
                <c:pt idx="1040">
                  <c:v>1983.8835500104401</c:v>
                </c:pt>
                <c:pt idx="1041">
                  <c:v>1989.1471027909299</c:v>
                </c:pt>
                <c:pt idx="1042">
                  <c:v>1985.6799943743099</c:v>
                </c:pt>
                <c:pt idx="1043">
                  <c:v>1983.00189724764</c:v>
                </c:pt>
                <c:pt idx="1044">
                  <c:v>1993.5393797009301</c:v>
                </c:pt>
                <c:pt idx="1045">
                  <c:v>1990.7006867969301</c:v>
                </c:pt>
                <c:pt idx="1046">
                  <c:v>1991.7569013135401</c:v>
                </c:pt>
                <c:pt idx="1047">
                  <c:v>2004.4102714302701</c:v>
                </c:pt>
                <c:pt idx="1048">
                  <c:v>1997.7834717758899</c:v>
                </c:pt>
                <c:pt idx="1049">
                  <c:v>1996.8189437185899</c:v>
                </c:pt>
                <c:pt idx="1050">
                  <c:v>1999.5098991944801</c:v>
                </c:pt>
                <c:pt idx="1051">
                  <c:v>1988.9314211819501</c:v>
                </c:pt>
                <c:pt idx="1052">
                  <c:v>1995.0509958160901</c:v>
                </c:pt>
                <c:pt idx="1053">
                  <c:v>2001.77964218991</c:v>
                </c:pt>
                <c:pt idx="1054">
                  <c:v>1987.2592018719999</c:v>
                </c:pt>
                <c:pt idx="1055">
                  <c:v>1991.2023375091501</c:v>
                </c:pt>
                <c:pt idx="1056">
                  <c:v>1995.7836448297601</c:v>
                </c:pt>
                <c:pt idx="1057">
                  <c:v>1987.4185445645301</c:v>
                </c:pt>
                <c:pt idx="1058">
                  <c:v>2002.8070974679999</c:v>
                </c:pt>
                <c:pt idx="1059">
                  <c:v>1996.9623262212799</c:v>
                </c:pt>
                <c:pt idx="1060">
                  <c:v>1987.0793817246899</c:v>
                </c:pt>
                <c:pt idx="1061">
                  <c:v>2000.4007700587299</c:v>
                </c:pt>
                <c:pt idx="1062">
                  <c:v>1998.8427956212399</c:v>
                </c:pt>
                <c:pt idx="1063">
                  <c:v>1996.12271510033</c:v>
                </c:pt>
                <c:pt idx="1064">
                  <c:v>2013.4749694720599</c:v>
                </c:pt>
                <c:pt idx="1065">
                  <c:v>2004.5700512814601</c:v>
                </c:pt>
                <c:pt idx="1066">
                  <c:v>2005.8582565117399</c:v>
                </c:pt>
                <c:pt idx="1067">
                  <c:v>2008.0829901857601</c:v>
                </c:pt>
                <c:pt idx="1068">
                  <c:v>1998.66219135031</c:v>
                </c:pt>
                <c:pt idx="1069">
                  <c:v>2003.0344201636001</c:v>
                </c:pt>
                <c:pt idx="1070">
                  <c:v>2004.6180368911901</c:v>
                </c:pt>
                <c:pt idx="1071">
                  <c:v>1991.9702013154799</c:v>
                </c:pt>
                <c:pt idx="1072">
                  <c:v>1992.9119757855899</c:v>
                </c:pt>
                <c:pt idx="1073">
                  <c:v>1989.8089426245001</c:v>
                </c:pt>
                <c:pt idx="1074">
                  <c:v>1987.1230343979901</c:v>
                </c:pt>
                <c:pt idx="1075">
                  <c:v>1996.49970960723</c:v>
                </c:pt>
                <c:pt idx="1076">
                  <c:v>1994.27843092787</c:v>
                </c:pt>
                <c:pt idx="1077">
                  <c:v>1993.4659868296701</c:v>
                </c:pt>
                <c:pt idx="1078">
                  <c:v>1998.4296730762001</c:v>
                </c:pt>
                <c:pt idx="1079">
                  <c:v>1991.1244191375199</c:v>
                </c:pt>
                <c:pt idx="1080">
                  <c:v>1990.57193661214</c:v>
                </c:pt>
                <c:pt idx="1081">
                  <c:v>1998.5283888583999</c:v>
                </c:pt>
                <c:pt idx="1082">
                  <c:v>1989.5733236793101</c:v>
                </c:pt>
                <c:pt idx="1083">
                  <c:v>1986.1953988891601</c:v>
                </c:pt>
                <c:pt idx="1084">
                  <c:v>1983.82508730786</c:v>
                </c:pt>
                <c:pt idx="1085">
                  <c:v>1973.3592977984799</c:v>
                </c:pt>
                <c:pt idx="1086">
                  <c:v>1984.2998976440099</c:v>
                </c:pt>
                <c:pt idx="1087">
                  <c:v>1989.4454348972499</c:v>
                </c:pt>
                <c:pt idx="1088">
                  <c:v>1977.64243389491</c:v>
                </c:pt>
                <c:pt idx="1089">
                  <c:v>1985.2370670175801</c:v>
                </c:pt>
                <c:pt idx="1090">
                  <c:v>1984.08262319545</c:v>
                </c:pt>
                <c:pt idx="1091">
                  <c:v>1980.74886188657</c:v>
                </c:pt>
                <c:pt idx="1092">
                  <c:v>1990.40487381615</c:v>
                </c:pt>
                <c:pt idx="1093">
                  <c:v>1985.3801609775201</c:v>
                </c:pt>
                <c:pt idx="1094">
                  <c:v>1976.7276078244099</c:v>
                </c:pt>
                <c:pt idx="1095">
                  <c:v>1988.46302032327</c:v>
                </c:pt>
                <c:pt idx="1096">
                  <c:v>1978.69840036545</c:v>
                </c:pt>
                <c:pt idx="1097">
                  <c:v>1980.9791152022001</c:v>
                </c:pt>
                <c:pt idx="1098">
                  <c:v>1993.32214910987</c:v>
                </c:pt>
                <c:pt idx="1099">
                  <c:v>1987.4972678686399</c:v>
                </c:pt>
                <c:pt idx="1100">
                  <c:v>1983.68759196509</c:v>
                </c:pt>
                <c:pt idx="1101">
                  <c:v>1993.5019905746899</c:v>
                </c:pt>
                <c:pt idx="1102">
                  <c:v>1980.52507397511</c:v>
                </c:pt>
                <c:pt idx="1103">
                  <c:v>1982.54649933827</c:v>
                </c:pt>
                <c:pt idx="1104">
                  <c:v>1984.2233731400299</c:v>
                </c:pt>
                <c:pt idx="1105">
                  <c:v>1969.03031642673</c:v>
                </c:pt>
                <c:pt idx="1106">
                  <c:v>1975.25647787086</c:v>
                </c:pt>
                <c:pt idx="1107">
                  <c:v>1979.9549705724901</c:v>
                </c:pt>
                <c:pt idx="1108">
                  <c:v>1973.6857038805399</c:v>
                </c:pt>
                <c:pt idx="1109">
                  <c:v>1990.60936089247</c:v>
                </c:pt>
                <c:pt idx="1110">
                  <c:v>1994.5960891304301</c:v>
                </c:pt>
                <c:pt idx="1111">
                  <c:v>1991.83843113635</c:v>
                </c:pt>
                <c:pt idx="1112">
                  <c:v>2002.9604775836201</c:v>
                </c:pt>
                <c:pt idx="1113">
                  <c:v>1997.0068453859001</c:v>
                </c:pt>
                <c:pt idx="1114">
                  <c:v>1988.7051567011199</c:v>
                </c:pt>
                <c:pt idx="1115">
                  <c:v>1998.3727377540999</c:v>
                </c:pt>
                <c:pt idx="1116">
                  <c:v>1987.23416107001</c:v>
                </c:pt>
                <c:pt idx="1117">
                  <c:v>1989.38011502324</c:v>
                </c:pt>
                <c:pt idx="1118">
                  <c:v>1995.53291297688</c:v>
                </c:pt>
                <c:pt idx="1119">
                  <c:v>1983.1735800791701</c:v>
                </c:pt>
                <c:pt idx="1120">
                  <c:v>1987.73344709972</c:v>
                </c:pt>
                <c:pt idx="1121">
                  <c:v>2001.96672808532</c:v>
                </c:pt>
                <c:pt idx="1122">
                  <c:v>1984.9752204464701</c:v>
                </c:pt>
                <c:pt idx="1123">
                  <c:v>1987.0941712947299</c:v>
                </c:pt>
                <c:pt idx="1124">
                  <c:v>1985.12128218628</c:v>
                </c:pt>
                <c:pt idx="1125">
                  <c:v>1981.5409209756201</c:v>
                </c:pt>
                <c:pt idx="1126">
                  <c:v>2001.1278687428701</c:v>
                </c:pt>
                <c:pt idx="1127">
                  <c:v>2002.7418762135701</c:v>
                </c:pt>
                <c:pt idx="1128">
                  <c:v>1994.55775835291</c:v>
                </c:pt>
                <c:pt idx="1129">
                  <c:v>2014.23016453063</c:v>
                </c:pt>
                <c:pt idx="1130">
                  <c:v>2008.0137795565699</c:v>
                </c:pt>
                <c:pt idx="1131">
                  <c:v>2012.69065120352</c:v>
                </c:pt>
                <c:pt idx="1132">
                  <c:v>2019.7631175910001</c:v>
                </c:pt>
                <c:pt idx="1133">
                  <c:v>2003.2446434204301</c:v>
                </c:pt>
                <c:pt idx="1134">
                  <c:v>1998.31520466241</c:v>
                </c:pt>
                <c:pt idx="1135">
                  <c:v>2012.3932716346801</c:v>
                </c:pt>
                <c:pt idx="1136">
                  <c:v>1995.0819050461901</c:v>
                </c:pt>
                <c:pt idx="1137">
                  <c:v>1996.1025705311799</c:v>
                </c:pt>
                <c:pt idx="1138">
                  <c:v>1997.4678452266801</c:v>
                </c:pt>
                <c:pt idx="1139">
                  <c:v>1980.08861407523</c:v>
                </c:pt>
                <c:pt idx="1140">
                  <c:v>1985.45630805103</c:v>
                </c:pt>
                <c:pt idx="1141">
                  <c:v>1988.84310128887</c:v>
                </c:pt>
                <c:pt idx="1142">
                  <c:v>1966.8429616824601</c:v>
                </c:pt>
                <c:pt idx="1143">
                  <c:v>1980.7748564582901</c:v>
                </c:pt>
                <c:pt idx="1144">
                  <c:v>1985.1992944865401</c:v>
                </c:pt>
                <c:pt idx="1145">
                  <c:v>1973.54317752884</c:v>
                </c:pt>
                <c:pt idx="1146">
                  <c:v>1984.9639481843501</c:v>
                </c:pt>
                <c:pt idx="1147">
                  <c:v>1981.76995412726</c:v>
                </c:pt>
                <c:pt idx="1148">
                  <c:v>1982.82212704737</c:v>
                </c:pt>
                <c:pt idx="1149">
                  <c:v>1997.9679955859201</c:v>
                </c:pt>
                <c:pt idx="1150">
                  <c:v>1988.9207688115901</c:v>
                </c:pt>
                <c:pt idx="1151">
                  <c:v>1982.2721386262699</c:v>
                </c:pt>
                <c:pt idx="1152">
                  <c:v>1985.34596800284</c:v>
                </c:pt>
                <c:pt idx="1153">
                  <c:v>1974.4793614216901</c:v>
                </c:pt>
                <c:pt idx="1154">
                  <c:v>1983.28520554851</c:v>
                </c:pt>
                <c:pt idx="1155">
                  <c:v>1984.84076958276</c:v>
                </c:pt>
                <c:pt idx="1156">
                  <c:v>1967.8613428742001</c:v>
                </c:pt>
                <c:pt idx="1157">
                  <c:v>1971.4864247840901</c:v>
                </c:pt>
                <c:pt idx="1158">
                  <c:v>1975.6099115342399</c:v>
                </c:pt>
                <c:pt idx="1159">
                  <c:v>1962.84168344966</c:v>
                </c:pt>
                <c:pt idx="1160">
                  <c:v>1974.06155179403</c:v>
                </c:pt>
                <c:pt idx="1161">
                  <c:v>1969.9647166674199</c:v>
                </c:pt>
                <c:pt idx="1162">
                  <c:v>1957.7187716250601</c:v>
                </c:pt>
                <c:pt idx="1163">
                  <c:v>1965.1631357138799</c:v>
                </c:pt>
                <c:pt idx="1164">
                  <c:v>1957.8857547028199</c:v>
                </c:pt>
                <c:pt idx="1165">
                  <c:v>1951.72628828301</c:v>
                </c:pt>
                <c:pt idx="1166">
                  <c:v>1971.5793846915601</c:v>
                </c:pt>
                <c:pt idx="1167">
                  <c:v>1957.95095433915</c:v>
                </c:pt>
                <c:pt idx="1168">
                  <c:v>1950.41319299212</c:v>
                </c:pt>
                <c:pt idx="1169">
                  <c:v>1955.7432213375</c:v>
                </c:pt>
                <c:pt idx="1170">
                  <c:v>1949.2669989927799</c:v>
                </c:pt>
                <c:pt idx="1171">
                  <c:v>1951.7865212202501</c:v>
                </c:pt>
                <c:pt idx="1172">
                  <c:v>1963.54686304202</c:v>
                </c:pt>
                <c:pt idx="1173">
                  <c:v>1954.0154916252</c:v>
                </c:pt>
                <c:pt idx="1174">
                  <c:v>1963.0575014620499</c:v>
                </c:pt>
                <c:pt idx="1175">
                  <c:v>1967.88937824766</c:v>
                </c:pt>
                <c:pt idx="1176">
                  <c:v>1959.12981831251</c:v>
                </c:pt>
                <c:pt idx="1177">
                  <c:v>1976.9017851173201</c:v>
                </c:pt>
                <c:pt idx="1178">
                  <c:v>1981.12426238629</c:v>
                </c:pt>
                <c:pt idx="1179">
                  <c:v>1974.86390098059</c:v>
                </c:pt>
                <c:pt idx="1180">
                  <c:v>1978.79546258342</c:v>
                </c:pt>
                <c:pt idx="1181">
                  <c:v>1975.0051770699799</c:v>
                </c:pt>
                <c:pt idx="1182">
                  <c:v>1969.11600208557</c:v>
                </c:pt>
                <c:pt idx="1183">
                  <c:v>1989.3234662519401</c:v>
                </c:pt>
                <c:pt idx="1184">
                  <c:v>1979.72091541129</c:v>
                </c:pt>
                <c:pt idx="1185">
                  <c:v>1975.0723775998999</c:v>
                </c:pt>
                <c:pt idx="1186">
                  <c:v>1980.3886163109401</c:v>
                </c:pt>
                <c:pt idx="1187">
                  <c:v>1971.35943486413</c:v>
                </c:pt>
                <c:pt idx="1188">
                  <c:v>1981.3176881893901</c:v>
                </c:pt>
                <c:pt idx="1189">
                  <c:v>1994.5483923492</c:v>
                </c:pt>
                <c:pt idx="1190">
                  <c:v>1979.4152401941999</c:v>
                </c:pt>
                <c:pt idx="1191">
                  <c:v>1984.9727986134001</c:v>
                </c:pt>
                <c:pt idx="1192">
                  <c:v>1990.7810716732099</c:v>
                </c:pt>
                <c:pt idx="1193">
                  <c:v>1983.42398717828</c:v>
                </c:pt>
                <c:pt idx="1194">
                  <c:v>2000.74464302158</c:v>
                </c:pt>
                <c:pt idx="1195">
                  <c:v>1999.77928328241</c:v>
                </c:pt>
                <c:pt idx="1196">
                  <c:v>1991.75710488754</c:v>
                </c:pt>
                <c:pt idx="1197">
                  <c:v>2004.22829345783</c:v>
                </c:pt>
                <c:pt idx="1198">
                  <c:v>1996.9584745542099</c:v>
                </c:pt>
                <c:pt idx="1199">
                  <c:v>1993.4920597176899</c:v>
                </c:pt>
                <c:pt idx="1200">
                  <c:v>2009.07218255457</c:v>
                </c:pt>
                <c:pt idx="1201">
                  <c:v>1995.1842294867499</c:v>
                </c:pt>
                <c:pt idx="1202">
                  <c:v>1994.07297590653</c:v>
                </c:pt>
                <c:pt idx="1203">
                  <c:v>2000.9763071334</c:v>
                </c:pt>
                <c:pt idx="1204">
                  <c:v>1990.1685285568301</c:v>
                </c:pt>
                <c:pt idx="1205">
                  <c:v>1999.26476634195</c:v>
                </c:pt>
                <c:pt idx="1206">
                  <c:v>2011.9144702692799</c:v>
                </c:pt>
                <c:pt idx="1207">
                  <c:v>1998.7394325381599</c:v>
                </c:pt>
                <c:pt idx="1208">
                  <c:v>2007.42827758675</c:v>
                </c:pt>
                <c:pt idx="1209">
                  <c:v>2007.62766788511</c:v>
                </c:pt>
                <c:pt idx="1210">
                  <c:v>1998.68710059102</c:v>
                </c:pt>
                <c:pt idx="1211">
                  <c:v>2012.5352896421</c:v>
                </c:pt>
                <c:pt idx="1212">
                  <c:v>2015.3335558282799</c:v>
                </c:pt>
                <c:pt idx="1213">
                  <c:v>2006.5813673948401</c:v>
                </c:pt>
                <c:pt idx="1214">
                  <c:v>2018.1870112868801</c:v>
                </c:pt>
                <c:pt idx="1215">
                  <c:v>2015.4541170914999</c:v>
                </c:pt>
                <c:pt idx="1216">
                  <c:v>2015.47296240427</c:v>
                </c:pt>
                <c:pt idx="1217">
                  <c:v>2029.7505987156901</c:v>
                </c:pt>
                <c:pt idx="1218">
                  <c:v>2022.0559542671101</c:v>
                </c:pt>
                <c:pt idx="1219">
                  <c:v>2018.60447747688</c:v>
                </c:pt>
                <c:pt idx="1220">
                  <c:v>2027.5118048710301</c:v>
                </c:pt>
                <c:pt idx="1221">
                  <c:v>2017.4366399482401</c:v>
                </c:pt>
                <c:pt idx="1222">
                  <c:v>2023.79995903291</c:v>
                </c:pt>
                <c:pt idx="1223">
                  <c:v>2030.9868392128101</c:v>
                </c:pt>
                <c:pt idx="1224">
                  <c:v>2023.0166785640399</c:v>
                </c:pt>
                <c:pt idx="1225">
                  <c:v>2031.43872895205</c:v>
                </c:pt>
                <c:pt idx="1226">
                  <c:v>2034.6963996976999</c:v>
                </c:pt>
                <c:pt idx="1227">
                  <c:v>2025.1077130000101</c:v>
                </c:pt>
                <c:pt idx="1228">
                  <c:v>2040.7318269822399</c:v>
                </c:pt>
                <c:pt idx="1229">
                  <c:v>2042.25301398693</c:v>
                </c:pt>
                <c:pt idx="1230">
                  <c:v>2034.1267999842601</c:v>
                </c:pt>
                <c:pt idx="1231">
                  <c:v>2041.23431582688</c:v>
                </c:pt>
                <c:pt idx="1232">
                  <c:v>2032.5253113265401</c:v>
                </c:pt>
                <c:pt idx="1233">
                  <c:v>2027.5807742075599</c:v>
                </c:pt>
                <c:pt idx="1234">
                  <c:v>2038.5164673008401</c:v>
                </c:pt>
                <c:pt idx="1235">
                  <c:v>2026.96969921195</c:v>
                </c:pt>
                <c:pt idx="1236">
                  <c:v>2022.2143105479799</c:v>
                </c:pt>
                <c:pt idx="1237">
                  <c:v>2029.5913936233001</c:v>
                </c:pt>
                <c:pt idx="1238">
                  <c:v>2017.4980101661399</c:v>
                </c:pt>
                <c:pt idx="1239">
                  <c:v>2026.51736997596</c:v>
                </c:pt>
                <c:pt idx="1240">
                  <c:v>2035.78901701528</c:v>
                </c:pt>
                <c:pt idx="1241">
                  <c:v>2024.6151940096399</c:v>
                </c:pt>
                <c:pt idx="1242">
                  <c:v>2034.80965955696</c:v>
                </c:pt>
                <c:pt idx="1243">
                  <c:v>2037.9258900227201</c:v>
                </c:pt>
                <c:pt idx="1244">
                  <c:v>2029.38522185024</c:v>
                </c:pt>
                <c:pt idx="1245">
                  <c:v>2044.43590369565</c:v>
                </c:pt>
                <c:pt idx="1246">
                  <c:v>2040.0058677183999</c:v>
                </c:pt>
                <c:pt idx="1247">
                  <c:v>2030.37476728294</c:v>
                </c:pt>
                <c:pt idx="1248">
                  <c:v>2038.8000655213</c:v>
                </c:pt>
                <c:pt idx="1249">
                  <c:v>2031.9396784222599</c:v>
                </c:pt>
                <c:pt idx="1250">
                  <c:v>2029.85180703118</c:v>
                </c:pt>
                <c:pt idx="1251">
                  <c:v>2044.4054491684701</c:v>
                </c:pt>
                <c:pt idx="1252">
                  <c:v>2036.4631611110401</c:v>
                </c:pt>
                <c:pt idx="1253">
                  <c:v>2037.04174452544</c:v>
                </c:pt>
                <c:pt idx="1254">
                  <c:v>2043.02325706436</c:v>
                </c:pt>
                <c:pt idx="1255">
                  <c:v>2035.8685743594599</c:v>
                </c:pt>
                <c:pt idx="1256">
                  <c:v>2039.7686172476399</c:v>
                </c:pt>
                <c:pt idx="1257">
                  <c:v>2047.5030120016499</c:v>
                </c:pt>
                <c:pt idx="1258">
                  <c:v>2037.8770807877399</c:v>
                </c:pt>
                <c:pt idx="1259">
                  <c:v>2044.68999324736</c:v>
                </c:pt>
                <c:pt idx="1260">
                  <c:v>2048.1542690313699</c:v>
                </c:pt>
                <c:pt idx="1261">
                  <c:v>2039.12374833128</c:v>
                </c:pt>
                <c:pt idx="1262">
                  <c:v>2048.2895388915699</c:v>
                </c:pt>
                <c:pt idx="1263">
                  <c:v>2047.5512201274901</c:v>
                </c:pt>
                <c:pt idx="1264">
                  <c:v>2039.27863239062</c:v>
                </c:pt>
                <c:pt idx="1265">
                  <c:v>2039.7332827433399</c:v>
                </c:pt>
                <c:pt idx="1266">
                  <c:v>2033.92512359183</c:v>
                </c:pt>
                <c:pt idx="1267">
                  <c:v>2027.8807644992401</c:v>
                </c:pt>
                <c:pt idx="1268">
                  <c:v>2040.6959205993101</c:v>
                </c:pt>
                <c:pt idx="1269">
                  <c:v>2029.8526368977</c:v>
                </c:pt>
                <c:pt idx="1270">
                  <c:v>2027.2448108033</c:v>
                </c:pt>
                <c:pt idx="1271">
                  <c:v>2031.71984192222</c:v>
                </c:pt>
                <c:pt idx="1272">
                  <c:v>2022.95660546417</c:v>
                </c:pt>
                <c:pt idx="1273">
                  <c:v>2026.0854781217199</c:v>
                </c:pt>
                <c:pt idx="1274">
                  <c:v>2032.60232926206</c:v>
                </c:pt>
                <c:pt idx="1275">
                  <c:v>2022.5922121753499</c:v>
                </c:pt>
                <c:pt idx="1276">
                  <c:v>2033.8326085748699</c:v>
                </c:pt>
                <c:pt idx="1277">
                  <c:v>2036.0519009959601</c:v>
                </c:pt>
                <c:pt idx="1278">
                  <c:v>2022.6642993492601</c:v>
                </c:pt>
                <c:pt idx="1279">
                  <c:v>2035.6815075147499</c:v>
                </c:pt>
                <c:pt idx="1280">
                  <c:v>2033.17626068871</c:v>
                </c:pt>
                <c:pt idx="1281">
                  <c:v>2026.23728251899</c:v>
                </c:pt>
                <c:pt idx="1282">
                  <c:v>2030.3904391399701</c:v>
                </c:pt>
                <c:pt idx="1283">
                  <c:v>2021.8336188390899</c:v>
                </c:pt>
                <c:pt idx="1284">
                  <c:v>2020.2060422577499</c:v>
                </c:pt>
                <c:pt idx="1285">
                  <c:v>2034.7196638415401</c:v>
                </c:pt>
                <c:pt idx="1286">
                  <c:v>2026.77744060179</c:v>
                </c:pt>
                <c:pt idx="1287">
                  <c:v>2027.33086666959</c:v>
                </c:pt>
                <c:pt idx="1288">
                  <c:v>2033.26764084465</c:v>
                </c:pt>
                <c:pt idx="1289">
                  <c:v>2026.6755457275101</c:v>
                </c:pt>
                <c:pt idx="1290">
                  <c:v>2029.6719466511599</c:v>
                </c:pt>
                <c:pt idx="1291">
                  <c:v>2036.9726332681</c:v>
                </c:pt>
                <c:pt idx="1292">
                  <c:v>2030.2835350317901</c:v>
                </c:pt>
                <c:pt idx="1293">
                  <c:v>2036.6077506534</c:v>
                </c:pt>
                <c:pt idx="1294">
                  <c:v>2038.3920521151499</c:v>
                </c:pt>
                <c:pt idx="1295">
                  <c:v>2024.3057764579401</c:v>
                </c:pt>
                <c:pt idx="1296">
                  <c:v>2037.5713491302899</c:v>
                </c:pt>
                <c:pt idx="1297">
                  <c:v>2040.68350271755</c:v>
                </c:pt>
                <c:pt idx="1298">
                  <c:v>2029.81920394598</c:v>
                </c:pt>
                <c:pt idx="1299">
                  <c:v>2037.23077384319</c:v>
                </c:pt>
                <c:pt idx="1300">
                  <c:v>2035.14755558155</c:v>
                </c:pt>
                <c:pt idx="1301">
                  <c:v>2033.6015217639499</c:v>
                </c:pt>
                <c:pt idx="1302">
                  <c:v>2055.48673618474</c:v>
                </c:pt>
                <c:pt idx="1303">
                  <c:v>2044.1936106887799</c:v>
                </c:pt>
                <c:pt idx="1304">
                  <c:v>2042.6538872393801</c:v>
                </c:pt>
                <c:pt idx="1305">
                  <c:v>2049.56203792816</c:v>
                </c:pt>
                <c:pt idx="1306">
                  <c:v>2036.0275039778401</c:v>
                </c:pt>
                <c:pt idx="1307">
                  <c:v>2036.0122054174701</c:v>
                </c:pt>
                <c:pt idx="1308">
                  <c:v>2045.2776328530999</c:v>
                </c:pt>
                <c:pt idx="1309">
                  <c:v>2020.5806720212699</c:v>
                </c:pt>
                <c:pt idx="1310">
                  <c:v>2022.5059081598299</c:v>
                </c:pt>
                <c:pt idx="1311">
                  <c:v>2022.3824987814301</c:v>
                </c:pt>
                <c:pt idx="1312">
                  <c:v>2002.62600217672</c:v>
                </c:pt>
                <c:pt idx="1313">
                  <c:v>2010.99086974645</c:v>
                </c:pt>
                <c:pt idx="1314">
                  <c:v>2011.7602957955901</c:v>
                </c:pt>
                <c:pt idx="1315">
                  <c:v>1992.4772465870501</c:v>
                </c:pt>
                <c:pt idx="1316">
                  <c:v>2004.02721686979</c:v>
                </c:pt>
                <c:pt idx="1317">
                  <c:v>1999.8064117373301</c:v>
                </c:pt>
                <c:pt idx="1318">
                  <c:v>1994.54535470014</c:v>
                </c:pt>
                <c:pt idx="1319">
                  <c:v>2019.7049857900099</c:v>
                </c:pt>
                <c:pt idx="1320">
                  <c:v>2007.7116601637699</c:v>
                </c:pt>
                <c:pt idx="1321">
                  <c:v>1998.1237973733701</c:v>
                </c:pt>
                <c:pt idx="1322">
                  <c:v>2008.3935132666099</c:v>
                </c:pt>
                <c:pt idx="1323">
                  <c:v>1999.1401841505201</c:v>
                </c:pt>
                <c:pt idx="1324">
                  <c:v>2002.78123735333</c:v>
                </c:pt>
                <c:pt idx="1325">
                  <c:v>2005.0453326484901</c:v>
                </c:pt>
                <c:pt idx="1326">
                  <c:v>1989.5508274500801</c:v>
                </c:pt>
                <c:pt idx="1327">
                  <c:v>1995.80825445958</c:v>
                </c:pt>
                <c:pt idx="1328">
                  <c:v>1998.60244510076</c:v>
                </c:pt>
                <c:pt idx="1329">
                  <c:v>1985.3990090174</c:v>
                </c:pt>
                <c:pt idx="1330">
                  <c:v>1995.15713845393</c:v>
                </c:pt>
                <c:pt idx="1331">
                  <c:v>1992.2965563038499</c:v>
                </c:pt>
                <c:pt idx="1332">
                  <c:v>1981.3067530231699</c:v>
                </c:pt>
                <c:pt idx="1333">
                  <c:v>1986.8792882489799</c:v>
                </c:pt>
                <c:pt idx="1334">
                  <c:v>1981.3761362272201</c:v>
                </c:pt>
                <c:pt idx="1335">
                  <c:v>1975.7863205824899</c:v>
                </c:pt>
                <c:pt idx="1336">
                  <c:v>1992.65982908858</c:v>
                </c:pt>
                <c:pt idx="1337">
                  <c:v>1983.32500183446</c:v>
                </c:pt>
                <c:pt idx="1338">
                  <c:v>1985.1813565728401</c:v>
                </c:pt>
                <c:pt idx="1339">
                  <c:v>1997.48166188189</c:v>
                </c:pt>
                <c:pt idx="1340">
                  <c:v>1984.3992742103101</c:v>
                </c:pt>
                <c:pt idx="1341">
                  <c:v>1992.45887723126</c:v>
                </c:pt>
                <c:pt idx="1342">
                  <c:v>2003.09372536507</c:v>
                </c:pt>
                <c:pt idx="1343">
                  <c:v>1988.33883768481</c:v>
                </c:pt>
                <c:pt idx="1344">
                  <c:v>1995.03610828043</c:v>
                </c:pt>
                <c:pt idx="1345">
                  <c:v>1997.0068652033001</c:v>
                </c:pt>
                <c:pt idx="1346">
                  <c:v>1986.26016116343</c:v>
                </c:pt>
                <c:pt idx="1347">
                  <c:v>2004.9476341858999</c:v>
                </c:pt>
                <c:pt idx="1348">
                  <c:v>2009.30047132711</c:v>
                </c:pt>
                <c:pt idx="1349">
                  <c:v>2003.1508867898001</c:v>
                </c:pt>
                <c:pt idx="1350">
                  <c:v>2015.7849130223899</c:v>
                </c:pt>
                <c:pt idx="1351">
                  <c:v>2011.0830829147999</c:v>
                </c:pt>
                <c:pt idx="1352">
                  <c:v>2006.64839147517</c:v>
                </c:pt>
                <c:pt idx="1353">
                  <c:v>2023.4785664916201</c:v>
                </c:pt>
                <c:pt idx="1354">
                  <c:v>2013.5167271811799</c:v>
                </c:pt>
                <c:pt idx="1355">
                  <c:v>2010.1335678723799</c:v>
                </c:pt>
                <c:pt idx="1356">
                  <c:v>2017.49944837568</c:v>
                </c:pt>
                <c:pt idx="1357">
                  <c:v>2006.0819007637599</c:v>
                </c:pt>
                <c:pt idx="1358">
                  <c:v>2021.35868914561</c:v>
                </c:pt>
                <c:pt idx="1359">
                  <c:v>2033.14372389852</c:v>
                </c:pt>
                <c:pt idx="1360">
                  <c:v>2016.02224953012</c:v>
                </c:pt>
                <c:pt idx="1361">
                  <c:v>2021.18859801094</c:v>
                </c:pt>
                <c:pt idx="1362">
                  <c:v>2026.67795410914</c:v>
                </c:pt>
                <c:pt idx="1363">
                  <c:v>2015.3917585346001</c:v>
                </c:pt>
                <c:pt idx="1364">
                  <c:v>2029.1399810048199</c:v>
                </c:pt>
                <c:pt idx="1365">
                  <c:v>2025.09444901598</c:v>
                </c:pt>
                <c:pt idx="1366">
                  <c:v>2014.9874773461399</c:v>
                </c:pt>
                <c:pt idx="1367">
                  <c:v>2027.48208779941</c:v>
                </c:pt>
                <c:pt idx="1368">
                  <c:v>2025.86371364449</c:v>
                </c:pt>
                <c:pt idx="1369">
                  <c:v>2019.1029468178499</c:v>
                </c:pt>
                <c:pt idx="1370">
                  <c:v>2035.00996337367</c:v>
                </c:pt>
                <c:pt idx="1371">
                  <c:v>2027.08177335563</c:v>
                </c:pt>
                <c:pt idx="1372">
                  <c:v>2025.12785102309</c:v>
                </c:pt>
                <c:pt idx="1373">
                  <c:v>2033.5479745341399</c:v>
                </c:pt>
                <c:pt idx="1374">
                  <c:v>2022.9850827447699</c:v>
                </c:pt>
                <c:pt idx="1375">
                  <c:v>2025.4536277094801</c:v>
                </c:pt>
                <c:pt idx="1376">
                  <c:v>2035.6609821960899</c:v>
                </c:pt>
                <c:pt idx="1377">
                  <c:v>2023.39136468534</c:v>
                </c:pt>
                <c:pt idx="1378">
                  <c:v>2027.5255253262701</c:v>
                </c:pt>
                <c:pt idx="1379">
                  <c:v>2030.8091383856599</c:v>
                </c:pt>
                <c:pt idx="1380">
                  <c:v>2016.6206602613499</c:v>
                </c:pt>
                <c:pt idx="1381">
                  <c:v>2030.0811750816599</c:v>
                </c:pt>
                <c:pt idx="1382">
                  <c:v>2034.5044595428101</c:v>
                </c:pt>
                <c:pt idx="1383">
                  <c:v>2019.9568165570299</c:v>
                </c:pt>
                <c:pt idx="1384">
                  <c:v>2027.4130097270499</c:v>
                </c:pt>
                <c:pt idx="1385">
                  <c:v>2023.1473235793501</c:v>
                </c:pt>
                <c:pt idx="1386">
                  <c:v>2014.2291994254099</c:v>
                </c:pt>
                <c:pt idx="1387">
                  <c:v>2033.1918732603001</c:v>
                </c:pt>
                <c:pt idx="1388">
                  <c:v>2027.70273834108</c:v>
                </c:pt>
                <c:pt idx="1389">
                  <c:v>2017.7225337540101</c:v>
                </c:pt>
                <c:pt idx="1390">
                  <c:v>2026.8192414190901</c:v>
                </c:pt>
                <c:pt idx="1391">
                  <c:v>2018.18618011121</c:v>
                </c:pt>
                <c:pt idx="1392">
                  <c:v>2022.35197392954</c:v>
                </c:pt>
                <c:pt idx="1393">
                  <c:v>2032.65029362103</c:v>
                </c:pt>
                <c:pt idx="1394">
                  <c:v>2017.71790711791</c:v>
                </c:pt>
                <c:pt idx="1395">
                  <c:v>2020.4697403017799</c:v>
                </c:pt>
                <c:pt idx="1396">
                  <c:v>2027.12879494974</c:v>
                </c:pt>
                <c:pt idx="1397">
                  <c:v>2016.57678845839</c:v>
                </c:pt>
                <c:pt idx="1398">
                  <c:v>2032.49215677293</c:v>
                </c:pt>
                <c:pt idx="1399">
                  <c:v>2033.1646048539601</c:v>
                </c:pt>
                <c:pt idx="1400">
                  <c:v>2021.9629343957699</c:v>
                </c:pt>
                <c:pt idx="1401">
                  <c:v>2028.68701439237</c:v>
                </c:pt>
                <c:pt idx="1402">
                  <c:v>2022.56790030307</c:v>
                </c:pt>
                <c:pt idx="1403">
                  <c:v>2015.2248689918199</c:v>
                </c:pt>
                <c:pt idx="1404">
                  <c:v>2031.14440468781</c:v>
                </c:pt>
                <c:pt idx="1405">
                  <c:v>2021.26096264795</c:v>
                </c:pt>
                <c:pt idx="1406">
                  <c:v>2017.59334182112</c:v>
                </c:pt>
                <c:pt idx="1407">
                  <c:v>2025.2026846316701</c:v>
                </c:pt>
                <c:pt idx="1408">
                  <c:v>2015.1619491793001</c:v>
                </c:pt>
                <c:pt idx="1409">
                  <c:v>2016.8410475984199</c:v>
                </c:pt>
                <c:pt idx="1410">
                  <c:v>2028.3146562821901</c:v>
                </c:pt>
                <c:pt idx="1411">
                  <c:v>2015.2133550237299</c:v>
                </c:pt>
                <c:pt idx="1412">
                  <c:v>2016.49928120702</c:v>
                </c:pt>
                <c:pt idx="1413">
                  <c:v>2017.5641859141899</c:v>
                </c:pt>
                <c:pt idx="1414">
                  <c:v>2006.63616996203</c:v>
                </c:pt>
                <c:pt idx="1415">
                  <c:v>2018.73488255181</c:v>
                </c:pt>
                <c:pt idx="1416">
                  <c:v>2024.45759941454</c:v>
                </c:pt>
                <c:pt idx="1417">
                  <c:v>2010.99707663654</c:v>
                </c:pt>
                <c:pt idx="1418">
                  <c:v>2018.08348943334</c:v>
                </c:pt>
                <c:pt idx="1419">
                  <c:v>2012.5885070547399</c:v>
                </c:pt>
                <c:pt idx="1420">
                  <c:v>2010.10920642683</c:v>
                </c:pt>
                <c:pt idx="1421">
                  <c:v>2022.5355516361101</c:v>
                </c:pt>
                <c:pt idx="1422">
                  <c:v>2011.7563560083399</c:v>
                </c:pt>
                <c:pt idx="1423">
                  <c:v>2005.0325377081399</c:v>
                </c:pt>
                <c:pt idx="1424">
                  <c:v>2011.42532219901</c:v>
                </c:pt>
                <c:pt idx="1425">
                  <c:v>2003.8598525192001</c:v>
                </c:pt>
                <c:pt idx="1426">
                  <c:v>2012.8335664036499</c:v>
                </c:pt>
                <c:pt idx="1427">
                  <c:v>2025.2386359396801</c:v>
                </c:pt>
                <c:pt idx="1428">
                  <c:v>2016.67236880368</c:v>
                </c:pt>
                <c:pt idx="1429">
                  <c:v>2026.3612462245001</c:v>
                </c:pt>
                <c:pt idx="1430">
                  <c:v>2029.4530287988</c:v>
                </c:pt>
                <c:pt idx="1431">
                  <c:v>2023.0874837219001</c:v>
                </c:pt>
                <c:pt idx="1432">
                  <c:v>2034.7628523558899</c:v>
                </c:pt>
                <c:pt idx="1433">
                  <c:v>2031.86828521694</c:v>
                </c:pt>
                <c:pt idx="1434">
                  <c:v>2015.0675203305</c:v>
                </c:pt>
                <c:pt idx="1435">
                  <c:v>2016.81646761039</c:v>
                </c:pt>
                <c:pt idx="1436">
                  <c:v>2008.5539572422001</c:v>
                </c:pt>
                <c:pt idx="1437">
                  <c:v>2001.32367514675</c:v>
                </c:pt>
                <c:pt idx="1438">
                  <c:v>2013.6330229238899</c:v>
                </c:pt>
                <c:pt idx="1439">
                  <c:v>2005.40532350133</c:v>
                </c:pt>
                <c:pt idx="1440">
                  <c:v>1999.32292462947</c:v>
                </c:pt>
                <c:pt idx="1441">
                  <c:v>2005.61947649442</c:v>
                </c:pt>
                <c:pt idx="1442">
                  <c:v>1997.8832974639099</c:v>
                </c:pt>
                <c:pt idx="1443">
                  <c:v>2002.1561394185701</c:v>
                </c:pt>
                <c:pt idx="1444">
                  <c:v>2012.40116183941</c:v>
                </c:pt>
                <c:pt idx="1445">
                  <c:v>1998.9699084162301</c:v>
                </c:pt>
                <c:pt idx="1446">
                  <c:v>2002.62975553264</c:v>
                </c:pt>
                <c:pt idx="1447">
                  <c:v>2006.95490065678</c:v>
                </c:pt>
                <c:pt idx="1448">
                  <c:v>1999.6933617816101</c:v>
                </c:pt>
                <c:pt idx="1449">
                  <c:v>2018.2379572191101</c:v>
                </c:pt>
                <c:pt idx="1450">
                  <c:v>2021.97915174845</c:v>
                </c:pt>
                <c:pt idx="1451">
                  <c:v>2009.26368806289</c:v>
                </c:pt>
                <c:pt idx="1452">
                  <c:v>2017.85461703548</c:v>
                </c:pt>
                <c:pt idx="1453">
                  <c:v>2013.3343464736599</c:v>
                </c:pt>
                <c:pt idx="1454">
                  <c:v>2006.39002016108</c:v>
                </c:pt>
                <c:pt idx="1455">
                  <c:v>2022.21564493848</c:v>
                </c:pt>
                <c:pt idx="1456">
                  <c:v>2012.9320137800401</c:v>
                </c:pt>
                <c:pt idx="1457">
                  <c:v>2008.48068726408</c:v>
                </c:pt>
                <c:pt idx="1458">
                  <c:v>2024.34880906946</c:v>
                </c:pt>
                <c:pt idx="1459">
                  <c:v>2017.36046449726</c:v>
                </c:pt>
                <c:pt idx="1460">
                  <c:v>2022.2680087669301</c:v>
                </c:pt>
                <c:pt idx="1461">
                  <c:v>2035.52599728019</c:v>
                </c:pt>
                <c:pt idx="1462">
                  <c:v>2021.9241142037799</c:v>
                </c:pt>
                <c:pt idx="1463">
                  <c:v>2023.33393651815</c:v>
                </c:pt>
                <c:pt idx="1464">
                  <c:v>2021.19495937892</c:v>
                </c:pt>
                <c:pt idx="1465">
                  <c:v>2002.34361515151</c:v>
                </c:pt>
                <c:pt idx="1466">
                  <c:v>2011.9928137264401</c:v>
                </c:pt>
                <c:pt idx="1467">
                  <c:v>2010.1641217981</c:v>
                </c:pt>
                <c:pt idx="1468">
                  <c:v>2001.0615381309401</c:v>
                </c:pt>
                <c:pt idx="1469">
                  <c:v>2009.5515537465201</c:v>
                </c:pt>
                <c:pt idx="1470">
                  <c:v>2006.6102654490501</c:v>
                </c:pt>
                <c:pt idx="1471">
                  <c:v>2006.5264063699001</c:v>
                </c:pt>
                <c:pt idx="1472">
                  <c:v>2020.3997480959299</c:v>
                </c:pt>
                <c:pt idx="1473">
                  <c:v>2008.9000868119299</c:v>
                </c:pt>
                <c:pt idx="1474">
                  <c:v>2006.4369315705601</c:v>
                </c:pt>
                <c:pt idx="1475">
                  <c:v>2005.9831955969901</c:v>
                </c:pt>
                <c:pt idx="1476">
                  <c:v>2000.64144231814</c:v>
                </c:pt>
                <c:pt idx="1477">
                  <c:v>2004.7297360883999</c:v>
                </c:pt>
                <c:pt idx="1478">
                  <c:v>2018.4859888890801</c:v>
                </c:pt>
                <c:pt idx="1479">
                  <c:v>2012.9567998183099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119-B54E-B1EA-A6CBF999C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8112192"/>
        <c:axId val="678119264"/>
      </c:scatterChart>
      <c:valAx>
        <c:axId val="678112192"/>
        <c:scaling>
          <c:orientation val="minMax"/>
          <c:max val="1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Layer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78119264"/>
        <c:crosses val="autoZero"/>
        <c:crossBetween val="midCat"/>
      </c:valAx>
      <c:valAx>
        <c:axId val="678119264"/>
        <c:scaling>
          <c:orientation val="minMax"/>
          <c:max val="2100"/>
          <c:min val="1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Average TEP [C]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781121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3-c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7175872835216337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3'!$G$2:$G$1492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3'!$J$2:$J$1492</c:f>
              <c:numCache>
                <c:formatCode>General</c:formatCode>
                <c:ptCount val="1491"/>
                <c:pt idx="0">
                  <c:v>1458.81046357073</c:v>
                </c:pt>
                <c:pt idx="1">
                  <c:v>1494.4943476364999</c:v>
                </c:pt>
                <c:pt idx="2">
                  <c:v>1530.92409241206</c:v>
                </c:pt>
                <c:pt idx="3">
                  <c:v>1557.6880315270701</c:v>
                </c:pt>
                <c:pt idx="4">
                  <c:v>1580.6241343209399</c:v>
                </c:pt>
                <c:pt idx="5">
                  <c:v>1638.88160598844</c:v>
                </c:pt>
                <c:pt idx="6">
                  <c:v>1686.2535920656901</c:v>
                </c:pt>
                <c:pt idx="7">
                  <c:v>1714.750855923</c:v>
                </c:pt>
                <c:pt idx="8">
                  <c:v>1744.64861299687</c:v>
                </c:pt>
                <c:pt idx="9">
                  <c:v>1764.6125119072799</c:v>
                </c:pt>
                <c:pt idx="10">
                  <c:v>1785.05270810452</c:v>
                </c:pt>
                <c:pt idx="11">
                  <c:v>1800.2781141344001</c:v>
                </c:pt>
                <c:pt idx="12">
                  <c:v>1803.7593131096501</c:v>
                </c:pt>
                <c:pt idx="13">
                  <c:v>1812.56154776055</c:v>
                </c:pt>
                <c:pt idx="14">
                  <c:v>1824.9131490997099</c:v>
                </c:pt>
                <c:pt idx="15">
                  <c:v>1833.1865997279499</c:v>
                </c:pt>
                <c:pt idx="16">
                  <c:v>1841.63322421105</c:v>
                </c:pt>
                <c:pt idx="17">
                  <c:v>1844.4142852441</c:v>
                </c:pt>
                <c:pt idx="18">
                  <c:v>1845.9067891989</c:v>
                </c:pt>
                <c:pt idx="19">
                  <c:v>1855.2824701071499</c:v>
                </c:pt>
                <c:pt idx="20">
                  <c:v>1861.17953740338</c:v>
                </c:pt>
                <c:pt idx="21">
                  <c:v>1863.94887142018</c:v>
                </c:pt>
                <c:pt idx="22">
                  <c:v>1867.08946986758</c:v>
                </c:pt>
                <c:pt idx="23">
                  <c:v>1862.87724643862</c:v>
                </c:pt>
                <c:pt idx="24">
                  <c:v>1862.3910169697101</c:v>
                </c:pt>
                <c:pt idx="25">
                  <c:v>1869.720790591</c:v>
                </c:pt>
                <c:pt idx="26">
                  <c:v>1870.9160889022801</c:v>
                </c:pt>
                <c:pt idx="27">
                  <c:v>1872.30881574405</c:v>
                </c:pt>
                <c:pt idx="28">
                  <c:v>1874.8270827255301</c:v>
                </c:pt>
                <c:pt idx="29">
                  <c:v>1869.8082419024499</c:v>
                </c:pt>
                <c:pt idx="30">
                  <c:v>1870.8954022968101</c:v>
                </c:pt>
                <c:pt idx="31">
                  <c:v>1873.92015454273</c:v>
                </c:pt>
                <c:pt idx="32">
                  <c:v>1872.20201442079</c:v>
                </c:pt>
                <c:pt idx="33">
                  <c:v>1875.4765769759399</c:v>
                </c:pt>
                <c:pt idx="34">
                  <c:v>1875.64184001428</c:v>
                </c:pt>
                <c:pt idx="35">
                  <c:v>1871.09875957898</c:v>
                </c:pt>
                <c:pt idx="36">
                  <c:v>1871.78147480029</c:v>
                </c:pt>
                <c:pt idx="37">
                  <c:v>1876.8099655871799</c:v>
                </c:pt>
                <c:pt idx="38">
                  <c:v>1879.92722877291</c:v>
                </c:pt>
                <c:pt idx="39">
                  <c:v>1880.6507440327</c:v>
                </c:pt>
                <c:pt idx="40">
                  <c:v>1874.2240322908599</c:v>
                </c:pt>
                <c:pt idx="41">
                  <c:v>1870.68414761026</c:v>
                </c:pt>
                <c:pt idx="42">
                  <c:v>1876.77195493416</c:v>
                </c:pt>
                <c:pt idx="43">
                  <c:v>1879.90758752293</c:v>
                </c:pt>
                <c:pt idx="44">
                  <c:v>1881.3630595961799</c:v>
                </c:pt>
                <c:pt idx="45">
                  <c:v>1881.53338038528</c:v>
                </c:pt>
                <c:pt idx="46">
                  <c:v>1878.41913318512</c:v>
                </c:pt>
                <c:pt idx="47">
                  <c:v>1880.00403537392</c:v>
                </c:pt>
                <c:pt idx="48">
                  <c:v>1884.8938266963301</c:v>
                </c:pt>
                <c:pt idx="49">
                  <c:v>1882.70681889307</c:v>
                </c:pt>
                <c:pt idx="50">
                  <c:v>1885.4051111697199</c:v>
                </c:pt>
                <c:pt idx="51">
                  <c:v>1882.7501103053901</c:v>
                </c:pt>
                <c:pt idx="52">
                  <c:v>1876.38667881584</c:v>
                </c:pt>
                <c:pt idx="53">
                  <c:v>1880.4008530941001</c:v>
                </c:pt>
                <c:pt idx="54">
                  <c:v>1883.6302194039499</c:v>
                </c:pt>
                <c:pt idx="55">
                  <c:v>1885.6273163860201</c:v>
                </c:pt>
                <c:pt idx="56">
                  <c:v>1885.2407795389299</c:v>
                </c:pt>
                <c:pt idx="57">
                  <c:v>1880.09419223748</c:v>
                </c:pt>
                <c:pt idx="58">
                  <c:v>1877.6104938871499</c:v>
                </c:pt>
                <c:pt idx="59">
                  <c:v>1884.02516879426</c:v>
                </c:pt>
                <c:pt idx="60">
                  <c:v>1885.9045938859599</c:v>
                </c:pt>
                <c:pt idx="61">
                  <c:v>1886.4437963001201</c:v>
                </c:pt>
                <c:pt idx="62">
                  <c:v>1883.40600862217</c:v>
                </c:pt>
                <c:pt idx="63">
                  <c:v>1880.6257852983299</c:v>
                </c:pt>
                <c:pt idx="64">
                  <c:v>1881.7648735789501</c:v>
                </c:pt>
                <c:pt idx="65">
                  <c:v>1883.71609875941</c:v>
                </c:pt>
                <c:pt idx="66">
                  <c:v>1880.77201368844</c:v>
                </c:pt>
                <c:pt idx="67">
                  <c:v>1879.0261078588201</c:v>
                </c:pt>
                <c:pt idx="68">
                  <c:v>1875.2644656940699</c:v>
                </c:pt>
                <c:pt idx="69">
                  <c:v>1869.1083914749199</c:v>
                </c:pt>
                <c:pt idx="70">
                  <c:v>1874.14783131475</c:v>
                </c:pt>
                <c:pt idx="71">
                  <c:v>1876.3566201958899</c:v>
                </c:pt>
                <c:pt idx="72">
                  <c:v>1876.279113781</c:v>
                </c:pt>
                <c:pt idx="73">
                  <c:v>1877.67857955516</c:v>
                </c:pt>
                <c:pt idx="74">
                  <c:v>1874.70187648911</c:v>
                </c:pt>
                <c:pt idx="75">
                  <c:v>1872.6231732987501</c:v>
                </c:pt>
                <c:pt idx="76">
                  <c:v>1879.7896350820799</c:v>
                </c:pt>
                <c:pt idx="77">
                  <c:v>1878.0395634279701</c:v>
                </c:pt>
                <c:pt idx="78">
                  <c:v>1876.2953357460899</c:v>
                </c:pt>
                <c:pt idx="79">
                  <c:v>1876.8844495226399</c:v>
                </c:pt>
                <c:pt idx="80">
                  <c:v>1872.30987262198</c:v>
                </c:pt>
                <c:pt idx="81">
                  <c:v>1872.4676541911099</c:v>
                </c:pt>
                <c:pt idx="82">
                  <c:v>1877.6151885571001</c:v>
                </c:pt>
                <c:pt idx="83">
                  <c:v>1877.78581141533</c:v>
                </c:pt>
                <c:pt idx="84">
                  <c:v>1879.5681189812899</c:v>
                </c:pt>
                <c:pt idx="85">
                  <c:v>1879.3745048610299</c:v>
                </c:pt>
                <c:pt idx="86">
                  <c:v>1874.6069402379101</c:v>
                </c:pt>
                <c:pt idx="87">
                  <c:v>1879.6183874348801</c:v>
                </c:pt>
                <c:pt idx="88">
                  <c:v>1880.3759507099401</c:v>
                </c:pt>
                <c:pt idx="89">
                  <c:v>1881.4435882375501</c:v>
                </c:pt>
                <c:pt idx="90">
                  <c:v>1881.60612426905</c:v>
                </c:pt>
                <c:pt idx="91">
                  <c:v>1877.3829232198</c:v>
                </c:pt>
                <c:pt idx="92">
                  <c:v>1874.1788683648099</c:v>
                </c:pt>
                <c:pt idx="93">
                  <c:v>1882.1182965998501</c:v>
                </c:pt>
                <c:pt idx="94">
                  <c:v>1883.9566417569199</c:v>
                </c:pt>
                <c:pt idx="95">
                  <c:v>1892.8766123312</c:v>
                </c:pt>
                <c:pt idx="96">
                  <c:v>1892.8117709000001</c:v>
                </c:pt>
                <c:pt idx="97">
                  <c:v>1888.50112420193</c:v>
                </c:pt>
                <c:pt idx="98">
                  <c:v>1893.7364993885301</c:v>
                </c:pt>
                <c:pt idx="99">
                  <c:v>1904.20699196736</c:v>
                </c:pt>
                <c:pt idx="100">
                  <c:v>1913.5381963434199</c:v>
                </c:pt>
                <c:pt idx="101">
                  <c:v>1919.8335846569701</c:v>
                </c:pt>
                <c:pt idx="102">
                  <c:v>1920.3647350475601</c:v>
                </c:pt>
                <c:pt idx="103">
                  <c:v>1929.03043595129</c:v>
                </c:pt>
                <c:pt idx="104">
                  <c:v>1940.66992758129</c:v>
                </c:pt>
                <c:pt idx="105">
                  <c:v>1949.8172856113099</c:v>
                </c:pt>
                <c:pt idx="106">
                  <c:v>1956.98374432028</c:v>
                </c:pt>
                <c:pt idx="107">
                  <c:v>1950.7317059031</c:v>
                </c:pt>
                <c:pt idx="108">
                  <c:v>1951.9063533905</c:v>
                </c:pt>
                <c:pt idx="109">
                  <c:v>1953.1572728082899</c:v>
                </c:pt>
                <c:pt idx="110">
                  <c:v>1949.0775664427999</c:v>
                </c:pt>
                <c:pt idx="111">
                  <c:v>1954.99065762701</c:v>
                </c:pt>
                <c:pt idx="112">
                  <c:v>1960.2922259453201</c:v>
                </c:pt>
                <c:pt idx="113">
                  <c:v>1954.21802912559</c:v>
                </c:pt>
                <c:pt idx="114">
                  <c:v>1961.9378689852499</c:v>
                </c:pt>
                <c:pt idx="115">
                  <c:v>1962.62407215539</c:v>
                </c:pt>
                <c:pt idx="116">
                  <c:v>1963.0828013963601</c:v>
                </c:pt>
                <c:pt idx="117">
                  <c:v>1973.36944122503</c:v>
                </c:pt>
                <c:pt idx="118">
                  <c:v>1971.266256399</c:v>
                </c:pt>
                <c:pt idx="119">
                  <c:v>1962.4464351715601</c:v>
                </c:pt>
                <c:pt idx="120">
                  <c:v>1966.06104120842</c:v>
                </c:pt>
                <c:pt idx="121">
                  <c:v>1959.0676988241701</c:v>
                </c:pt>
                <c:pt idx="122">
                  <c:v>1960.86335657211</c:v>
                </c:pt>
                <c:pt idx="123">
                  <c:v>1968.86135984672</c:v>
                </c:pt>
                <c:pt idx="124">
                  <c:v>1961.25369921319</c:v>
                </c:pt>
                <c:pt idx="125">
                  <c:v>1959.57195684417</c:v>
                </c:pt>
                <c:pt idx="126">
                  <c:v>1962.23204962011</c:v>
                </c:pt>
                <c:pt idx="127">
                  <c:v>1960.3060739967</c:v>
                </c:pt>
                <c:pt idx="128">
                  <c:v>1971.07370690733</c:v>
                </c:pt>
                <c:pt idx="129">
                  <c:v>1976.3486972845601</c:v>
                </c:pt>
                <c:pt idx="130">
                  <c:v>1969.6594942988099</c:v>
                </c:pt>
                <c:pt idx="131">
                  <c:v>1973.90227624881</c:v>
                </c:pt>
                <c:pt idx="132">
                  <c:v>1973.3028983095901</c:v>
                </c:pt>
                <c:pt idx="133">
                  <c:v>1970.8066420305599</c:v>
                </c:pt>
                <c:pt idx="134">
                  <c:v>1980.9725820183601</c:v>
                </c:pt>
                <c:pt idx="135">
                  <c:v>1978.88889104088</c:v>
                </c:pt>
                <c:pt idx="136">
                  <c:v>1973.2158194011199</c:v>
                </c:pt>
                <c:pt idx="137">
                  <c:v>1974.991813008</c:v>
                </c:pt>
                <c:pt idx="138">
                  <c:v>1971.16770221976</c:v>
                </c:pt>
                <c:pt idx="139">
                  <c:v>1975.16984468034</c:v>
                </c:pt>
                <c:pt idx="140">
                  <c:v>1986.3771955463201</c:v>
                </c:pt>
                <c:pt idx="141">
                  <c:v>1979.50897150229</c:v>
                </c:pt>
                <c:pt idx="142">
                  <c:v>1975.5507833679801</c:v>
                </c:pt>
                <c:pt idx="143">
                  <c:v>1975.84314833954</c:v>
                </c:pt>
                <c:pt idx="144">
                  <c:v>1974.5747242924599</c:v>
                </c:pt>
                <c:pt idx="145">
                  <c:v>1984.6361280830599</c:v>
                </c:pt>
                <c:pt idx="146">
                  <c:v>1990.2854041862499</c:v>
                </c:pt>
                <c:pt idx="147">
                  <c:v>1980.63439951543</c:v>
                </c:pt>
                <c:pt idx="148">
                  <c:v>1981.2431008485</c:v>
                </c:pt>
                <c:pt idx="149">
                  <c:v>1980.36476915253</c:v>
                </c:pt>
                <c:pt idx="150">
                  <c:v>1981.5827220306001</c:v>
                </c:pt>
                <c:pt idx="151">
                  <c:v>1989.82345187138</c:v>
                </c:pt>
                <c:pt idx="152">
                  <c:v>1984.14609902303</c:v>
                </c:pt>
                <c:pt idx="153">
                  <c:v>1973.28640337364</c:v>
                </c:pt>
                <c:pt idx="154">
                  <c:v>1976.9244540698901</c:v>
                </c:pt>
                <c:pt idx="155">
                  <c:v>1975.5073342793301</c:v>
                </c:pt>
                <c:pt idx="156">
                  <c:v>1981.6966386444701</c:v>
                </c:pt>
                <c:pt idx="157">
                  <c:v>1988.4430528959199</c:v>
                </c:pt>
                <c:pt idx="158">
                  <c:v>1981.1455034962501</c:v>
                </c:pt>
                <c:pt idx="159">
                  <c:v>1982.3171199442299</c:v>
                </c:pt>
                <c:pt idx="160">
                  <c:v>1986.72518961327</c:v>
                </c:pt>
                <c:pt idx="161">
                  <c:v>1983.4799866726</c:v>
                </c:pt>
                <c:pt idx="162">
                  <c:v>1989.5674482530001</c:v>
                </c:pt>
                <c:pt idx="163">
                  <c:v>1991.13325524733</c:v>
                </c:pt>
                <c:pt idx="164">
                  <c:v>1982.74305245647</c:v>
                </c:pt>
                <c:pt idx="165">
                  <c:v>1987.96080436323</c:v>
                </c:pt>
                <c:pt idx="166">
                  <c:v>1986.5915842395</c:v>
                </c:pt>
                <c:pt idx="167">
                  <c:v>1987.06802811283</c:v>
                </c:pt>
                <c:pt idx="168">
                  <c:v>1997.45089441355</c:v>
                </c:pt>
                <c:pt idx="169">
                  <c:v>1995.7398161157801</c:v>
                </c:pt>
                <c:pt idx="170">
                  <c:v>1988.25391758346</c:v>
                </c:pt>
                <c:pt idx="171">
                  <c:v>1991.84268517281</c:v>
                </c:pt>
                <c:pt idx="172">
                  <c:v>1985.2009113261499</c:v>
                </c:pt>
                <c:pt idx="173">
                  <c:v>1987.6249079817201</c:v>
                </c:pt>
                <c:pt idx="174">
                  <c:v>1993.3268944374299</c:v>
                </c:pt>
                <c:pt idx="175">
                  <c:v>1986.32888510212</c:v>
                </c:pt>
                <c:pt idx="176">
                  <c:v>1981.0597728186001</c:v>
                </c:pt>
                <c:pt idx="177">
                  <c:v>1986.02648396312</c:v>
                </c:pt>
                <c:pt idx="178">
                  <c:v>1983.8015026601799</c:v>
                </c:pt>
                <c:pt idx="179">
                  <c:v>1990.5731373589499</c:v>
                </c:pt>
                <c:pt idx="180">
                  <c:v>1990.02726516499</c:v>
                </c:pt>
                <c:pt idx="181">
                  <c:v>1979.0941904625299</c:v>
                </c:pt>
                <c:pt idx="182">
                  <c:v>1978.6077764699301</c:v>
                </c:pt>
                <c:pt idx="183">
                  <c:v>1979.63412014914</c:v>
                </c:pt>
                <c:pt idx="184">
                  <c:v>1977.63521482908</c:v>
                </c:pt>
                <c:pt idx="185">
                  <c:v>1985.3836859610401</c:v>
                </c:pt>
                <c:pt idx="186">
                  <c:v>1984.13880694813</c:v>
                </c:pt>
                <c:pt idx="187">
                  <c:v>1980.4440045046699</c:v>
                </c:pt>
                <c:pt idx="188">
                  <c:v>1986.6903142403</c:v>
                </c:pt>
                <c:pt idx="189">
                  <c:v>1985.63831163388</c:v>
                </c:pt>
                <c:pt idx="190">
                  <c:v>1989.12787770773</c:v>
                </c:pt>
                <c:pt idx="191">
                  <c:v>1999.1417283083799</c:v>
                </c:pt>
                <c:pt idx="192">
                  <c:v>1991.40818261194</c:v>
                </c:pt>
                <c:pt idx="193">
                  <c:v>1989.44254144767</c:v>
                </c:pt>
                <c:pt idx="194">
                  <c:v>1994.3815539315499</c:v>
                </c:pt>
                <c:pt idx="195">
                  <c:v>1989.8769458965701</c:v>
                </c:pt>
                <c:pt idx="196">
                  <c:v>1994.8038412820899</c:v>
                </c:pt>
                <c:pt idx="197">
                  <c:v>1998.0036210040801</c:v>
                </c:pt>
                <c:pt idx="198">
                  <c:v>1985.4387569243299</c:v>
                </c:pt>
                <c:pt idx="199">
                  <c:v>1983.1777558794499</c:v>
                </c:pt>
                <c:pt idx="200">
                  <c:v>1982.3402725139999</c:v>
                </c:pt>
                <c:pt idx="201">
                  <c:v>1978.44074539703</c:v>
                </c:pt>
                <c:pt idx="202">
                  <c:v>1989.92893555316</c:v>
                </c:pt>
                <c:pt idx="203">
                  <c:v>1983.7328521417501</c:v>
                </c:pt>
                <c:pt idx="204">
                  <c:v>1978.8378117161801</c:v>
                </c:pt>
                <c:pt idx="205">
                  <c:v>1984.5465979216699</c:v>
                </c:pt>
                <c:pt idx="206">
                  <c:v>1985.21010641615</c:v>
                </c:pt>
                <c:pt idx="207">
                  <c:v>1984.5626034464001</c:v>
                </c:pt>
                <c:pt idx="208">
                  <c:v>1994.7686278594999</c:v>
                </c:pt>
                <c:pt idx="209">
                  <c:v>1982.65749355508</c:v>
                </c:pt>
                <c:pt idx="210">
                  <c:v>1985.05804323437</c:v>
                </c:pt>
                <c:pt idx="211">
                  <c:v>1985.3461254377801</c:v>
                </c:pt>
                <c:pt idx="212">
                  <c:v>1977.7539003489101</c:v>
                </c:pt>
                <c:pt idx="213">
                  <c:v>1987.24934716083</c:v>
                </c:pt>
                <c:pt idx="214">
                  <c:v>1992.2197351846601</c:v>
                </c:pt>
                <c:pt idx="215">
                  <c:v>1983.2321263603801</c:v>
                </c:pt>
                <c:pt idx="216">
                  <c:v>1988.9621870282999</c:v>
                </c:pt>
                <c:pt idx="217">
                  <c:v>1987.82591262046</c:v>
                </c:pt>
                <c:pt idx="218">
                  <c:v>1986.71325290411</c:v>
                </c:pt>
                <c:pt idx="219">
                  <c:v>1997.4588216078801</c:v>
                </c:pt>
                <c:pt idx="220">
                  <c:v>1991.00332220877</c:v>
                </c:pt>
                <c:pt idx="221">
                  <c:v>1986.1887064039099</c:v>
                </c:pt>
                <c:pt idx="222">
                  <c:v>1989.1772961142501</c:v>
                </c:pt>
                <c:pt idx="223">
                  <c:v>1988.2838609287101</c:v>
                </c:pt>
                <c:pt idx="224">
                  <c:v>1991.63145116224</c:v>
                </c:pt>
                <c:pt idx="225">
                  <c:v>2000.16897698087</c:v>
                </c:pt>
                <c:pt idx="226">
                  <c:v>1994.3669710300701</c:v>
                </c:pt>
                <c:pt idx="227">
                  <c:v>1994.05608000299</c:v>
                </c:pt>
                <c:pt idx="228">
                  <c:v>1998.4490562067001</c:v>
                </c:pt>
                <c:pt idx="229">
                  <c:v>1993.7049507557999</c:v>
                </c:pt>
                <c:pt idx="230">
                  <c:v>2000.4166129576399</c:v>
                </c:pt>
                <c:pt idx="231">
                  <c:v>2006.0312552160799</c:v>
                </c:pt>
                <c:pt idx="232">
                  <c:v>1997.2328490448499</c:v>
                </c:pt>
                <c:pt idx="233">
                  <c:v>2000.16742872498</c:v>
                </c:pt>
                <c:pt idx="234">
                  <c:v>2001.3015244212099</c:v>
                </c:pt>
                <c:pt idx="235">
                  <c:v>1998.9327127701199</c:v>
                </c:pt>
                <c:pt idx="236">
                  <c:v>2007.1184679866001</c:v>
                </c:pt>
                <c:pt idx="237">
                  <c:v>2002.7389178907499</c:v>
                </c:pt>
                <c:pt idx="238">
                  <c:v>1995.66038140007</c:v>
                </c:pt>
                <c:pt idx="239">
                  <c:v>1997.9785059281901</c:v>
                </c:pt>
                <c:pt idx="240">
                  <c:v>1992.3684118387901</c:v>
                </c:pt>
                <c:pt idx="241">
                  <c:v>1991.8282973268001</c:v>
                </c:pt>
                <c:pt idx="242">
                  <c:v>1996.7567760167101</c:v>
                </c:pt>
                <c:pt idx="243">
                  <c:v>1988.31266165498</c:v>
                </c:pt>
                <c:pt idx="244">
                  <c:v>1983.43186125078</c:v>
                </c:pt>
                <c:pt idx="245">
                  <c:v>1984.51238568192</c:v>
                </c:pt>
                <c:pt idx="246">
                  <c:v>1980.8370510407101</c:v>
                </c:pt>
                <c:pt idx="247">
                  <c:v>1990.00687454287</c:v>
                </c:pt>
                <c:pt idx="248">
                  <c:v>1994.6160707904201</c:v>
                </c:pt>
                <c:pt idx="249">
                  <c:v>1984.79634674933</c:v>
                </c:pt>
                <c:pt idx="250">
                  <c:v>1988.5052827393599</c:v>
                </c:pt>
                <c:pt idx="251">
                  <c:v>1989.00257048915</c:v>
                </c:pt>
                <c:pt idx="252">
                  <c:v>1987.41636179072</c:v>
                </c:pt>
                <c:pt idx="253">
                  <c:v>1999.14338328791</c:v>
                </c:pt>
                <c:pt idx="254">
                  <c:v>1995.30910635429</c:v>
                </c:pt>
                <c:pt idx="255">
                  <c:v>1988.01160418209</c:v>
                </c:pt>
                <c:pt idx="256">
                  <c:v>1992.5724295495199</c:v>
                </c:pt>
                <c:pt idx="257">
                  <c:v>1990.75749099225</c:v>
                </c:pt>
                <c:pt idx="258">
                  <c:v>1994.9857773466999</c:v>
                </c:pt>
                <c:pt idx="259">
                  <c:v>2003.10831785087</c:v>
                </c:pt>
                <c:pt idx="260">
                  <c:v>1993.47888927451</c:v>
                </c:pt>
                <c:pt idx="261">
                  <c:v>1990.3854841556699</c:v>
                </c:pt>
                <c:pt idx="262">
                  <c:v>1993.47795327479</c:v>
                </c:pt>
                <c:pt idx="263">
                  <c:v>1991.42317167075</c:v>
                </c:pt>
                <c:pt idx="264">
                  <c:v>1996.20312946168</c:v>
                </c:pt>
                <c:pt idx="265">
                  <c:v>1997.4225239494699</c:v>
                </c:pt>
                <c:pt idx="266">
                  <c:v>1986.37506913839</c:v>
                </c:pt>
                <c:pt idx="267">
                  <c:v>1989.29985829057</c:v>
                </c:pt>
                <c:pt idx="268">
                  <c:v>1989.83145987086</c:v>
                </c:pt>
                <c:pt idx="269">
                  <c:v>1987.45454991876</c:v>
                </c:pt>
                <c:pt idx="270">
                  <c:v>1996.7741343643099</c:v>
                </c:pt>
                <c:pt idx="271">
                  <c:v>1994.87715558938</c:v>
                </c:pt>
                <c:pt idx="272">
                  <c:v>1990.5662725693701</c:v>
                </c:pt>
                <c:pt idx="273">
                  <c:v>1994.4946471419901</c:v>
                </c:pt>
                <c:pt idx="274">
                  <c:v>1993.37743429391</c:v>
                </c:pt>
                <c:pt idx="275">
                  <c:v>1995.6383668845499</c:v>
                </c:pt>
                <c:pt idx="276">
                  <c:v>2003.7156002014999</c:v>
                </c:pt>
                <c:pt idx="277">
                  <c:v>1994.25039418542</c:v>
                </c:pt>
                <c:pt idx="278">
                  <c:v>1991.8098881255301</c:v>
                </c:pt>
                <c:pt idx="279">
                  <c:v>1994.67499901104</c:v>
                </c:pt>
                <c:pt idx="280">
                  <c:v>1994.5464507496299</c:v>
                </c:pt>
                <c:pt idx="281">
                  <c:v>2002.99769349652</c:v>
                </c:pt>
                <c:pt idx="282">
                  <c:v>2010.0122528694999</c:v>
                </c:pt>
                <c:pt idx="283">
                  <c:v>2003.16432572075</c:v>
                </c:pt>
                <c:pt idx="284">
                  <c:v>2005.60454138769</c:v>
                </c:pt>
                <c:pt idx="285">
                  <c:v>2008.15045208792</c:v>
                </c:pt>
                <c:pt idx="286">
                  <c:v>2006.8352104079099</c:v>
                </c:pt>
                <c:pt idx="287">
                  <c:v>2015.90106382048</c:v>
                </c:pt>
                <c:pt idx="288">
                  <c:v>2010.29812703844</c:v>
                </c:pt>
                <c:pt idx="289">
                  <c:v>2001.7423899569301</c:v>
                </c:pt>
                <c:pt idx="290">
                  <c:v>2005.7426207051501</c:v>
                </c:pt>
                <c:pt idx="291">
                  <c:v>2005.6198717444199</c:v>
                </c:pt>
                <c:pt idx="292">
                  <c:v>2010.5359569413699</c:v>
                </c:pt>
                <c:pt idx="293">
                  <c:v>2019.79063981067</c:v>
                </c:pt>
                <c:pt idx="294">
                  <c:v>2009.0436068954</c:v>
                </c:pt>
                <c:pt idx="295">
                  <c:v>2007.6747874785599</c:v>
                </c:pt>
                <c:pt idx="296">
                  <c:v>2010.0108560782201</c:v>
                </c:pt>
                <c:pt idx="297">
                  <c:v>2004.20988670263</c:v>
                </c:pt>
                <c:pt idx="298">
                  <c:v>2014.94418735985</c:v>
                </c:pt>
                <c:pt idx="299">
                  <c:v>2017.9609524822499</c:v>
                </c:pt>
                <c:pt idx="300">
                  <c:v>2008.2149813031101</c:v>
                </c:pt>
                <c:pt idx="301">
                  <c:v>2015.1710593929599</c:v>
                </c:pt>
                <c:pt idx="302">
                  <c:v>2014.21475248519</c:v>
                </c:pt>
                <c:pt idx="303">
                  <c:v>2012.1538089358201</c:v>
                </c:pt>
                <c:pt idx="304">
                  <c:v>2024.57682704793</c:v>
                </c:pt>
                <c:pt idx="305">
                  <c:v>2016.6471555764999</c:v>
                </c:pt>
                <c:pt idx="306">
                  <c:v>2005.44308330387</c:v>
                </c:pt>
                <c:pt idx="307">
                  <c:v>2006.1677296836201</c:v>
                </c:pt>
                <c:pt idx="308">
                  <c:v>2001.38536264195</c:v>
                </c:pt>
                <c:pt idx="309">
                  <c:v>2003.0234715439899</c:v>
                </c:pt>
                <c:pt idx="310">
                  <c:v>2011.2114915889599</c:v>
                </c:pt>
                <c:pt idx="311">
                  <c:v>2000.22985233946</c:v>
                </c:pt>
                <c:pt idx="312">
                  <c:v>1999.1623331297301</c:v>
                </c:pt>
                <c:pt idx="313">
                  <c:v>2003.60507306507</c:v>
                </c:pt>
                <c:pt idx="314">
                  <c:v>2001.0207562318701</c:v>
                </c:pt>
                <c:pt idx="315">
                  <c:v>2006.3181890967401</c:v>
                </c:pt>
                <c:pt idx="316">
                  <c:v>2008.50104304056</c:v>
                </c:pt>
                <c:pt idx="317">
                  <c:v>1996.0127037713601</c:v>
                </c:pt>
                <c:pt idx="318">
                  <c:v>1996.648733691</c:v>
                </c:pt>
                <c:pt idx="319">
                  <c:v>1997.5990989407801</c:v>
                </c:pt>
                <c:pt idx="320">
                  <c:v>1994.3862455559899</c:v>
                </c:pt>
                <c:pt idx="321">
                  <c:v>2004.5449545874101</c:v>
                </c:pt>
                <c:pt idx="322">
                  <c:v>2001.43075475826</c:v>
                </c:pt>
                <c:pt idx="323">
                  <c:v>1995.4998644157999</c:v>
                </c:pt>
                <c:pt idx="324">
                  <c:v>2000.76420586513</c:v>
                </c:pt>
                <c:pt idx="325">
                  <c:v>1998.96606796172</c:v>
                </c:pt>
                <c:pt idx="326">
                  <c:v>2001.3650587964</c:v>
                </c:pt>
                <c:pt idx="327">
                  <c:v>2009.6730138963701</c:v>
                </c:pt>
                <c:pt idx="328">
                  <c:v>2002.3512847198699</c:v>
                </c:pt>
                <c:pt idx="329">
                  <c:v>1997.99181044953</c:v>
                </c:pt>
                <c:pt idx="330">
                  <c:v>2001.5335870117699</c:v>
                </c:pt>
                <c:pt idx="331">
                  <c:v>1997.5140387193001</c:v>
                </c:pt>
                <c:pt idx="332">
                  <c:v>2002.6148466022501</c:v>
                </c:pt>
                <c:pt idx="333">
                  <c:v>2002.32821884239</c:v>
                </c:pt>
                <c:pt idx="334">
                  <c:v>1990.0780392136401</c:v>
                </c:pt>
                <c:pt idx="335">
                  <c:v>1990.70104164854</c:v>
                </c:pt>
                <c:pt idx="336">
                  <c:v>1990.3413654301701</c:v>
                </c:pt>
                <c:pt idx="337">
                  <c:v>1984.8105041961301</c:v>
                </c:pt>
                <c:pt idx="338">
                  <c:v>1992.4850382227301</c:v>
                </c:pt>
                <c:pt idx="339">
                  <c:v>1990.0377015245999</c:v>
                </c:pt>
                <c:pt idx="340">
                  <c:v>1986.2478262546001</c:v>
                </c:pt>
                <c:pt idx="341">
                  <c:v>1992.0304678396899</c:v>
                </c:pt>
                <c:pt idx="342">
                  <c:v>1989.58343777354</c:v>
                </c:pt>
                <c:pt idx="343">
                  <c:v>1993.8908903520901</c:v>
                </c:pt>
                <c:pt idx="344">
                  <c:v>2003.54060364003</c:v>
                </c:pt>
                <c:pt idx="345">
                  <c:v>1996.7641846708</c:v>
                </c:pt>
                <c:pt idx="346">
                  <c:v>1998.8625036784899</c:v>
                </c:pt>
                <c:pt idx="347">
                  <c:v>2000.2026302454501</c:v>
                </c:pt>
                <c:pt idx="348">
                  <c:v>1996.5503965405901</c:v>
                </c:pt>
                <c:pt idx="349">
                  <c:v>2004.3229883735601</c:v>
                </c:pt>
                <c:pt idx="350">
                  <c:v>2008.32181150418</c:v>
                </c:pt>
                <c:pt idx="351">
                  <c:v>1999.2157934856</c:v>
                </c:pt>
                <c:pt idx="352">
                  <c:v>2001.6976963362899</c:v>
                </c:pt>
                <c:pt idx="353">
                  <c:v>1999.7596329345499</c:v>
                </c:pt>
                <c:pt idx="354">
                  <c:v>1994.4364403638699</c:v>
                </c:pt>
                <c:pt idx="355">
                  <c:v>2004.54230857692</c:v>
                </c:pt>
                <c:pt idx="356">
                  <c:v>2001.10449497934</c:v>
                </c:pt>
                <c:pt idx="357">
                  <c:v>1995.3325136419201</c:v>
                </c:pt>
                <c:pt idx="358">
                  <c:v>1998.7380529296599</c:v>
                </c:pt>
                <c:pt idx="359">
                  <c:v>1999.4245634893</c:v>
                </c:pt>
                <c:pt idx="360">
                  <c:v>2001.1968300163301</c:v>
                </c:pt>
                <c:pt idx="361">
                  <c:v>2013.7503753553999</c:v>
                </c:pt>
                <c:pt idx="362">
                  <c:v>2003.8545264081899</c:v>
                </c:pt>
                <c:pt idx="363">
                  <c:v>2001.0335090428</c:v>
                </c:pt>
                <c:pt idx="364">
                  <c:v>2002.43455861301</c:v>
                </c:pt>
                <c:pt idx="365">
                  <c:v>2001.3073932965401</c:v>
                </c:pt>
                <c:pt idx="366">
                  <c:v>2007.9705353126701</c:v>
                </c:pt>
                <c:pt idx="367">
                  <c:v>2015.9404705028101</c:v>
                </c:pt>
                <c:pt idx="368">
                  <c:v>2006.3765709300301</c:v>
                </c:pt>
                <c:pt idx="369">
                  <c:v>2012.88392842342</c:v>
                </c:pt>
                <c:pt idx="370">
                  <c:v>2011.2690004629101</c:v>
                </c:pt>
                <c:pt idx="371">
                  <c:v>2009.7206764980899</c:v>
                </c:pt>
                <c:pt idx="372">
                  <c:v>2022.5401752622299</c:v>
                </c:pt>
                <c:pt idx="373">
                  <c:v>2019.84874532451</c:v>
                </c:pt>
                <c:pt idx="374">
                  <c:v>2008.56972978317</c:v>
                </c:pt>
                <c:pt idx="375">
                  <c:v>2008.4378929879099</c:v>
                </c:pt>
                <c:pt idx="376">
                  <c:v>2002.1262628782299</c:v>
                </c:pt>
                <c:pt idx="377">
                  <c:v>2007.2267574871901</c:v>
                </c:pt>
                <c:pt idx="378">
                  <c:v>2013.6984779596401</c:v>
                </c:pt>
                <c:pt idx="379">
                  <c:v>1999.33117688578</c:v>
                </c:pt>
                <c:pt idx="380">
                  <c:v>1992.4995189543299</c:v>
                </c:pt>
                <c:pt idx="381">
                  <c:v>1995.40349969978</c:v>
                </c:pt>
                <c:pt idx="382">
                  <c:v>1992.6185175548901</c:v>
                </c:pt>
                <c:pt idx="383">
                  <c:v>1999.55531489859</c:v>
                </c:pt>
                <c:pt idx="384">
                  <c:v>2000.9294395844699</c:v>
                </c:pt>
                <c:pt idx="385">
                  <c:v>1990.3895701919901</c:v>
                </c:pt>
                <c:pt idx="386">
                  <c:v>1994.24480041223</c:v>
                </c:pt>
                <c:pt idx="387">
                  <c:v>1997.73244744714</c:v>
                </c:pt>
                <c:pt idx="388">
                  <c:v>1992.4505827979999</c:v>
                </c:pt>
                <c:pt idx="389">
                  <c:v>2004.4508188361301</c:v>
                </c:pt>
                <c:pt idx="390">
                  <c:v>2003.91352669707</c:v>
                </c:pt>
                <c:pt idx="391">
                  <c:v>1998.3386308992101</c:v>
                </c:pt>
                <c:pt idx="392">
                  <c:v>2002.71544878277</c:v>
                </c:pt>
                <c:pt idx="393">
                  <c:v>2002.0400527796801</c:v>
                </c:pt>
                <c:pt idx="394">
                  <c:v>1999.36650953555</c:v>
                </c:pt>
                <c:pt idx="395">
                  <c:v>2009.1104730872801</c:v>
                </c:pt>
                <c:pt idx="396">
                  <c:v>1994.96047710529</c:v>
                </c:pt>
                <c:pt idx="397">
                  <c:v>1988.95798664314</c:v>
                </c:pt>
                <c:pt idx="398">
                  <c:v>1989.15711750216</c:v>
                </c:pt>
                <c:pt idx="399">
                  <c:v>1985.3691970868899</c:v>
                </c:pt>
                <c:pt idx="400">
                  <c:v>1990.93127203671</c:v>
                </c:pt>
                <c:pt idx="401">
                  <c:v>1996.6205421048201</c:v>
                </c:pt>
                <c:pt idx="402">
                  <c:v>1986.87945788513</c:v>
                </c:pt>
                <c:pt idx="403">
                  <c:v>1994.7116757797501</c:v>
                </c:pt>
                <c:pt idx="404">
                  <c:v>1994.4791397066299</c:v>
                </c:pt>
                <c:pt idx="405">
                  <c:v>1991.1103935670601</c:v>
                </c:pt>
                <c:pt idx="406">
                  <c:v>2000.3957701265599</c:v>
                </c:pt>
                <c:pt idx="407">
                  <c:v>1994.63392376603</c:v>
                </c:pt>
                <c:pt idx="408">
                  <c:v>1986.43314325497</c:v>
                </c:pt>
                <c:pt idx="409">
                  <c:v>1991.9971347248099</c:v>
                </c:pt>
                <c:pt idx="410">
                  <c:v>1988.60615316439</c:v>
                </c:pt>
                <c:pt idx="411">
                  <c:v>1994.1453896017599</c:v>
                </c:pt>
                <c:pt idx="412">
                  <c:v>2003.7924534373101</c:v>
                </c:pt>
                <c:pt idx="413">
                  <c:v>1997.88597712162</c:v>
                </c:pt>
                <c:pt idx="414">
                  <c:v>1996.9661456490301</c:v>
                </c:pt>
                <c:pt idx="415">
                  <c:v>2002.5096003162</c:v>
                </c:pt>
                <c:pt idx="416">
                  <c:v>1999.3827547815999</c:v>
                </c:pt>
                <c:pt idx="417">
                  <c:v>2008.3845067371701</c:v>
                </c:pt>
                <c:pt idx="418">
                  <c:v>2012.42524750028</c:v>
                </c:pt>
                <c:pt idx="419">
                  <c:v>2006.72046650112</c:v>
                </c:pt>
                <c:pt idx="420">
                  <c:v>2007.72665976291</c:v>
                </c:pt>
                <c:pt idx="421">
                  <c:v>2009.6475091223199</c:v>
                </c:pt>
                <c:pt idx="422">
                  <c:v>2008.8783275087201</c:v>
                </c:pt>
                <c:pt idx="423">
                  <c:v>2016.99711740928</c:v>
                </c:pt>
                <c:pt idx="424">
                  <c:v>2012.71064764325</c:v>
                </c:pt>
                <c:pt idx="425">
                  <c:v>2005.2062053514901</c:v>
                </c:pt>
                <c:pt idx="426">
                  <c:v>2008.29911849625</c:v>
                </c:pt>
                <c:pt idx="427">
                  <c:v>2009.71438461102</c:v>
                </c:pt>
                <c:pt idx="428">
                  <c:v>2012.5363663240501</c:v>
                </c:pt>
                <c:pt idx="429">
                  <c:v>2022.6905660140901</c:v>
                </c:pt>
                <c:pt idx="430">
                  <c:v>2018.1394769573701</c:v>
                </c:pt>
                <c:pt idx="431">
                  <c:v>2013.50589369717</c:v>
                </c:pt>
                <c:pt idx="432">
                  <c:v>2021.8551247185301</c:v>
                </c:pt>
                <c:pt idx="433">
                  <c:v>2019.2524217656501</c:v>
                </c:pt>
                <c:pt idx="434">
                  <c:v>2028.0758148095399</c:v>
                </c:pt>
                <c:pt idx="435">
                  <c:v>2034.9310247204401</c:v>
                </c:pt>
                <c:pt idx="436">
                  <c:v>2022.5660053731899</c:v>
                </c:pt>
                <c:pt idx="437">
                  <c:v>2023.9942611510501</c:v>
                </c:pt>
                <c:pt idx="438">
                  <c:v>2024.9842669690399</c:v>
                </c:pt>
                <c:pt idx="439">
                  <c:v>2016.15764300361</c:v>
                </c:pt>
                <c:pt idx="440">
                  <c:v>2026.11348811107</c:v>
                </c:pt>
                <c:pt idx="441">
                  <c:v>2019.0586988932</c:v>
                </c:pt>
                <c:pt idx="442">
                  <c:v>2011.0415051483899</c:v>
                </c:pt>
                <c:pt idx="443">
                  <c:v>2016.87165382023</c:v>
                </c:pt>
                <c:pt idx="444">
                  <c:v>2015.0942469249101</c:v>
                </c:pt>
                <c:pt idx="445">
                  <c:v>2019.6237899712701</c:v>
                </c:pt>
                <c:pt idx="446">
                  <c:v>2029.20713238801</c:v>
                </c:pt>
                <c:pt idx="447">
                  <c:v>2018.44139633738</c:v>
                </c:pt>
                <c:pt idx="448">
                  <c:v>2011.9068332853799</c:v>
                </c:pt>
                <c:pt idx="449">
                  <c:v>2014.4753685476901</c:v>
                </c:pt>
                <c:pt idx="450">
                  <c:v>2005.9382985769801</c:v>
                </c:pt>
                <c:pt idx="451">
                  <c:v>2011.1659404723</c:v>
                </c:pt>
                <c:pt idx="452">
                  <c:v>2013.3690385545101</c:v>
                </c:pt>
                <c:pt idx="453">
                  <c:v>2002.9613018314401</c:v>
                </c:pt>
                <c:pt idx="454">
                  <c:v>2007.7937930989699</c:v>
                </c:pt>
                <c:pt idx="455">
                  <c:v>2008.93315909734</c:v>
                </c:pt>
                <c:pt idx="456">
                  <c:v>2004.0510226351901</c:v>
                </c:pt>
                <c:pt idx="457">
                  <c:v>2015.9512756189699</c:v>
                </c:pt>
                <c:pt idx="458">
                  <c:v>2011.2695669447601</c:v>
                </c:pt>
                <c:pt idx="459">
                  <c:v>2003.8657035973099</c:v>
                </c:pt>
                <c:pt idx="460">
                  <c:v>2011.0024397295899</c:v>
                </c:pt>
                <c:pt idx="461">
                  <c:v>2006.4054484871799</c:v>
                </c:pt>
                <c:pt idx="462">
                  <c:v>2010.7158532790299</c:v>
                </c:pt>
                <c:pt idx="463">
                  <c:v>2019.84518382685</c:v>
                </c:pt>
                <c:pt idx="464">
                  <c:v>2013.31982336642</c:v>
                </c:pt>
                <c:pt idx="465">
                  <c:v>2011.3804349769</c:v>
                </c:pt>
                <c:pt idx="466">
                  <c:v>2015.3676240659399</c:v>
                </c:pt>
                <c:pt idx="467">
                  <c:v>2009.59327273544</c:v>
                </c:pt>
                <c:pt idx="468">
                  <c:v>2018.9791891463301</c:v>
                </c:pt>
                <c:pt idx="469">
                  <c:v>2022.64931255687</c:v>
                </c:pt>
                <c:pt idx="470">
                  <c:v>2011.2023861454099</c:v>
                </c:pt>
                <c:pt idx="471">
                  <c:v>2010.0313535672401</c:v>
                </c:pt>
                <c:pt idx="472">
                  <c:v>2011.2869289662499</c:v>
                </c:pt>
                <c:pt idx="473">
                  <c:v>2008.7984806915599</c:v>
                </c:pt>
                <c:pt idx="474">
                  <c:v>2018.5756440376799</c:v>
                </c:pt>
                <c:pt idx="475">
                  <c:v>2013.2121915842799</c:v>
                </c:pt>
                <c:pt idx="476">
                  <c:v>2005.4221594778701</c:v>
                </c:pt>
                <c:pt idx="477">
                  <c:v>2011.4947308609801</c:v>
                </c:pt>
                <c:pt idx="478">
                  <c:v>2012.1645903968899</c:v>
                </c:pt>
                <c:pt idx="479">
                  <c:v>2015.4662404175799</c:v>
                </c:pt>
                <c:pt idx="480">
                  <c:v>2024.7339829499001</c:v>
                </c:pt>
                <c:pt idx="481">
                  <c:v>2014.2169978367101</c:v>
                </c:pt>
                <c:pt idx="482">
                  <c:v>2010.2209137989</c:v>
                </c:pt>
                <c:pt idx="483">
                  <c:v>2016.0373566231999</c:v>
                </c:pt>
                <c:pt idx="484">
                  <c:v>2012.69114805652</c:v>
                </c:pt>
                <c:pt idx="485">
                  <c:v>2018.9848880381401</c:v>
                </c:pt>
                <c:pt idx="486">
                  <c:v>2022.66321777649</c:v>
                </c:pt>
                <c:pt idx="487">
                  <c:v>2012.2773817463601</c:v>
                </c:pt>
                <c:pt idx="488">
                  <c:v>2016.6394998092501</c:v>
                </c:pt>
                <c:pt idx="489">
                  <c:v>2018.48495136559</c:v>
                </c:pt>
                <c:pt idx="490">
                  <c:v>2014.03082985522</c:v>
                </c:pt>
                <c:pt idx="491">
                  <c:v>2023.1654641837699</c:v>
                </c:pt>
                <c:pt idx="492">
                  <c:v>2021.49690219684</c:v>
                </c:pt>
                <c:pt idx="493">
                  <c:v>2012.61226482849</c:v>
                </c:pt>
                <c:pt idx="494">
                  <c:v>2017.6181842328499</c:v>
                </c:pt>
                <c:pt idx="495">
                  <c:v>2015.54314027488</c:v>
                </c:pt>
                <c:pt idx="496">
                  <c:v>2018.1331545819601</c:v>
                </c:pt>
                <c:pt idx="497">
                  <c:v>2029.4946113092401</c:v>
                </c:pt>
                <c:pt idx="498">
                  <c:v>2021.2059436612601</c:v>
                </c:pt>
                <c:pt idx="499">
                  <c:v>2021.3103366565399</c:v>
                </c:pt>
                <c:pt idx="500">
                  <c:v>2028.37051795461</c:v>
                </c:pt>
                <c:pt idx="501">
                  <c:v>2022.76324163813</c:v>
                </c:pt>
                <c:pt idx="502">
                  <c:v>2031.7434814438</c:v>
                </c:pt>
                <c:pt idx="503">
                  <c:v>2035.8306503835099</c:v>
                </c:pt>
                <c:pt idx="504">
                  <c:v>2025.1944409672501</c:v>
                </c:pt>
                <c:pt idx="505">
                  <c:v>2028.3758736879799</c:v>
                </c:pt>
                <c:pt idx="506">
                  <c:v>2027.8144759243801</c:v>
                </c:pt>
                <c:pt idx="507">
                  <c:v>2021.0498803105099</c:v>
                </c:pt>
                <c:pt idx="508">
                  <c:v>2030.14217028187</c:v>
                </c:pt>
                <c:pt idx="509">
                  <c:v>2024.2761196772999</c:v>
                </c:pt>
                <c:pt idx="510">
                  <c:v>2015.68566740301</c:v>
                </c:pt>
                <c:pt idx="511">
                  <c:v>2020.0752815191499</c:v>
                </c:pt>
                <c:pt idx="512">
                  <c:v>2017.5088411653301</c:v>
                </c:pt>
                <c:pt idx="513">
                  <c:v>2015.3400621278299</c:v>
                </c:pt>
                <c:pt idx="514">
                  <c:v>2024.1092868578601</c:v>
                </c:pt>
                <c:pt idx="515">
                  <c:v>2017.43535456871</c:v>
                </c:pt>
                <c:pt idx="516">
                  <c:v>2014.3588731739301</c:v>
                </c:pt>
                <c:pt idx="517">
                  <c:v>2018.85688498629</c:v>
                </c:pt>
                <c:pt idx="518">
                  <c:v>2013.37968424211</c:v>
                </c:pt>
                <c:pt idx="519">
                  <c:v>2017.43560474213</c:v>
                </c:pt>
                <c:pt idx="520">
                  <c:v>2024.4600249298701</c:v>
                </c:pt>
                <c:pt idx="521">
                  <c:v>2013.31563780651</c:v>
                </c:pt>
                <c:pt idx="522">
                  <c:v>2016.07611293848</c:v>
                </c:pt>
                <c:pt idx="523">
                  <c:v>2018.2822724876801</c:v>
                </c:pt>
                <c:pt idx="524">
                  <c:v>2012.92898213578</c:v>
                </c:pt>
                <c:pt idx="525">
                  <c:v>2022.5819154041101</c:v>
                </c:pt>
                <c:pt idx="526">
                  <c:v>2021.0505871620101</c:v>
                </c:pt>
                <c:pt idx="527">
                  <c:v>2009.98072863472</c:v>
                </c:pt>
                <c:pt idx="528">
                  <c:v>2018.6860408223799</c:v>
                </c:pt>
                <c:pt idx="529">
                  <c:v>2015.4997778024899</c:v>
                </c:pt>
                <c:pt idx="530">
                  <c:v>2014.15199310106</c:v>
                </c:pt>
                <c:pt idx="531">
                  <c:v>2026.3231712014999</c:v>
                </c:pt>
                <c:pt idx="532">
                  <c:v>2016.2788101992001</c:v>
                </c:pt>
                <c:pt idx="533">
                  <c:v>2012.13236558361</c:v>
                </c:pt>
                <c:pt idx="534">
                  <c:v>2016.0617640248599</c:v>
                </c:pt>
                <c:pt idx="535">
                  <c:v>2010.98103027717</c:v>
                </c:pt>
                <c:pt idx="536">
                  <c:v>2018.85128737737</c:v>
                </c:pt>
                <c:pt idx="537">
                  <c:v>2025.51656912508</c:v>
                </c:pt>
                <c:pt idx="538">
                  <c:v>2014.0089380228801</c:v>
                </c:pt>
                <c:pt idx="539">
                  <c:v>2018.6594234181</c:v>
                </c:pt>
                <c:pt idx="540">
                  <c:v>2021.9002941983599</c:v>
                </c:pt>
                <c:pt idx="541">
                  <c:v>2017.7161041143399</c:v>
                </c:pt>
                <c:pt idx="542">
                  <c:v>2025.38522617994</c:v>
                </c:pt>
                <c:pt idx="543">
                  <c:v>2020.3339286539201</c:v>
                </c:pt>
                <c:pt idx="544">
                  <c:v>2009.80618670319</c:v>
                </c:pt>
                <c:pt idx="545">
                  <c:v>2013.87684884297</c:v>
                </c:pt>
                <c:pt idx="546">
                  <c:v>2012.21072333964</c:v>
                </c:pt>
                <c:pt idx="547">
                  <c:v>2009.87771274806</c:v>
                </c:pt>
                <c:pt idx="548">
                  <c:v>2022.72456266165</c:v>
                </c:pt>
                <c:pt idx="549">
                  <c:v>2014.41765414678</c:v>
                </c:pt>
                <c:pt idx="550">
                  <c:v>2011.1829789952401</c:v>
                </c:pt>
                <c:pt idx="551">
                  <c:v>2018.0317329781501</c:v>
                </c:pt>
                <c:pt idx="552">
                  <c:v>2014.75988050721</c:v>
                </c:pt>
                <c:pt idx="553">
                  <c:v>2021.3877100453601</c:v>
                </c:pt>
                <c:pt idx="554">
                  <c:v>2030.31434596708</c:v>
                </c:pt>
                <c:pt idx="555">
                  <c:v>2019.6236661431501</c:v>
                </c:pt>
                <c:pt idx="556">
                  <c:v>2022.1432322522901</c:v>
                </c:pt>
                <c:pt idx="557">
                  <c:v>2022.89735384135</c:v>
                </c:pt>
                <c:pt idx="558">
                  <c:v>2017.4045248815901</c:v>
                </c:pt>
                <c:pt idx="559">
                  <c:v>2027.93304022648</c:v>
                </c:pt>
                <c:pt idx="560">
                  <c:v>2028.72066001796</c:v>
                </c:pt>
                <c:pt idx="561">
                  <c:v>2018.4415829422501</c:v>
                </c:pt>
                <c:pt idx="562">
                  <c:v>2021.9483326942</c:v>
                </c:pt>
                <c:pt idx="563">
                  <c:v>2019.56261263337</c:v>
                </c:pt>
                <c:pt idx="564">
                  <c:v>2021.2672987511801</c:v>
                </c:pt>
                <c:pt idx="565">
                  <c:v>2035.2427381586999</c:v>
                </c:pt>
                <c:pt idx="566">
                  <c:v>2029.8761911276199</c:v>
                </c:pt>
                <c:pt idx="567">
                  <c:v>2021.8704076203801</c:v>
                </c:pt>
                <c:pt idx="568">
                  <c:v>2027.65574276691</c:v>
                </c:pt>
                <c:pt idx="569">
                  <c:v>2025.2715128070199</c:v>
                </c:pt>
                <c:pt idx="570">
                  <c:v>2032.39276010559</c:v>
                </c:pt>
                <c:pt idx="571">
                  <c:v>2037.38476962972</c:v>
                </c:pt>
                <c:pt idx="572">
                  <c:v>2023.3070392289001</c:v>
                </c:pt>
                <c:pt idx="573">
                  <c:v>2017.5872482193399</c:v>
                </c:pt>
                <c:pt idx="574">
                  <c:v>2013.49396205982</c:v>
                </c:pt>
                <c:pt idx="575">
                  <c:v>2003.24628366459</c:v>
                </c:pt>
                <c:pt idx="576">
                  <c:v>2012.5410400144999</c:v>
                </c:pt>
                <c:pt idx="577">
                  <c:v>2013.81337823835</c:v>
                </c:pt>
                <c:pt idx="578">
                  <c:v>2004.1187340726999</c:v>
                </c:pt>
                <c:pt idx="579">
                  <c:v>2007.30506905111</c:v>
                </c:pt>
                <c:pt idx="580">
                  <c:v>2011.1222907633801</c:v>
                </c:pt>
                <c:pt idx="581">
                  <c:v>2018.9412401427901</c:v>
                </c:pt>
                <c:pt idx="582">
                  <c:v>2030.8606508018599</c:v>
                </c:pt>
                <c:pt idx="583">
                  <c:v>2019.31664444896</c:v>
                </c:pt>
                <c:pt idx="584">
                  <c:v>2007.5807244371599</c:v>
                </c:pt>
                <c:pt idx="585">
                  <c:v>2009.0596089222399</c:v>
                </c:pt>
                <c:pt idx="586">
                  <c:v>2002.37505595824</c:v>
                </c:pt>
                <c:pt idx="587">
                  <c:v>2001.8161680462299</c:v>
                </c:pt>
                <c:pt idx="588">
                  <c:v>2002.6974498038901</c:v>
                </c:pt>
                <c:pt idx="589">
                  <c:v>1992.8109324428599</c:v>
                </c:pt>
                <c:pt idx="590">
                  <c:v>1996.7382668836301</c:v>
                </c:pt>
                <c:pt idx="591">
                  <c:v>2003.1632462447501</c:v>
                </c:pt>
                <c:pt idx="592">
                  <c:v>2000.91903228449</c:v>
                </c:pt>
                <c:pt idx="593">
                  <c:v>2012.95577387443</c:v>
                </c:pt>
                <c:pt idx="594">
                  <c:v>2014.8076992384399</c:v>
                </c:pt>
                <c:pt idx="595">
                  <c:v>2006.9351989209299</c:v>
                </c:pt>
                <c:pt idx="596">
                  <c:v>2011.2081270312201</c:v>
                </c:pt>
                <c:pt idx="597">
                  <c:v>2008.9093506056599</c:v>
                </c:pt>
                <c:pt idx="598">
                  <c:v>2003.8959502253999</c:v>
                </c:pt>
                <c:pt idx="599">
                  <c:v>2012.5578635048901</c:v>
                </c:pt>
                <c:pt idx="600">
                  <c:v>2002.1050601203101</c:v>
                </c:pt>
                <c:pt idx="601">
                  <c:v>1998.36612909723</c:v>
                </c:pt>
                <c:pt idx="602">
                  <c:v>2006.13265295831</c:v>
                </c:pt>
                <c:pt idx="603">
                  <c:v>2004.3295291122299</c:v>
                </c:pt>
                <c:pt idx="604">
                  <c:v>2011.3880005814401</c:v>
                </c:pt>
                <c:pt idx="605">
                  <c:v>2020.02579285254</c:v>
                </c:pt>
                <c:pt idx="606">
                  <c:v>2014.21979365111</c:v>
                </c:pt>
                <c:pt idx="607">
                  <c:v>2019.38855217319</c:v>
                </c:pt>
                <c:pt idx="608">
                  <c:v>2022.5507667537299</c:v>
                </c:pt>
                <c:pt idx="609">
                  <c:v>2016.61384183922</c:v>
                </c:pt>
                <c:pt idx="610">
                  <c:v>2027.9005932021601</c:v>
                </c:pt>
                <c:pt idx="611">
                  <c:v>2026.36403377694</c:v>
                </c:pt>
                <c:pt idx="612">
                  <c:v>2016.50964987879</c:v>
                </c:pt>
                <c:pt idx="613">
                  <c:v>2022.41824084683</c:v>
                </c:pt>
                <c:pt idx="614">
                  <c:v>2023.1025260173101</c:v>
                </c:pt>
                <c:pt idx="615">
                  <c:v>2016.74971384325</c:v>
                </c:pt>
                <c:pt idx="616">
                  <c:v>2025.4258655538899</c:v>
                </c:pt>
                <c:pt idx="617">
                  <c:v>2013.8088862858001</c:v>
                </c:pt>
                <c:pt idx="618">
                  <c:v>2011.9241866447901</c:v>
                </c:pt>
                <c:pt idx="619">
                  <c:v>2019.7287700444199</c:v>
                </c:pt>
                <c:pt idx="620">
                  <c:v>2013.44300288965</c:v>
                </c:pt>
                <c:pt idx="621">
                  <c:v>2016.8394037814101</c:v>
                </c:pt>
                <c:pt idx="622">
                  <c:v>2024.3239709634699</c:v>
                </c:pt>
                <c:pt idx="623">
                  <c:v>2018.81817472124</c:v>
                </c:pt>
                <c:pt idx="624">
                  <c:v>2021.42006787319</c:v>
                </c:pt>
                <c:pt idx="625">
                  <c:v>2020.89440293098</c:v>
                </c:pt>
                <c:pt idx="626">
                  <c:v>2015.8335113773301</c:v>
                </c:pt>
                <c:pt idx="627">
                  <c:v>2024.8436493939901</c:v>
                </c:pt>
                <c:pt idx="628">
                  <c:v>2024.08174330363</c:v>
                </c:pt>
                <c:pt idx="629">
                  <c:v>2019.6943987116899</c:v>
                </c:pt>
                <c:pt idx="630">
                  <c:v>2018.2417608723299</c:v>
                </c:pt>
                <c:pt idx="631">
                  <c:v>2019.39561376241</c:v>
                </c:pt>
                <c:pt idx="632">
                  <c:v>2022.0161602482201</c:v>
                </c:pt>
                <c:pt idx="633">
                  <c:v>2032.25966066463</c:v>
                </c:pt>
                <c:pt idx="634">
                  <c:v>2026.7699292443201</c:v>
                </c:pt>
                <c:pt idx="635">
                  <c:v>2021.5310107825401</c:v>
                </c:pt>
                <c:pt idx="636">
                  <c:v>2020.3526961641501</c:v>
                </c:pt>
                <c:pt idx="637">
                  <c:v>2019.33224365613</c:v>
                </c:pt>
                <c:pt idx="638">
                  <c:v>2018.4221029937601</c:v>
                </c:pt>
                <c:pt idx="639">
                  <c:v>2023.5790126166401</c:v>
                </c:pt>
                <c:pt idx="640">
                  <c:v>2010.2544600129299</c:v>
                </c:pt>
                <c:pt idx="641">
                  <c:v>2009.7346615229401</c:v>
                </c:pt>
                <c:pt idx="642">
                  <c:v>2003.2702616690699</c:v>
                </c:pt>
                <c:pt idx="643">
                  <c:v>2002.05698699095</c:v>
                </c:pt>
                <c:pt idx="644">
                  <c:v>2005.7311024887499</c:v>
                </c:pt>
                <c:pt idx="645">
                  <c:v>2012.9032118928401</c:v>
                </c:pt>
                <c:pt idx="646">
                  <c:v>2001.8001368781399</c:v>
                </c:pt>
                <c:pt idx="647">
                  <c:v>2010.1024107353001</c:v>
                </c:pt>
                <c:pt idx="648">
                  <c:v>2005.4957490883501</c:v>
                </c:pt>
                <c:pt idx="649">
                  <c:v>2011.01123606382</c:v>
                </c:pt>
                <c:pt idx="650">
                  <c:v>2016.5190170976</c:v>
                </c:pt>
                <c:pt idx="651">
                  <c:v>2013.35244138643</c:v>
                </c:pt>
                <c:pt idx="652">
                  <c:v>2000.3698510760701</c:v>
                </c:pt>
                <c:pt idx="653">
                  <c:v>1998.65350780945</c:v>
                </c:pt>
                <c:pt idx="654">
                  <c:v>1989.8664018806701</c:v>
                </c:pt>
                <c:pt idx="655">
                  <c:v>1993.3797508171899</c:v>
                </c:pt>
                <c:pt idx="656">
                  <c:v>2000.2616055082501</c:v>
                </c:pt>
                <c:pt idx="657">
                  <c:v>1994.5413187368699</c:v>
                </c:pt>
                <c:pt idx="658">
                  <c:v>1994.2655573473301</c:v>
                </c:pt>
                <c:pt idx="659">
                  <c:v>1995.4269588934801</c:v>
                </c:pt>
                <c:pt idx="660">
                  <c:v>1990.4352353924201</c:v>
                </c:pt>
                <c:pt idx="661">
                  <c:v>1997.6580578863</c:v>
                </c:pt>
                <c:pt idx="662">
                  <c:v>2001.5210756322899</c:v>
                </c:pt>
                <c:pt idx="663">
                  <c:v>1994.1395859283</c:v>
                </c:pt>
                <c:pt idx="664">
                  <c:v>1995.3554612965499</c:v>
                </c:pt>
                <c:pt idx="665">
                  <c:v>1995.3516953227399</c:v>
                </c:pt>
                <c:pt idx="666">
                  <c:v>1994.3499774868301</c:v>
                </c:pt>
                <c:pt idx="667">
                  <c:v>2009.4495216093901</c:v>
                </c:pt>
                <c:pt idx="668">
                  <c:v>2003.9740779968599</c:v>
                </c:pt>
                <c:pt idx="669">
                  <c:v>1993.1931302899</c:v>
                </c:pt>
                <c:pt idx="670">
                  <c:v>1991.85432070769</c:v>
                </c:pt>
                <c:pt idx="671">
                  <c:v>1990.6960662066899</c:v>
                </c:pt>
                <c:pt idx="672">
                  <c:v>1994.24920068458</c:v>
                </c:pt>
                <c:pt idx="673">
                  <c:v>1999.33424187018</c:v>
                </c:pt>
                <c:pt idx="674">
                  <c:v>1988.4040420414001</c:v>
                </c:pt>
                <c:pt idx="675">
                  <c:v>1990.59273043638</c:v>
                </c:pt>
                <c:pt idx="676">
                  <c:v>1995.49543608114</c:v>
                </c:pt>
                <c:pt idx="677">
                  <c:v>1991.7086773352501</c:v>
                </c:pt>
                <c:pt idx="678">
                  <c:v>1996.1645660115701</c:v>
                </c:pt>
                <c:pt idx="679">
                  <c:v>1996.6846970023701</c:v>
                </c:pt>
                <c:pt idx="680">
                  <c:v>1988.68569551727</c:v>
                </c:pt>
                <c:pt idx="681">
                  <c:v>1990.0901729269499</c:v>
                </c:pt>
                <c:pt idx="682">
                  <c:v>1984.37219060243</c:v>
                </c:pt>
                <c:pt idx="683">
                  <c:v>1986.55541465328</c:v>
                </c:pt>
                <c:pt idx="684">
                  <c:v>1995.6164619715701</c:v>
                </c:pt>
                <c:pt idx="685">
                  <c:v>1991.38475104399</c:v>
                </c:pt>
                <c:pt idx="686">
                  <c:v>1982.12833611319</c:v>
                </c:pt>
                <c:pt idx="687">
                  <c:v>1987.26183114744</c:v>
                </c:pt>
                <c:pt idx="688">
                  <c:v>1985.0387565640001</c:v>
                </c:pt>
                <c:pt idx="689">
                  <c:v>1993.9539123956299</c:v>
                </c:pt>
                <c:pt idx="690">
                  <c:v>1999.4419153588201</c:v>
                </c:pt>
                <c:pt idx="691">
                  <c:v>1991.81893133176</c:v>
                </c:pt>
                <c:pt idx="692">
                  <c:v>1990.9390430866699</c:v>
                </c:pt>
                <c:pt idx="693">
                  <c:v>1995.86017843486</c:v>
                </c:pt>
                <c:pt idx="694">
                  <c:v>1992.98233394299</c:v>
                </c:pt>
                <c:pt idx="695">
                  <c:v>1998.48609216252</c:v>
                </c:pt>
                <c:pt idx="696">
                  <c:v>1997.97991849756</c:v>
                </c:pt>
                <c:pt idx="697">
                  <c:v>1991.06211552382</c:v>
                </c:pt>
                <c:pt idx="698">
                  <c:v>1993.66146651037</c:v>
                </c:pt>
                <c:pt idx="699">
                  <c:v>1992.36134431135</c:v>
                </c:pt>
                <c:pt idx="700">
                  <c:v>1991.18968839283</c:v>
                </c:pt>
                <c:pt idx="701">
                  <c:v>2003.2183856819199</c:v>
                </c:pt>
                <c:pt idx="702">
                  <c:v>2000.7135069062799</c:v>
                </c:pt>
                <c:pt idx="703">
                  <c:v>1998.13702682545</c:v>
                </c:pt>
                <c:pt idx="704">
                  <c:v>2000.3996621629999</c:v>
                </c:pt>
                <c:pt idx="705">
                  <c:v>2000.7554874781799</c:v>
                </c:pt>
                <c:pt idx="706">
                  <c:v>2007.8350342051599</c:v>
                </c:pt>
                <c:pt idx="707">
                  <c:v>2016.80866883985</c:v>
                </c:pt>
                <c:pt idx="708">
                  <c:v>2006.5070882667001</c:v>
                </c:pt>
                <c:pt idx="709">
                  <c:v>2005.6223766918199</c:v>
                </c:pt>
                <c:pt idx="710">
                  <c:v>2006.38301682118</c:v>
                </c:pt>
                <c:pt idx="711">
                  <c:v>1998.85867834278</c:v>
                </c:pt>
                <c:pt idx="712">
                  <c:v>2007.0780439691</c:v>
                </c:pt>
                <c:pt idx="713">
                  <c:v>2006.8885721622801</c:v>
                </c:pt>
                <c:pt idx="714">
                  <c:v>1996.9522163925701</c:v>
                </c:pt>
                <c:pt idx="715">
                  <c:v>1997.7101080293</c:v>
                </c:pt>
                <c:pt idx="716">
                  <c:v>1995.2428052405301</c:v>
                </c:pt>
                <c:pt idx="717">
                  <c:v>1995.2822663977699</c:v>
                </c:pt>
                <c:pt idx="718">
                  <c:v>2005.0069047617501</c:v>
                </c:pt>
                <c:pt idx="719">
                  <c:v>1996.68075140208</c:v>
                </c:pt>
                <c:pt idx="720">
                  <c:v>1992.5856202452701</c:v>
                </c:pt>
                <c:pt idx="721">
                  <c:v>1995.61466456071</c:v>
                </c:pt>
                <c:pt idx="722">
                  <c:v>1994.5734181226901</c:v>
                </c:pt>
                <c:pt idx="723">
                  <c:v>2001.3568535531399</c:v>
                </c:pt>
                <c:pt idx="724">
                  <c:v>2006.5099951299901</c:v>
                </c:pt>
                <c:pt idx="725">
                  <c:v>2001.4687998904501</c:v>
                </c:pt>
                <c:pt idx="726">
                  <c:v>2002.6779872621401</c:v>
                </c:pt>
                <c:pt idx="727">
                  <c:v>2003.8387316626799</c:v>
                </c:pt>
                <c:pt idx="728">
                  <c:v>2000.9733913847499</c:v>
                </c:pt>
                <c:pt idx="729">
                  <c:v>2009.7827882757899</c:v>
                </c:pt>
                <c:pt idx="730">
                  <c:v>2009.9249468819601</c:v>
                </c:pt>
                <c:pt idx="731">
                  <c:v>2000.3075800410099</c:v>
                </c:pt>
                <c:pt idx="732">
                  <c:v>2001.7768633564399</c:v>
                </c:pt>
                <c:pt idx="733">
                  <c:v>1999.13102383506</c:v>
                </c:pt>
                <c:pt idx="734">
                  <c:v>1996.40486030583</c:v>
                </c:pt>
                <c:pt idx="735">
                  <c:v>2005.29266988223</c:v>
                </c:pt>
                <c:pt idx="736">
                  <c:v>1998.23813433436</c:v>
                </c:pt>
                <c:pt idx="737">
                  <c:v>1992.0840769516101</c:v>
                </c:pt>
                <c:pt idx="738">
                  <c:v>1999.04010108531</c:v>
                </c:pt>
                <c:pt idx="739">
                  <c:v>1995.11730342795</c:v>
                </c:pt>
                <c:pt idx="740">
                  <c:v>1998.4531006121399</c:v>
                </c:pt>
                <c:pt idx="741">
                  <c:v>2009.73401235138</c:v>
                </c:pt>
                <c:pt idx="742">
                  <c:v>1997.47157647891</c:v>
                </c:pt>
                <c:pt idx="743">
                  <c:v>1996.46535464771</c:v>
                </c:pt>
                <c:pt idx="744">
                  <c:v>1996.4140746252499</c:v>
                </c:pt>
                <c:pt idx="745">
                  <c:v>1988.4057648103501</c:v>
                </c:pt>
                <c:pt idx="746">
                  <c:v>1996.12206751186</c:v>
                </c:pt>
                <c:pt idx="747">
                  <c:v>2000.8858198853</c:v>
                </c:pt>
                <c:pt idx="748">
                  <c:v>1994.2233746404399</c:v>
                </c:pt>
                <c:pt idx="749">
                  <c:v>1997.1205636150401</c:v>
                </c:pt>
                <c:pt idx="750">
                  <c:v>1997.387180599</c:v>
                </c:pt>
                <c:pt idx="751">
                  <c:v>1999.41895724297</c:v>
                </c:pt>
                <c:pt idx="752">
                  <c:v>2013.7345161737401</c:v>
                </c:pt>
                <c:pt idx="753">
                  <c:v>2010.1420785985099</c:v>
                </c:pt>
                <c:pt idx="754">
                  <c:v>2002.82727231127</c:v>
                </c:pt>
                <c:pt idx="755">
                  <c:v>2002.1345308668299</c:v>
                </c:pt>
                <c:pt idx="756">
                  <c:v>2003.87997528042</c:v>
                </c:pt>
                <c:pt idx="757">
                  <c:v>2010.76142966938</c:v>
                </c:pt>
                <c:pt idx="758">
                  <c:v>2019.28256165264</c:v>
                </c:pt>
                <c:pt idx="759">
                  <c:v>2006.2760411193799</c:v>
                </c:pt>
                <c:pt idx="760">
                  <c:v>2004.9797402956899</c:v>
                </c:pt>
                <c:pt idx="761">
                  <c:v>2004.7443072680901</c:v>
                </c:pt>
                <c:pt idx="762">
                  <c:v>2001.9044468411701</c:v>
                </c:pt>
                <c:pt idx="763">
                  <c:v>2011.4896905179</c:v>
                </c:pt>
                <c:pt idx="764">
                  <c:v>2015.29735003531</c:v>
                </c:pt>
                <c:pt idx="765">
                  <c:v>2006.19778370893</c:v>
                </c:pt>
                <c:pt idx="766">
                  <c:v>2008.31337272679</c:v>
                </c:pt>
                <c:pt idx="767">
                  <c:v>2005.25715178361</c:v>
                </c:pt>
                <c:pt idx="768">
                  <c:v>2007.9289328206901</c:v>
                </c:pt>
                <c:pt idx="769">
                  <c:v>2016.1458698993599</c:v>
                </c:pt>
                <c:pt idx="770">
                  <c:v>2009.8374517611901</c:v>
                </c:pt>
                <c:pt idx="771">
                  <c:v>1998.5250480081099</c:v>
                </c:pt>
                <c:pt idx="772">
                  <c:v>1996.2947363063099</c:v>
                </c:pt>
                <c:pt idx="773">
                  <c:v>1989.5812268416</c:v>
                </c:pt>
                <c:pt idx="774">
                  <c:v>1993.5994109374601</c:v>
                </c:pt>
                <c:pt idx="775">
                  <c:v>1998.0112079207499</c:v>
                </c:pt>
                <c:pt idx="776">
                  <c:v>1987.2294768996401</c:v>
                </c:pt>
                <c:pt idx="777">
                  <c:v>1984.5457102554301</c:v>
                </c:pt>
                <c:pt idx="778">
                  <c:v>1986.14032696821</c:v>
                </c:pt>
                <c:pt idx="779">
                  <c:v>1985.47325192382</c:v>
                </c:pt>
                <c:pt idx="780">
                  <c:v>1997.4575681838</c:v>
                </c:pt>
                <c:pt idx="781">
                  <c:v>1998.6566523937299</c:v>
                </c:pt>
                <c:pt idx="782">
                  <c:v>1989.3549868979901</c:v>
                </c:pt>
                <c:pt idx="783">
                  <c:v>1995.4461900741901</c:v>
                </c:pt>
                <c:pt idx="784">
                  <c:v>1991.09246977303</c:v>
                </c:pt>
                <c:pt idx="785">
                  <c:v>1991.3202427707299</c:v>
                </c:pt>
                <c:pt idx="786">
                  <c:v>2001.87068614486</c:v>
                </c:pt>
                <c:pt idx="787">
                  <c:v>1997.4692850548499</c:v>
                </c:pt>
                <c:pt idx="788">
                  <c:v>1992.67071732769</c:v>
                </c:pt>
                <c:pt idx="789">
                  <c:v>1994.6200330224799</c:v>
                </c:pt>
                <c:pt idx="790">
                  <c:v>1987.67551148403</c:v>
                </c:pt>
                <c:pt idx="791">
                  <c:v>1990.0475124776799</c:v>
                </c:pt>
                <c:pt idx="792">
                  <c:v>1999.0965479044901</c:v>
                </c:pt>
                <c:pt idx="793">
                  <c:v>1990.9218261527701</c:v>
                </c:pt>
                <c:pt idx="794">
                  <c:v>1989.43350137435</c:v>
                </c:pt>
                <c:pt idx="795">
                  <c:v>1988.52461992345</c:v>
                </c:pt>
                <c:pt idx="796">
                  <c:v>1986.54259363243</c:v>
                </c:pt>
                <c:pt idx="797">
                  <c:v>1996.6808256105601</c:v>
                </c:pt>
                <c:pt idx="798">
                  <c:v>2004.0962188962801</c:v>
                </c:pt>
                <c:pt idx="799">
                  <c:v>1994.9023204861701</c:v>
                </c:pt>
                <c:pt idx="800">
                  <c:v>1992.8353985430399</c:v>
                </c:pt>
                <c:pt idx="801">
                  <c:v>1990.32239733857</c:v>
                </c:pt>
                <c:pt idx="802">
                  <c:v>1991.7242819640901</c:v>
                </c:pt>
                <c:pt idx="803">
                  <c:v>2001.9333938377599</c:v>
                </c:pt>
                <c:pt idx="804">
                  <c:v>1996.5538504526701</c:v>
                </c:pt>
                <c:pt idx="805">
                  <c:v>1993.0173095068601</c:v>
                </c:pt>
                <c:pt idx="806">
                  <c:v>1991.9390978495501</c:v>
                </c:pt>
                <c:pt idx="807">
                  <c:v>1994.9704999646999</c:v>
                </c:pt>
                <c:pt idx="808">
                  <c:v>1998.7978191751499</c:v>
                </c:pt>
                <c:pt idx="809">
                  <c:v>2006.4698575165201</c:v>
                </c:pt>
                <c:pt idx="810">
                  <c:v>1999.49452610614</c:v>
                </c:pt>
                <c:pt idx="811">
                  <c:v>2000.8823649625599</c:v>
                </c:pt>
                <c:pt idx="812">
                  <c:v>1999.11929270736</c:v>
                </c:pt>
                <c:pt idx="813">
                  <c:v>1998.56837072897</c:v>
                </c:pt>
                <c:pt idx="814">
                  <c:v>2001.7796853674199</c:v>
                </c:pt>
                <c:pt idx="815">
                  <c:v>2007.2152249660801</c:v>
                </c:pt>
                <c:pt idx="816">
                  <c:v>1999.2118406278701</c:v>
                </c:pt>
                <c:pt idx="817">
                  <c:v>2001.4082759712701</c:v>
                </c:pt>
                <c:pt idx="818">
                  <c:v>1996.2510895943401</c:v>
                </c:pt>
                <c:pt idx="819">
                  <c:v>1991.9126298307499</c:v>
                </c:pt>
                <c:pt idx="820">
                  <c:v>1999.78159752958</c:v>
                </c:pt>
                <c:pt idx="821">
                  <c:v>1997.0364870400001</c:v>
                </c:pt>
                <c:pt idx="822">
                  <c:v>1987.98986699686</c:v>
                </c:pt>
                <c:pt idx="823">
                  <c:v>1987.5642449269999</c:v>
                </c:pt>
                <c:pt idx="824">
                  <c:v>1985.0026731697601</c:v>
                </c:pt>
                <c:pt idx="825">
                  <c:v>1991.7262608109199</c:v>
                </c:pt>
                <c:pt idx="826">
                  <c:v>2001.1353127544301</c:v>
                </c:pt>
                <c:pt idx="827">
                  <c:v>1995.32734394982</c:v>
                </c:pt>
                <c:pt idx="828">
                  <c:v>1992.45398975329</c:v>
                </c:pt>
                <c:pt idx="829">
                  <c:v>1996.62433945419</c:v>
                </c:pt>
                <c:pt idx="830">
                  <c:v>1998.26208516626</c:v>
                </c:pt>
                <c:pt idx="831">
                  <c:v>2003.3729750581999</c:v>
                </c:pt>
                <c:pt idx="832">
                  <c:v>2003.5774149850599</c:v>
                </c:pt>
                <c:pt idx="833">
                  <c:v>1996.9744870182501</c:v>
                </c:pt>
                <c:pt idx="834">
                  <c:v>1999.8759750214699</c:v>
                </c:pt>
                <c:pt idx="835">
                  <c:v>2000.72243763811</c:v>
                </c:pt>
                <c:pt idx="836">
                  <c:v>2001.5395432734001</c:v>
                </c:pt>
                <c:pt idx="837">
                  <c:v>2010.77902511102</c:v>
                </c:pt>
                <c:pt idx="838">
                  <c:v>2004.4630102726801</c:v>
                </c:pt>
                <c:pt idx="839">
                  <c:v>2001.1338046567</c:v>
                </c:pt>
                <c:pt idx="840">
                  <c:v>1999.23979630293</c:v>
                </c:pt>
                <c:pt idx="841">
                  <c:v>1993.8705128950201</c:v>
                </c:pt>
                <c:pt idx="842">
                  <c:v>1996.4229939909601</c:v>
                </c:pt>
                <c:pt idx="843">
                  <c:v>2001.9138444937</c:v>
                </c:pt>
                <c:pt idx="844">
                  <c:v>1992.1998077043399</c:v>
                </c:pt>
                <c:pt idx="845">
                  <c:v>1990.4123490694501</c:v>
                </c:pt>
                <c:pt idx="846">
                  <c:v>1991.8960815239</c:v>
                </c:pt>
                <c:pt idx="847">
                  <c:v>1990.0523471173699</c:v>
                </c:pt>
                <c:pt idx="848">
                  <c:v>1995.6241084851299</c:v>
                </c:pt>
                <c:pt idx="849">
                  <c:v>1999.1487720765699</c:v>
                </c:pt>
                <c:pt idx="850">
                  <c:v>1991.58206574822</c:v>
                </c:pt>
                <c:pt idx="851">
                  <c:v>1993.3989949371301</c:v>
                </c:pt>
                <c:pt idx="852">
                  <c:v>1991.94297717417</c:v>
                </c:pt>
                <c:pt idx="853">
                  <c:v>1986.49020802921</c:v>
                </c:pt>
                <c:pt idx="854">
                  <c:v>1996.70840687232</c:v>
                </c:pt>
                <c:pt idx="855">
                  <c:v>1994.9676971011299</c:v>
                </c:pt>
                <c:pt idx="856">
                  <c:v>1989.83372356942</c:v>
                </c:pt>
                <c:pt idx="857">
                  <c:v>1988.3870091318299</c:v>
                </c:pt>
                <c:pt idx="858">
                  <c:v>1983.03426376073</c:v>
                </c:pt>
                <c:pt idx="859">
                  <c:v>1987.6364192434801</c:v>
                </c:pt>
                <c:pt idx="860">
                  <c:v>1996.5042633952301</c:v>
                </c:pt>
                <c:pt idx="861">
                  <c:v>1984.5342030245599</c:v>
                </c:pt>
                <c:pt idx="862">
                  <c:v>1979.5099386243501</c:v>
                </c:pt>
                <c:pt idx="863">
                  <c:v>1979.26072074434</c:v>
                </c:pt>
                <c:pt idx="864">
                  <c:v>1980.28094271951</c:v>
                </c:pt>
                <c:pt idx="865">
                  <c:v>1988.2784179421999</c:v>
                </c:pt>
                <c:pt idx="866">
                  <c:v>1990.88249682067</c:v>
                </c:pt>
                <c:pt idx="867">
                  <c:v>1983.36055316069</c:v>
                </c:pt>
                <c:pt idx="868">
                  <c:v>1986.7266120755601</c:v>
                </c:pt>
                <c:pt idx="869">
                  <c:v>1988.4919557185899</c:v>
                </c:pt>
                <c:pt idx="870">
                  <c:v>1986.86957946814</c:v>
                </c:pt>
                <c:pt idx="871">
                  <c:v>1993.8751371936301</c:v>
                </c:pt>
                <c:pt idx="872">
                  <c:v>1989.9927388247399</c:v>
                </c:pt>
                <c:pt idx="873">
                  <c:v>1988.2957992199499</c:v>
                </c:pt>
                <c:pt idx="874">
                  <c:v>1990.8175437022201</c:v>
                </c:pt>
                <c:pt idx="875">
                  <c:v>1990.8726070616001</c:v>
                </c:pt>
                <c:pt idx="876">
                  <c:v>1992.52342283185</c:v>
                </c:pt>
                <c:pt idx="877">
                  <c:v>2000.6969666367199</c:v>
                </c:pt>
                <c:pt idx="878">
                  <c:v>1991.7173340325101</c:v>
                </c:pt>
                <c:pt idx="879">
                  <c:v>1989.8233206893101</c:v>
                </c:pt>
                <c:pt idx="880">
                  <c:v>1987.6562291584</c:v>
                </c:pt>
                <c:pt idx="881">
                  <c:v>1983.48213746081</c:v>
                </c:pt>
                <c:pt idx="882">
                  <c:v>1988.21951715825</c:v>
                </c:pt>
                <c:pt idx="883">
                  <c:v>1990.9305555671399</c:v>
                </c:pt>
                <c:pt idx="884">
                  <c:v>1984.07464730435</c:v>
                </c:pt>
                <c:pt idx="885">
                  <c:v>1987.4675180050799</c:v>
                </c:pt>
                <c:pt idx="886">
                  <c:v>1989.0934864951901</c:v>
                </c:pt>
                <c:pt idx="887">
                  <c:v>1991.22234348501</c:v>
                </c:pt>
                <c:pt idx="888">
                  <c:v>1999.5709028496201</c:v>
                </c:pt>
                <c:pt idx="889">
                  <c:v>1999.48758446944</c:v>
                </c:pt>
                <c:pt idx="890">
                  <c:v>1997.8417870670801</c:v>
                </c:pt>
                <c:pt idx="891">
                  <c:v>1998.49443477504</c:v>
                </c:pt>
                <c:pt idx="892">
                  <c:v>1995.79062946096</c:v>
                </c:pt>
                <c:pt idx="893">
                  <c:v>1998.3631697998401</c:v>
                </c:pt>
                <c:pt idx="894">
                  <c:v>2005.0403601231701</c:v>
                </c:pt>
                <c:pt idx="895">
                  <c:v>1999.30089048681</c:v>
                </c:pt>
                <c:pt idx="896">
                  <c:v>1996.77142344966</c:v>
                </c:pt>
                <c:pt idx="897">
                  <c:v>1995.8794787352399</c:v>
                </c:pt>
                <c:pt idx="898">
                  <c:v>1994.7069163691399</c:v>
                </c:pt>
                <c:pt idx="899">
                  <c:v>2005.1695623590099</c:v>
                </c:pt>
                <c:pt idx="900">
                  <c:v>2008.31220236538</c:v>
                </c:pt>
                <c:pt idx="901">
                  <c:v>1998.93827720528</c:v>
                </c:pt>
                <c:pt idx="902">
                  <c:v>2000.28100168633</c:v>
                </c:pt>
                <c:pt idx="903">
                  <c:v>1999.28639248581</c:v>
                </c:pt>
                <c:pt idx="904">
                  <c:v>2000.53426130254</c:v>
                </c:pt>
                <c:pt idx="905">
                  <c:v>2010.7994352267201</c:v>
                </c:pt>
                <c:pt idx="906">
                  <c:v>2005.3720626167001</c:v>
                </c:pt>
                <c:pt idx="907">
                  <c:v>2000.8383687903399</c:v>
                </c:pt>
                <c:pt idx="908">
                  <c:v>2003.11111678618</c:v>
                </c:pt>
                <c:pt idx="909">
                  <c:v>2002.29099195149</c:v>
                </c:pt>
                <c:pt idx="910">
                  <c:v>2006.5121624323001</c:v>
                </c:pt>
                <c:pt idx="911">
                  <c:v>2014.33997562936</c:v>
                </c:pt>
                <c:pt idx="912">
                  <c:v>2004.65098012302</c:v>
                </c:pt>
                <c:pt idx="913">
                  <c:v>1999.60792742853</c:v>
                </c:pt>
                <c:pt idx="914">
                  <c:v>2001.0325712873801</c:v>
                </c:pt>
                <c:pt idx="915">
                  <c:v>1998.82870165292</c:v>
                </c:pt>
                <c:pt idx="916">
                  <c:v>2004.8742268773899</c:v>
                </c:pt>
                <c:pt idx="917">
                  <c:v>2008.45625851614</c:v>
                </c:pt>
                <c:pt idx="918">
                  <c:v>1996.1386460723299</c:v>
                </c:pt>
                <c:pt idx="919">
                  <c:v>1996.24086715405</c:v>
                </c:pt>
                <c:pt idx="920">
                  <c:v>1997.14630402492</c:v>
                </c:pt>
                <c:pt idx="921">
                  <c:v>1994.46762785858</c:v>
                </c:pt>
                <c:pt idx="922">
                  <c:v>2003.59766635646</c:v>
                </c:pt>
                <c:pt idx="923">
                  <c:v>1999.1681892312799</c:v>
                </c:pt>
                <c:pt idx="924">
                  <c:v>1991.9345996486099</c:v>
                </c:pt>
                <c:pt idx="925">
                  <c:v>1994.76597384057</c:v>
                </c:pt>
                <c:pt idx="926">
                  <c:v>1995.56094336828</c:v>
                </c:pt>
                <c:pt idx="927">
                  <c:v>1999.58842348547</c:v>
                </c:pt>
                <c:pt idx="928">
                  <c:v>2006.54830214296</c:v>
                </c:pt>
                <c:pt idx="929">
                  <c:v>1997.0327549139099</c:v>
                </c:pt>
                <c:pt idx="930">
                  <c:v>1997.99350598823</c:v>
                </c:pt>
                <c:pt idx="931">
                  <c:v>2001.573450763</c:v>
                </c:pt>
                <c:pt idx="932">
                  <c:v>2001.1227423999701</c:v>
                </c:pt>
                <c:pt idx="933">
                  <c:v>2007.65121905456</c:v>
                </c:pt>
                <c:pt idx="934">
                  <c:v>2012.79448449396</c:v>
                </c:pt>
                <c:pt idx="935">
                  <c:v>2008.8456570916301</c:v>
                </c:pt>
                <c:pt idx="936">
                  <c:v>2013.7954430565301</c:v>
                </c:pt>
                <c:pt idx="937">
                  <c:v>2011.24503983297</c:v>
                </c:pt>
                <c:pt idx="938">
                  <c:v>2006.6290161884799</c:v>
                </c:pt>
                <c:pt idx="939">
                  <c:v>2013.3507662121899</c:v>
                </c:pt>
                <c:pt idx="940">
                  <c:v>2010.13796733908</c:v>
                </c:pt>
                <c:pt idx="941">
                  <c:v>2003.8024127695901</c:v>
                </c:pt>
                <c:pt idx="942">
                  <c:v>2003.9940390527299</c:v>
                </c:pt>
                <c:pt idx="943">
                  <c:v>1999.2283412561401</c:v>
                </c:pt>
                <c:pt idx="944">
                  <c:v>2006.03439190265</c:v>
                </c:pt>
                <c:pt idx="945">
                  <c:v>2018.8536263575299</c:v>
                </c:pt>
                <c:pt idx="946">
                  <c:v>2010.7025381672699</c:v>
                </c:pt>
                <c:pt idx="947">
                  <c:v>2009.0324481170401</c:v>
                </c:pt>
                <c:pt idx="948">
                  <c:v>2010.90549460331</c:v>
                </c:pt>
                <c:pt idx="949">
                  <c:v>2006.5900591957</c:v>
                </c:pt>
                <c:pt idx="950">
                  <c:v>2017.44035061869</c:v>
                </c:pt>
                <c:pt idx="951">
                  <c:v>2018.1058557410299</c:v>
                </c:pt>
                <c:pt idx="952">
                  <c:v>2007.0798179502101</c:v>
                </c:pt>
                <c:pt idx="953">
                  <c:v>2010.6854236270401</c:v>
                </c:pt>
                <c:pt idx="954">
                  <c:v>2012.8819297604</c:v>
                </c:pt>
                <c:pt idx="955">
                  <c:v>2012.1589990529201</c:v>
                </c:pt>
                <c:pt idx="956">
                  <c:v>2026.5740176496799</c:v>
                </c:pt>
                <c:pt idx="957">
                  <c:v>2026.04644022656</c:v>
                </c:pt>
                <c:pt idx="958">
                  <c:v>2021.32619311095</c:v>
                </c:pt>
                <c:pt idx="959">
                  <c:v>2028.6174505491001</c:v>
                </c:pt>
                <c:pt idx="960">
                  <c:v>2030.12633994357</c:v>
                </c:pt>
                <c:pt idx="961">
                  <c:v>2036.4636902289501</c:v>
                </c:pt>
                <c:pt idx="962">
                  <c:v>2043.22067115859</c:v>
                </c:pt>
                <c:pt idx="963">
                  <c:v>2034.21758749491</c:v>
                </c:pt>
                <c:pt idx="964">
                  <c:v>2026.45331276603</c:v>
                </c:pt>
                <c:pt idx="965">
                  <c:v>2027.1341073819899</c:v>
                </c:pt>
                <c:pt idx="966">
                  <c:v>2020.93806770673</c:v>
                </c:pt>
                <c:pt idx="967">
                  <c:v>2027.59103281478</c:v>
                </c:pt>
                <c:pt idx="968">
                  <c:v>2023.25218355724</c:v>
                </c:pt>
                <c:pt idx="969">
                  <c:v>2011.8280042548799</c:v>
                </c:pt>
                <c:pt idx="970">
                  <c:v>2011.6650614892601</c:v>
                </c:pt>
                <c:pt idx="971">
                  <c:v>2014.0479391455899</c:v>
                </c:pt>
                <c:pt idx="972">
                  <c:v>2016.5927916692101</c:v>
                </c:pt>
                <c:pt idx="973">
                  <c:v>2022.97270165075</c:v>
                </c:pt>
                <c:pt idx="974">
                  <c:v>2015.1118997461699</c:v>
                </c:pt>
                <c:pt idx="975">
                  <c:v>2010.8812887987301</c:v>
                </c:pt>
                <c:pt idx="976">
                  <c:v>2013.97396824629</c:v>
                </c:pt>
                <c:pt idx="977">
                  <c:v>2007.0285802334899</c:v>
                </c:pt>
                <c:pt idx="978">
                  <c:v>2007.7355967450601</c:v>
                </c:pt>
                <c:pt idx="979">
                  <c:v>2008.47839023387</c:v>
                </c:pt>
                <c:pt idx="980">
                  <c:v>1998.39972469708</c:v>
                </c:pt>
                <c:pt idx="981">
                  <c:v>1996.75017864611</c:v>
                </c:pt>
                <c:pt idx="982">
                  <c:v>1993.51951010731</c:v>
                </c:pt>
                <c:pt idx="983">
                  <c:v>1991.399297422</c:v>
                </c:pt>
                <c:pt idx="984">
                  <c:v>2001.51368038447</c:v>
                </c:pt>
                <c:pt idx="985">
                  <c:v>2007.0820983185699</c:v>
                </c:pt>
                <c:pt idx="986">
                  <c:v>2002.5483942136</c:v>
                </c:pt>
                <c:pt idx="987">
                  <c:v>2004.6891772513</c:v>
                </c:pt>
                <c:pt idx="988">
                  <c:v>2000.6989311899999</c:v>
                </c:pt>
                <c:pt idx="989">
                  <c:v>1998.55646233886</c:v>
                </c:pt>
                <c:pt idx="990">
                  <c:v>2003.3163105322101</c:v>
                </c:pt>
                <c:pt idx="991">
                  <c:v>2000.28300109782</c:v>
                </c:pt>
                <c:pt idx="992">
                  <c:v>1987.43655543881</c:v>
                </c:pt>
                <c:pt idx="993">
                  <c:v>1983.69344572051</c:v>
                </c:pt>
                <c:pt idx="994">
                  <c:v>1980.0002981535299</c:v>
                </c:pt>
                <c:pt idx="995">
                  <c:v>1986.09435986007</c:v>
                </c:pt>
                <c:pt idx="996">
                  <c:v>1994.44614140875</c:v>
                </c:pt>
                <c:pt idx="997">
                  <c:v>1988.6799816563801</c:v>
                </c:pt>
                <c:pt idx="998">
                  <c:v>1981.94684294748</c:v>
                </c:pt>
                <c:pt idx="999">
                  <c:v>1982.35573971397</c:v>
                </c:pt>
                <c:pt idx="1000">
                  <c:v>1983.32884332921</c:v>
                </c:pt>
                <c:pt idx="1001">
                  <c:v>1991.9647177373899</c:v>
                </c:pt>
                <c:pt idx="1002">
                  <c:v>1994.8728322101399</c:v>
                </c:pt>
                <c:pt idx="1003">
                  <c:v>1988.24752807253</c:v>
                </c:pt>
                <c:pt idx="1004">
                  <c:v>1989.77970507038</c:v>
                </c:pt>
                <c:pt idx="1005">
                  <c:v>1991.2710254619101</c:v>
                </c:pt>
                <c:pt idx="1006">
                  <c:v>1992.95613512212</c:v>
                </c:pt>
                <c:pt idx="1007">
                  <c:v>2001.8527094767801</c:v>
                </c:pt>
                <c:pt idx="1008">
                  <c:v>2000.21854622466</c:v>
                </c:pt>
                <c:pt idx="1009">
                  <c:v>1996.3462320562501</c:v>
                </c:pt>
                <c:pt idx="1010">
                  <c:v>1998.8136235648001</c:v>
                </c:pt>
                <c:pt idx="1011">
                  <c:v>1994.72925539737</c:v>
                </c:pt>
                <c:pt idx="1012">
                  <c:v>1998.5054775214601</c:v>
                </c:pt>
                <c:pt idx="1013">
                  <c:v>2005.58656422533</c:v>
                </c:pt>
                <c:pt idx="1014">
                  <c:v>1995.57905374904</c:v>
                </c:pt>
                <c:pt idx="1015">
                  <c:v>1995.27837034912</c:v>
                </c:pt>
                <c:pt idx="1016">
                  <c:v>1993.3132260043101</c:v>
                </c:pt>
                <c:pt idx="1017">
                  <c:v>1992.83530727417</c:v>
                </c:pt>
                <c:pt idx="1018">
                  <c:v>2004.78886050046</c:v>
                </c:pt>
                <c:pt idx="1019">
                  <c:v>2008.71216633007</c:v>
                </c:pt>
                <c:pt idx="1020">
                  <c:v>2003.9541006940799</c:v>
                </c:pt>
                <c:pt idx="1021">
                  <c:v>2004.0826586043499</c:v>
                </c:pt>
                <c:pt idx="1022">
                  <c:v>1999.8145201919899</c:v>
                </c:pt>
                <c:pt idx="1023">
                  <c:v>2001.2198174027101</c:v>
                </c:pt>
                <c:pt idx="1024">
                  <c:v>2008.46909391597</c:v>
                </c:pt>
                <c:pt idx="1025">
                  <c:v>2003.12568192087</c:v>
                </c:pt>
                <c:pt idx="1026">
                  <c:v>1995.42135108756</c:v>
                </c:pt>
                <c:pt idx="1027">
                  <c:v>1997.1673949204601</c:v>
                </c:pt>
                <c:pt idx="1028">
                  <c:v>1995.4379368657501</c:v>
                </c:pt>
                <c:pt idx="1029">
                  <c:v>2000.69886404575</c:v>
                </c:pt>
                <c:pt idx="1030">
                  <c:v>2006.0345603671201</c:v>
                </c:pt>
                <c:pt idx="1031">
                  <c:v>1997.65264138917</c:v>
                </c:pt>
                <c:pt idx="1032">
                  <c:v>1997.34901755325</c:v>
                </c:pt>
                <c:pt idx="1033">
                  <c:v>2000.0463176415301</c:v>
                </c:pt>
                <c:pt idx="1034">
                  <c:v>1998.0651731124899</c:v>
                </c:pt>
                <c:pt idx="1035">
                  <c:v>2003.4704225125499</c:v>
                </c:pt>
                <c:pt idx="1036">
                  <c:v>2006.4069287969101</c:v>
                </c:pt>
                <c:pt idx="1037">
                  <c:v>2000.5340738436601</c:v>
                </c:pt>
                <c:pt idx="1038">
                  <c:v>2003.4138664432101</c:v>
                </c:pt>
                <c:pt idx="1039">
                  <c:v>2000.3166896616599</c:v>
                </c:pt>
                <c:pt idx="1040">
                  <c:v>2001.05326937677</c:v>
                </c:pt>
                <c:pt idx="1041">
                  <c:v>2005.49824920012</c:v>
                </c:pt>
                <c:pt idx="1042">
                  <c:v>2006.0238608613499</c:v>
                </c:pt>
                <c:pt idx="1043">
                  <c:v>1998.6728132832</c:v>
                </c:pt>
                <c:pt idx="1044">
                  <c:v>2000.8703979004399</c:v>
                </c:pt>
                <c:pt idx="1045">
                  <c:v>1995.2966222602299</c:v>
                </c:pt>
                <c:pt idx="1046">
                  <c:v>1997.20757809561</c:v>
                </c:pt>
                <c:pt idx="1047">
                  <c:v>2002.01509294927</c:v>
                </c:pt>
                <c:pt idx="1048">
                  <c:v>1995.5808647312499</c:v>
                </c:pt>
                <c:pt idx="1049">
                  <c:v>1988.58173918651</c:v>
                </c:pt>
                <c:pt idx="1050">
                  <c:v>1988.8947301421299</c:v>
                </c:pt>
                <c:pt idx="1051">
                  <c:v>1980.35174146895</c:v>
                </c:pt>
                <c:pt idx="1052">
                  <c:v>1985.8350268136601</c:v>
                </c:pt>
                <c:pt idx="1053">
                  <c:v>1990.6407232592201</c:v>
                </c:pt>
                <c:pt idx="1054">
                  <c:v>1978.9964886939399</c:v>
                </c:pt>
                <c:pt idx="1055">
                  <c:v>1977.1071524456099</c:v>
                </c:pt>
                <c:pt idx="1056">
                  <c:v>1979.2897177930599</c:v>
                </c:pt>
                <c:pt idx="1057">
                  <c:v>1976.30758156868</c:v>
                </c:pt>
                <c:pt idx="1058">
                  <c:v>1987.0585233035299</c:v>
                </c:pt>
                <c:pt idx="1059">
                  <c:v>1987.0468625173601</c:v>
                </c:pt>
                <c:pt idx="1060">
                  <c:v>1978.5613536757401</c:v>
                </c:pt>
                <c:pt idx="1061">
                  <c:v>1985.1842280088199</c:v>
                </c:pt>
                <c:pt idx="1062">
                  <c:v>1988.2975060031899</c:v>
                </c:pt>
                <c:pt idx="1063">
                  <c:v>1989.5383499934601</c:v>
                </c:pt>
                <c:pt idx="1064">
                  <c:v>2000.60289935687</c:v>
                </c:pt>
                <c:pt idx="1065">
                  <c:v>1994.1470605387899</c:v>
                </c:pt>
                <c:pt idx="1066">
                  <c:v>1990.3684107818799</c:v>
                </c:pt>
                <c:pt idx="1067">
                  <c:v>1990.1121699386699</c:v>
                </c:pt>
                <c:pt idx="1068">
                  <c:v>1987.46205556772</c:v>
                </c:pt>
                <c:pt idx="1069">
                  <c:v>1995.2130051956401</c:v>
                </c:pt>
                <c:pt idx="1070">
                  <c:v>1996.7295570624799</c:v>
                </c:pt>
                <c:pt idx="1071">
                  <c:v>1989.2500879183899</c:v>
                </c:pt>
                <c:pt idx="1072">
                  <c:v>1988.5376687232099</c:v>
                </c:pt>
                <c:pt idx="1073">
                  <c:v>1988.4052960772799</c:v>
                </c:pt>
                <c:pt idx="1074">
                  <c:v>1990.4590432084799</c:v>
                </c:pt>
                <c:pt idx="1075">
                  <c:v>1998.7918514344601</c:v>
                </c:pt>
                <c:pt idx="1076">
                  <c:v>1993.3387952665701</c:v>
                </c:pt>
                <c:pt idx="1077">
                  <c:v>1991.30518575272</c:v>
                </c:pt>
                <c:pt idx="1078">
                  <c:v>1990.9226246144499</c:v>
                </c:pt>
                <c:pt idx="1079">
                  <c:v>1988.1672390700601</c:v>
                </c:pt>
                <c:pt idx="1080">
                  <c:v>1989.9555525256201</c:v>
                </c:pt>
                <c:pt idx="1081">
                  <c:v>1996.45994488361</c:v>
                </c:pt>
                <c:pt idx="1082">
                  <c:v>1989.55106567909</c:v>
                </c:pt>
                <c:pt idx="1083">
                  <c:v>1986.3627621896501</c:v>
                </c:pt>
                <c:pt idx="1084">
                  <c:v>1986.28287406762</c:v>
                </c:pt>
                <c:pt idx="1085">
                  <c:v>1983.19482966072</c:v>
                </c:pt>
                <c:pt idx="1086">
                  <c:v>1990.9839353842499</c:v>
                </c:pt>
                <c:pt idx="1087">
                  <c:v>1995.3173040025399</c:v>
                </c:pt>
                <c:pt idx="1088">
                  <c:v>1985.74621017556</c:v>
                </c:pt>
                <c:pt idx="1089">
                  <c:v>1986.5281455997699</c:v>
                </c:pt>
                <c:pt idx="1090">
                  <c:v>1984.1957471999301</c:v>
                </c:pt>
                <c:pt idx="1091">
                  <c:v>1982.5802415462899</c:v>
                </c:pt>
                <c:pt idx="1092">
                  <c:v>1991.23613517326</c:v>
                </c:pt>
                <c:pt idx="1093">
                  <c:v>1989.3681603612799</c:v>
                </c:pt>
                <c:pt idx="1094">
                  <c:v>1983.1628623556001</c:v>
                </c:pt>
                <c:pt idx="1095">
                  <c:v>1988.7304621396599</c:v>
                </c:pt>
                <c:pt idx="1096">
                  <c:v>1989.03853646436</c:v>
                </c:pt>
                <c:pt idx="1097">
                  <c:v>1996.4130147681101</c:v>
                </c:pt>
                <c:pt idx="1098">
                  <c:v>2007.35887062696</c:v>
                </c:pt>
                <c:pt idx="1099">
                  <c:v>2003.70457159183</c:v>
                </c:pt>
                <c:pt idx="1100">
                  <c:v>2001.6941711061299</c:v>
                </c:pt>
                <c:pt idx="1101">
                  <c:v>2003.1611502690801</c:v>
                </c:pt>
                <c:pt idx="1102">
                  <c:v>1999.03571277878</c:v>
                </c:pt>
                <c:pt idx="1103">
                  <c:v>2000.5443099044001</c:v>
                </c:pt>
                <c:pt idx="1104">
                  <c:v>2001.8500766014099</c:v>
                </c:pt>
                <c:pt idx="1105">
                  <c:v>1989.5859007219001</c:v>
                </c:pt>
                <c:pt idx="1106">
                  <c:v>1989.6443225409801</c:v>
                </c:pt>
                <c:pt idx="1107">
                  <c:v>1992.10062394381</c:v>
                </c:pt>
                <c:pt idx="1108">
                  <c:v>1992.68996744527</c:v>
                </c:pt>
                <c:pt idx="1109">
                  <c:v>2000.78259004394</c:v>
                </c:pt>
                <c:pt idx="1110">
                  <c:v>2003.2447734346199</c:v>
                </c:pt>
                <c:pt idx="1111">
                  <c:v>1994.97725301439</c:v>
                </c:pt>
                <c:pt idx="1112">
                  <c:v>1999.89565986558</c:v>
                </c:pt>
                <c:pt idx="1113">
                  <c:v>1991.4872069779401</c:v>
                </c:pt>
                <c:pt idx="1114">
                  <c:v>1989.0668623255899</c:v>
                </c:pt>
                <c:pt idx="1115">
                  <c:v>1992.1708329803701</c:v>
                </c:pt>
                <c:pt idx="1116">
                  <c:v>1982.3646728871499</c:v>
                </c:pt>
                <c:pt idx="1117">
                  <c:v>1976.43729658456</c:v>
                </c:pt>
                <c:pt idx="1118">
                  <c:v>1978.25179764513</c:v>
                </c:pt>
                <c:pt idx="1119">
                  <c:v>1973.2370562634201</c:v>
                </c:pt>
                <c:pt idx="1120">
                  <c:v>1980.9222584643801</c:v>
                </c:pt>
                <c:pt idx="1121">
                  <c:v>1987.4717838684501</c:v>
                </c:pt>
                <c:pt idx="1122">
                  <c:v>1979.2896045662901</c:v>
                </c:pt>
                <c:pt idx="1123">
                  <c:v>1979.8596089391899</c:v>
                </c:pt>
                <c:pt idx="1124">
                  <c:v>1976.35549249016</c:v>
                </c:pt>
                <c:pt idx="1125">
                  <c:v>1974.1854474102399</c:v>
                </c:pt>
                <c:pt idx="1126">
                  <c:v>1986.4742175354099</c:v>
                </c:pt>
                <c:pt idx="1127">
                  <c:v>1985.57394688766</c:v>
                </c:pt>
                <c:pt idx="1128">
                  <c:v>1976.0237869847599</c:v>
                </c:pt>
                <c:pt idx="1129">
                  <c:v>1981.9090023393701</c:v>
                </c:pt>
                <c:pt idx="1130">
                  <c:v>1981.2165594130099</c:v>
                </c:pt>
                <c:pt idx="1131">
                  <c:v>1989.3538947638999</c:v>
                </c:pt>
                <c:pt idx="1132">
                  <c:v>1999.99906825228</c:v>
                </c:pt>
                <c:pt idx="1133">
                  <c:v>1990.9574056526701</c:v>
                </c:pt>
                <c:pt idx="1134">
                  <c:v>1990.65292430211</c:v>
                </c:pt>
                <c:pt idx="1135">
                  <c:v>1993.1731819397901</c:v>
                </c:pt>
                <c:pt idx="1136">
                  <c:v>1988.30761705747</c:v>
                </c:pt>
                <c:pt idx="1137">
                  <c:v>1996.28279240452</c:v>
                </c:pt>
                <c:pt idx="1138">
                  <c:v>1999.62119971166</c:v>
                </c:pt>
                <c:pt idx="1139">
                  <c:v>1988.31711335927</c:v>
                </c:pt>
                <c:pt idx="1140">
                  <c:v>1990.2993769838199</c:v>
                </c:pt>
                <c:pt idx="1141">
                  <c:v>1990.55114015908</c:v>
                </c:pt>
                <c:pt idx="1142">
                  <c:v>1992.6672934282799</c:v>
                </c:pt>
                <c:pt idx="1143">
                  <c:v>2001.0404413178101</c:v>
                </c:pt>
                <c:pt idx="1144">
                  <c:v>1999.46482155133</c:v>
                </c:pt>
                <c:pt idx="1145">
                  <c:v>1991.38532259154</c:v>
                </c:pt>
                <c:pt idx="1146">
                  <c:v>1999.52923259726</c:v>
                </c:pt>
                <c:pt idx="1147">
                  <c:v>1997.1282886347301</c:v>
                </c:pt>
                <c:pt idx="1148">
                  <c:v>1996.54520408489</c:v>
                </c:pt>
                <c:pt idx="1149">
                  <c:v>2003.15355768412</c:v>
                </c:pt>
                <c:pt idx="1150">
                  <c:v>1999.0905815246499</c:v>
                </c:pt>
                <c:pt idx="1151">
                  <c:v>1994.9234705272499</c:v>
                </c:pt>
                <c:pt idx="1152">
                  <c:v>2000.4558219462101</c:v>
                </c:pt>
                <c:pt idx="1153">
                  <c:v>1996.4883159685501</c:v>
                </c:pt>
                <c:pt idx="1154">
                  <c:v>2007.18801968752</c:v>
                </c:pt>
                <c:pt idx="1155">
                  <c:v>2012.73635289194</c:v>
                </c:pt>
                <c:pt idx="1156">
                  <c:v>2007.5357217568901</c:v>
                </c:pt>
                <c:pt idx="1157">
                  <c:v>2010.3273961204</c:v>
                </c:pt>
                <c:pt idx="1158">
                  <c:v>2015.1873578357699</c:v>
                </c:pt>
                <c:pt idx="1159">
                  <c:v>2008.2114625787799</c:v>
                </c:pt>
                <c:pt idx="1160">
                  <c:v>2014.58347175325</c:v>
                </c:pt>
                <c:pt idx="1161">
                  <c:v>2009.3024357886</c:v>
                </c:pt>
                <c:pt idx="1162">
                  <c:v>2001.53549528181</c:v>
                </c:pt>
                <c:pt idx="1163">
                  <c:v>1999.95918242215</c:v>
                </c:pt>
                <c:pt idx="1164">
                  <c:v>1994.9950201546401</c:v>
                </c:pt>
                <c:pt idx="1165">
                  <c:v>1996.0477784504999</c:v>
                </c:pt>
                <c:pt idx="1166">
                  <c:v>2005.08272964208</c:v>
                </c:pt>
                <c:pt idx="1167">
                  <c:v>1998.3904204164701</c:v>
                </c:pt>
                <c:pt idx="1168">
                  <c:v>1990.8479515090301</c:v>
                </c:pt>
                <c:pt idx="1169">
                  <c:v>1991.5795142413999</c:v>
                </c:pt>
                <c:pt idx="1170">
                  <c:v>1985.28633720828</c:v>
                </c:pt>
                <c:pt idx="1171">
                  <c:v>1993.2660780783899</c:v>
                </c:pt>
                <c:pt idx="1172">
                  <c:v>1996.55180477267</c:v>
                </c:pt>
                <c:pt idx="1173">
                  <c:v>1986.6218142437799</c:v>
                </c:pt>
                <c:pt idx="1174">
                  <c:v>1985.4838358780901</c:v>
                </c:pt>
                <c:pt idx="1175">
                  <c:v>1989.9931653221299</c:v>
                </c:pt>
                <c:pt idx="1176">
                  <c:v>1988.00707313517</c:v>
                </c:pt>
                <c:pt idx="1177">
                  <c:v>1999.67181457425</c:v>
                </c:pt>
                <c:pt idx="1178">
                  <c:v>1996.3661766641001</c:v>
                </c:pt>
                <c:pt idx="1179">
                  <c:v>1985.6652279089601</c:v>
                </c:pt>
                <c:pt idx="1180">
                  <c:v>1986.46302595626</c:v>
                </c:pt>
                <c:pt idx="1181">
                  <c:v>1983.4646502283199</c:v>
                </c:pt>
                <c:pt idx="1182">
                  <c:v>1984.4599444951</c:v>
                </c:pt>
                <c:pt idx="1183">
                  <c:v>1997.1381311585999</c:v>
                </c:pt>
                <c:pt idx="1184">
                  <c:v>1991.4786891061699</c:v>
                </c:pt>
                <c:pt idx="1185">
                  <c:v>1988.85798083901</c:v>
                </c:pt>
                <c:pt idx="1186">
                  <c:v>1994.7951594031199</c:v>
                </c:pt>
                <c:pt idx="1187">
                  <c:v>1991.1220267435399</c:v>
                </c:pt>
                <c:pt idx="1188">
                  <c:v>2003.32276390418</c:v>
                </c:pt>
                <c:pt idx="1189">
                  <c:v>2006.49086700415</c:v>
                </c:pt>
                <c:pt idx="1190">
                  <c:v>1993.8530940139899</c:v>
                </c:pt>
                <c:pt idx="1191">
                  <c:v>1994.6308011556901</c:v>
                </c:pt>
                <c:pt idx="1192">
                  <c:v>1992.7863256604601</c:v>
                </c:pt>
                <c:pt idx="1193">
                  <c:v>1989.4923956083701</c:v>
                </c:pt>
                <c:pt idx="1194">
                  <c:v>2001.6591548568099</c:v>
                </c:pt>
                <c:pt idx="1195">
                  <c:v>2000.2148960421</c:v>
                </c:pt>
                <c:pt idx="1196">
                  <c:v>1993.38394332746</c:v>
                </c:pt>
                <c:pt idx="1197">
                  <c:v>1999.8243585315499</c:v>
                </c:pt>
                <c:pt idx="1198">
                  <c:v>1996.3213307517201</c:v>
                </c:pt>
                <c:pt idx="1199">
                  <c:v>1998.0511352548599</c:v>
                </c:pt>
                <c:pt idx="1200">
                  <c:v>2002.86535897315</c:v>
                </c:pt>
                <c:pt idx="1201">
                  <c:v>1996.10818511056</c:v>
                </c:pt>
                <c:pt idx="1202">
                  <c:v>1989.8042802094801</c:v>
                </c:pt>
                <c:pt idx="1203">
                  <c:v>1994.79964889587</c:v>
                </c:pt>
                <c:pt idx="1204">
                  <c:v>1990.25810899627</c:v>
                </c:pt>
                <c:pt idx="1205">
                  <c:v>1998.5631631157801</c:v>
                </c:pt>
                <c:pt idx="1206">
                  <c:v>2005.7558106425199</c:v>
                </c:pt>
                <c:pt idx="1207">
                  <c:v>1998.2892001596899</c:v>
                </c:pt>
                <c:pt idx="1208">
                  <c:v>1999.9784645540899</c:v>
                </c:pt>
                <c:pt idx="1209">
                  <c:v>2002.17313633048</c:v>
                </c:pt>
                <c:pt idx="1210">
                  <c:v>1996.35927541815</c:v>
                </c:pt>
                <c:pt idx="1211">
                  <c:v>2005.5824386507099</c:v>
                </c:pt>
                <c:pt idx="1212">
                  <c:v>2003.70937812227</c:v>
                </c:pt>
                <c:pt idx="1213">
                  <c:v>1994.9959453913</c:v>
                </c:pt>
                <c:pt idx="1214">
                  <c:v>2004.7774729247101</c:v>
                </c:pt>
                <c:pt idx="1215">
                  <c:v>2003.72680305227</c:v>
                </c:pt>
                <c:pt idx="1216">
                  <c:v>2000.66604869399</c:v>
                </c:pt>
                <c:pt idx="1217">
                  <c:v>2011.5783317012099</c:v>
                </c:pt>
                <c:pt idx="1218">
                  <c:v>2005.0371563561</c:v>
                </c:pt>
                <c:pt idx="1219">
                  <c:v>2001.3761143889601</c:v>
                </c:pt>
                <c:pt idx="1220">
                  <c:v>2007.17247626822</c:v>
                </c:pt>
                <c:pt idx="1221">
                  <c:v>1999.3340927387701</c:v>
                </c:pt>
                <c:pt idx="1222">
                  <c:v>2008.0084562289201</c:v>
                </c:pt>
                <c:pt idx="1223">
                  <c:v>2018.1731469730501</c:v>
                </c:pt>
                <c:pt idx="1224">
                  <c:v>2011.34130612423</c:v>
                </c:pt>
                <c:pt idx="1225">
                  <c:v>2013.63930396111</c:v>
                </c:pt>
                <c:pt idx="1226">
                  <c:v>2016.50760698469</c:v>
                </c:pt>
                <c:pt idx="1227">
                  <c:v>2011.83319330927</c:v>
                </c:pt>
                <c:pt idx="1228">
                  <c:v>2024.7121996508899</c:v>
                </c:pt>
                <c:pt idx="1229">
                  <c:v>2020.93849860555</c:v>
                </c:pt>
                <c:pt idx="1230">
                  <c:v>2012.4922056769601</c:v>
                </c:pt>
                <c:pt idx="1231">
                  <c:v>2007.3960476924999</c:v>
                </c:pt>
                <c:pt idx="1232">
                  <c:v>2004.6564121149599</c:v>
                </c:pt>
                <c:pt idx="1233">
                  <c:v>2002.3425994070201</c:v>
                </c:pt>
                <c:pt idx="1234">
                  <c:v>2016.35774315909</c:v>
                </c:pt>
                <c:pt idx="1235">
                  <c:v>2005.0636175437601</c:v>
                </c:pt>
                <c:pt idx="1236">
                  <c:v>2002.3995213645101</c:v>
                </c:pt>
                <c:pt idx="1237">
                  <c:v>2007.21296373826</c:v>
                </c:pt>
                <c:pt idx="1238">
                  <c:v>2007.3831669656599</c:v>
                </c:pt>
                <c:pt idx="1239">
                  <c:v>2014.25963741185</c:v>
                </c:pt>
                <c:pt idx="1240">
                  <c:v>2023.70494048607</c:v>
                </c:pt>
                <c:pt idx="1241">
                  <c:v>2010.8641064651799</c:v>
                </c:pt>
                <c:pt idx="1242">
                  <c:v>2012.82849484964</c:v>
                </c:pt>
                <c:pt idx="1243">
                  <c:v>2013.67390940721</c:v>
                </c:pt>
                <c:pt idx="1244">
                  <c:v>2008.32686188343</c:v>
                </c:pt>
                <c:pt idx="1245">
                  <c:v>2020.03590579716</c:v>
                </c:pt>
                <c:pt idx="1246">
                  <c:v>2015.60586931487</c:v>
                </c:pt>
                <c:pt idx="1247">
                  <c:v>2005.68369634484</c:v>
                </c:pt>
                <c:pt idx="1248">
                  <c:v>2006.13161708235</c:v>
                </c:pt>
                <c:pt idx="1249">
                  <c:v>2006.82884819168</c:v>
                </c:pt>
                <c:pt idx="1250">
                  <c:v>2004.64735842393</c:v>
                </c:pt>
                <c:pt idx="1251">
                  <c:v>2012.62700621925</c:v>
                </c:pt>
                <c:pt idx="1252">
                  <c:v>2009.0441091832699</c:v>
                </c:pt>
                <c:pt idx="1253">
                  <c:v>2006.3224973093099</c:v>
                </c:pt>
                <c:pt idx="1254">
                  <c:v>2006.89251720177</c:v>
                </c:pt>
                <c:pt idx="1255">
                  <c:v>2002.23191061027</c:v>
                </c:pt>
                <c:pt idx="1256">
                  <c:v>2004.8111736498099</c:v>
                </c:pt>
                <c:pt idx="1257">
                  <c:v>2009.83272667854</c:v>
                </c:pt>
                <c:pt idx="1258">
                  <c:v>2004.6015033030501</c:v>
                </c:pt>
                <c:pt idx="1259">
                  <c:v>2006.8023033817201</c:v>
                </c:pt>
                <c:pt idx="1260">
                  <c:v>2007.76227778831</c:v>
                </c:pt>
                <c:pt idx="1261">
                  <c:v>2010.1212111351001</c:v>
                </c:pt>
                <c:pt idx="1262">
                  <c:v>2023.8698135766599</c:v>
                </c:pt>
                <c:pt idx="1263">
                  <c:v>2024.2760998523199</c:v>
                </c:pt>
                <c:pt idx="1264">
                  <c:v>2018.5705834918199</c:v>
                </c:pt>
                <c:pt idx="1265">
                  <c:v>2016.9794641088699</c:v>
                </c:pt>
                <c:pt idx="1266">
                  <c:v>2010.4937875599401</c:v>
                </c:pt>
                <c:pt idx="1267">
                  <c:v>2012.0930066005101</c:v>
                </c:pt>
                <c:pt idx="1268">
                  <c:v>2017.6830901518899</c:v>
                </c:pt>
                <c:pt idx="1269">
                  <c:v>2007.0642176753499</c:v>
                </c:pt>
                <c:pt idx="1270">
                  <c:v>2003.0819560053301</c:v>
                </c:pt>
                <c:pt idx="1271">
                  <c:v>2006.51482546481</c:v>
                </c:pt>
                <c:pt idx="1272">
                  <c:v>2004.1586562944501</c:v>
                </c:pt>
                <c:pt idx="1273">
                  <c:v>2011.80560408216</c:v>
                </c:pt>
                <c:pt idx="1274">
                  <c:v>2018.4788807595301</c:v>
                </c:pt>
                <c:pt idx="1275">
                  <c:v>2010.15319069529</c:v>
                </c:pt>
                <c:pt idx="1276">
                  <c:v>2017.8971918423799</c:v>
                </c:pt>
                <c:pt idx="1277">
                  <c:v>2019.87091995778</c:v>
                </c:pt>
                <c:pt idx="1278">
                  <c:v>2015.45651279259</c:v>
                </c:pt>
                <c:pt idx="1279">
                  <c:v>2028.2079228796199</c:v>
                </c:pt>
                <c:pt idx="1280">
                  <c:v>2026.1659087988401</c:v>
                </c:pt>
                <c:pt idx="1281">
                  <c:v>2018.22908229771</c:v>
                </c:pt>
                <c:pt idx="1282">
                  <c:v>2021.20283172935</c:v>
                </c:pt>
                <c:pt idx="1283">
                  <c:v>2017.5143681710099</c:v>
                </c:pt>
                <c:pt idx="1284">
                  <c:v>2018.26523247267</c:v>
                </c:pt>
                <c:pt idx="1285">
                  <c:v>2032.1287885278</c:v>
                </c:pt>
                <c:pt idx="1286">
                  <c:v>2022.90780081495</c:v>
                </c:pt>
                <c:pt idx="1287">
                  <c:v>2021.2881054807301</c:v>
                </c:pt>
                <c:pt idx="1288">
                  <c:v>2026.19033370597</c:v>
                </c:pt>
                <c:pt idx="1289">
                  <c:v>2023.2884752357199</c:v>
                </c:pt>
                <c:pt idx="1290">
                  <c:v>2026.70727044675</c:v>
                </c:pt>
                <c:pt idx="1291">
                  <c:v>2033.4815983268199</c:v>
                </c:pt>
                <c:pt idx="1292">
                  <c:v>2023.2803642113099</c:v>
                </c:pt>
                <c:pt idx="1293">
                  <c:v>2025.2299873813099</c:v>
                </c:pt>
                <c:pt idx="1294">
                  <c:v>2026.4372872577601</c:v>
                </c:pt>
                <c:pt idx="1295">
                  <c:v>2022.06046724416</c:v>
                </c:pt>
                <c:pt idx="1296">
                  <c:v>2033.46845862025</c:v>
                </c:pt>
                <c:pt idx="1297">
                  <c:v>2036.0874267383899</c:v>
                </c:pt>
                <c:pt idx="1298">
                  <c:v>2024.56793413842</c:v>
                </c:pt>
                <c:pt idx="1299">
                  <c:v>2025.0173567427901</c:v>
                </c:pt>
                <c:pt idx="1300">
                  <c:v>2022.2279574204399</c:v>
                </c:pt>
                <c:pt idx="1301">
                  <c:v>2022.07662086755</c:v>
                </c:pt>
                <c:pt idx="1302">
                  <c:v>2034.04822570291</c:v>
                </c:pt>
                <c:pt idx="1303">
                  <c:v>2020.94989324775</c:v>
                </c:pt>
                <c:pt idx="1304">
                  <c:v>2017.1561912746499</c:v>
                </c:pt>
                <c:pt idx="1305">
                  <c:v>2016.0535362620899</c:v>
                </c:pt>
                <c:pt idx="1306">
                  <c:v>2009.76195928485</c:v>
                </c:pt>
                <c:pt idx="1307">
                  <c:v>2016.17327052677</c:v>
                </c:pt>
                <c:pt idx="1308">
                  <c:v>2022.1448694216499</c:v>
                </c:pt>
                <c:pt idx="1309">
                  <c:v>2008.7357058284399</c:v>
                </c:pt>
                <c:pt idx="1310">
                  <c:v>2009.0797166892701</c:v>
                </c:pt>
                <c:pt idx="1311">
                  <c:v>2003.6476287670801</c:v>
                </c:pt>
                <c:pt idx="1312">
                  <c:v>2002.19536096412</c:v>
                </c:pt>
                <c:pt idx="1313">
                  <c:v>2013.4704393598799</c:v>
                </c:pt>
                <c:pt idx="1314">
                  <c:v>2013.40807790077</c:v>
                </c:pt>
                <c:pt idx="1315">
                  <c:v>2001.1038325954601</c:v>
                </c:pt>
                <c:pt idx="1316">
                  <c:v>2003.6191524660801</c:v>
                </c:pt>
                <c:pt idx="1317">
                  <c:v>2005.8290824092001</c:v>
                </c:pt>
                <c:pt idx="1318">
                  <c:v>2010.09322088712</c:v>
                </c:pt>
                <c:pt idx="1319">
                  <c:v>2027.0579997807499</c:v>
                </c:pt>
                <c:pt idx="1320">
                  <c:v>2019.7094340684</c:v>
                </c:pt>
                <c:pt idx="1321">
                  <c:v>2015.9005522801001</c:v>
                </c:pt>
                <c:pt idx="1322">
                  <c:v>2019.84316397876</c:v>
                </c:pt>
                <c:pt idx="1323">
                  <c:v>2012.3965199412601</c:v>
                </c:pt>
                <c:pt idx="1324">
                  <c:v>2018.3671540938201</c:v>
                </c:pt>
                <c:pt idx="1325">
                  <c:v>2022.8296971576799</c:v>
                </c:pt>
                <c:pt idx="1326">
                  <c:v>2007.96727347965</c:v>
                </c:pt>
                <c:pt idx="1327">
                  <c:v>2010.0000927722101</c:v>
                </c:pt>
                <c:pt idx="1328">
                  <c:v>2007.4334968225101</c:v>
                </c:pt>
                <c:pt idx="1329">
                  <c:v>2003.8874772029701</c:v>
                </c:pt>
                <c:pt idx="1330">
                  <c:v>2017.6542978259799</c:v>
                </c:pt>
                <c:pt idx="1331">
                  <c:v>2015.47826789235</c:v>
                </c:pt>
                <c:pt idx="1332">
                  <c:v>2003.16765685019</c:v>
                </c:pt>
                <c:pt idx="1333">
                  <c:v>2005.6367106799</c:v>
                </c:pt>
                <c:pt idx="1334">
                  <c:v>2000.34043259435</c:v>
                </c:pt>
                <c:pt idx="1335">
                  <c:v>2001.39945290076</c:v>
                </c:pt>
                <c:pt idx="1336">
                  <c:v>2013.5316036161</c:v>
                </c:pt>
                <c:pt idx="1337">
                  <c:v>2003.4547034500499</c:v>
                </c:pt>
                <c:pt idx="1338">
                  <c:v>1998.8128134590399</c:v>
                </c:pt>
                <c:pt idx="1339">
                  <c:v>2005.3210622526999</c:v>
                </c:pt>
                <c:pt idx="1340">
                  <c:v>2000.7709353932401</c:v>
                </c:pt>
                <c:pt idx="1341">
                  <c:v>2008.4678465880099</c:v>
                </c:pt>
                <c:pt idx="1342">
                  <c:v>2014.2798563423401</c:v>
                </c:pt>
                <c:pt idx="1343">
                  <c:v>2002.4966910349499</c:v>
                </c:pt>
                <c:pt idx="1344">
                  <c:v>2005.2547812145799</c:v>
                </c:pt>
                <c:pt idx="1345">
                  <c:v>2007.20394171317</c:v>
                </c:pt>
                <c:pt idx="1346">
                  <c:v>2005.0778005433999</c:v>
                </c:pt>
                <c:pt idx="1347">
                  <c:v>2017.0135069604</c:v>
                </c:pt>
                <c:pt idx="1348">
                  <c:v>2018.09291171052</c:v>
                </c:pt>
                <c:pt idx="1349">
                  <c:v>2010.2546403496899</c:v>
                </c:pt>
                <c:pt idx="1350">
                  <c:v>2015.64262562103</c:v>
                </c:pt>
                <c:pt idx="1351">
                  <c:v>2016.4787649524801</c:v>
                </c:pt>
                <c:pt idx="1352">
                  <c:v>2018.55111509218</c:v>
                </c:pt>
                <c:pt idx="1353">
                  <c:v>2029.5113242802699</c:v>
                </c:pt>
                <c:pt idx="1354">
                  <c:v>2023.88663854112</c:v>
                </c:pt>
                <c:pt idx="1355">
                  <c:v>2020.2384233129801</c:v>
                </c:pt>
                <c:pt idx="1356">
                  <c:v>2024.8108693066899</c:v>
                </c:pt>
                <c:pt idx="1357">
                  <c:v>2022.3747123855501</c:v>
                </c:pt>
                <c:pt idx="1358">
                  <c:v>2030.2172918737599</c:v>
                </c:pt>
                <c:pt idx="1359">
                  <c:v>2036.0761270626599</c:v>
                </c:pt>
                <c:pt idx="1360">
                  <c:v>2024.7541945687601</c:v>
                </c:pt>
                <c:pt idx="1361">
                  <c:v>2029.03002751696</c:v>
                </c:pt>
                <c:pt idx="1362">
                  <c:v>2032.4437432223201</c:v>
                </c:pt>
                <c:pt idx="1363">
                  <c:v>2027.6862538553801</c:v>
                </c:pt>
                <c:pt idx="1364">
                  <c:v>2035.4944763419301</c:v>
                </c:pt>
                <c:pt idx="1365">
                  <c:v>2034.97627103998</c:v>
                </c:pt>
                <c:pt idx="1366">
                  <c:v>2026.23165192035</c:v>
                </c:pt>
                <c:pt idx="1367">
                  <c:v>2029.55384569737</c:v>
                </c:pt>
                <c:pt idx="1368">
                  <c:v>2026.60171117295</c:v>
                </c:pt>
                <c:pt idx="1369">
                  <c:v>2025.3344575680001</c:v>
                </c:pt>
                <c:pt idx="1370">
                  <c:v>2039.0302882364299</c:v>
                </c:pt>
                <c:pt idx="1371">
                  <c:v>2034.45281877246</c:v>
                </c:pt>
                <c:pt idx="1372">
                  <c:v>2028.9404701093299</c:v>
                </c:pt>
                <c:pt idx="1373">
                  <c:v>2035.5012997507399</c:v>
                </c:pt>
                <c:pt idx="1374">
                  <c:v>2032.8675724956599</c:v>
                </c:pt>
                <c:pt idx="1375">
                  <c:v>2036.9477262636201</c:v>
                </c:pt>
                <c:pt idx="1376">
                  <c:v>2044.2091347867799</c:v>
                </c:pt>
                <c:pt idx="1377">
                  <c:v>2033.61795686391</c:v>
                </c:pt>
                <c:pt idx="1378">
                  <c:v>2033.74043986068</c:v>
                </c:pt>
                <c:pt idx="1379">
                  <c:v>2035.84099449532</c:v>
                </c:pt>
                <c:pt idx="1380">
                  <c:v>2031.63568217535</c:v>
                </c:pt>
                <c:pt idx="1381">
                  <c:v>2041.3250439828701</c:v>
                </c:pt>
                <c:pt idx="1382">
                  <c:v>2041.97366029407</c:v>
                </c:pt>
                <c:pt idx="1383">
                  <c:v>2033.2998124047399</c:v>
                </c:pt>
                <c:pt idx="1384">
                  <c:v>2035.29234763454</c:v>
                </c:pt>
                <c:pt idx="1385">
                  <c:v>2031.98925801314</c:v>
                </c:pt>
                <c:pt idx="1386">
                  <c:v>2030.81086929353</c:v>
                </c:pt>
                <c:pt idx="1387">
                  <c:v>2039.8958125756201</c:v>
                </c:pt>
                <c:pt idx="1388">
                  <c:v>2032.9366053687299</c:v>
                </c:pt>
                <c:pt idx="1389">
                  <c:v>2028.18544380203</c:v>
                </c:pt>
                <c:pt idx="1390">
                  <c:v>2031.20557369639</c:v>
                </c:pt>
                <c:pt idx="1391">
                  <c:v>2028.94981160113</c:v>
                </c:pt>
                <c:pt idx="1392">
                  <c:v>2035.3606796761201</c:v>
                </c:pt>
                <c:pt idx="1393">
                  <c:v>2043.1890260441401</c:v>
                </c:pt>
                <c:pt idx="1394">
                  <c:v>2031.6349843984101</c:v>
                </c:pt>
                <c:pt idx="1395">
                  <c:v>2034.0720726530001</c:v>
                </c:pt>
                <c:pt idx="1396">
                  <c:v>2035.97905565989</c:v>
                </c:pt>
                <c:pt idx="1397">
                  <c:v>2031.37666705319</c:v>
                </c:pt>
                <c:pt idx="1398">
                  <c:v>2041.52393212006</c:v>
                </c:pt>
                <c:pt idx="1399">
                  <c:v>2041.51478720365</c:v>
                </c:pt>
                <c:pt idx="1400">
                  <c:v>2031.34578012925</c:v>
                </c:pt>
                <c:pt idx="1401">
                  <c:v>2034.91473327268</c:v>
                </c:pt>
                <c:pt idx="1402">
                  <c:v>2031.5557396424699</c:v>
                </c:pt>
                <c:pt idx="1403">
                  <c:v>2031.4304829547</c:v>
                </c:pt>
                <c:pt idx="1404">
                  <c:v>2041.8040587801499</c:v>
                </c:pt>
                <c:pt idx="1405">
                  <c:v>2032.3000567931999</c:v>
                </c:pt>
                <c:pt idx="1406">
                  <c:v>2027.34182022145</c:v>
                </c:pt>
                <c:pt idx="1407">
                  <c:v>2029.72758742823</c:v>
                </c:pt>
                <c:pt idx="1408">
                  <c:v>2025.7750320012101</c:v>
                </c:pt>
                <c:pt idx="1409">
                  <c:v>2031.71774315026</c:v>
                </c:pt>
                <c:pt idx="1410">
                  <c:v>2038.2090629331501</c:v>
                </c:pt>
                <c:pt idx="1411">
                  <c:v>2028.5114665384799</c:v>
                </c:pt>
                <c:pt idx="1412">
                  <c:v>2028.2755144084299</c:v>
                </c:pt>
                <c:pt idx="1413">
                  <c:v>2030.15635104887</c:v>
                </c:pt>
                <c:pt idx="1414">
                  <c:v>2026.0318218217999</c:v>
                </c:pt>
                <c:pt idx="1415">
                  <c:v>2036.5091439180701</c:v>
                </c:pt>
                <c:pt idx="1416">
                  <c:v>2034.00836646517</c:v>
                </c:pt>
                <c:pt idx="1417">
                  <c:v>2021.6648717619</c:v>
                </c:pt>
                <c:pt idx="1418">
                  <c:v>2022.39578105749</c:v>
                </c:pt>
                <c:pt idx="1419">
                  <c:v>2021.17992529452</c:v>
                </c:pt>
                <c:pt idx="1420">
                  <c:v>2020.10130448584</c:v>
                </c:pt>
                <c:pt idx="1421">
                  <c:v>2032.8352102635599</c:v>
                </c:pt>
                <c:pt idx="1422">
                  <c:v>2026.62076092487</c:v>
                </c:pt>
                <c:pt idx="1423">
                  <c:v>2023.7058392174899</c:v>
                </c:pt>
                <c:pt idx="1424">
                  <c:v>2027.4725148811899</c:v>
                </c:pt>
                <c:pt idx="1425">
                  <c:v>2025.7759746285001</c:v>
                </c:pt>
                <c:pt idx="1426">
                  <c:v>2029.3326621758499</c:v>
                </c:pt>
                <c:pt idx="1427">
                  <c:v>2035.75350509195</c:v>
                </c:pt>
                <c:pt idx="1428">
                  <c:v>2024.1903724925301</c:v>
                </c:pt>
                <c:pt idx="1429">
                  <c:v>2022.6679491933101</c:v>
                </c:pt>
                <c:pt idx="1430">
                  <c:v>2021.79432505299</c:v>
                </c:pt>
                <c:pt idx="1431">
                  <c:v>2014.0905304410401</c:v>
                </c:pt>
                <c:pt idx="1432">
                  <c:v>2023.63398657996</c:v>
                </c:pt>
                <c:pt idx="1433">
                  <c:v>2025.7855036722101</c:v>
                </c:pt>
                <c:pt idx="1434">
                  <c:v>2013.4825359102899</c:v>
                </c:pt>
                <c:pt idx="1435">
                  <c:v>2017.00518955287</c:v>
                </c:pt>
                <c:pt idx="1436">
                  <c:v>2010.71576303249</c:v>
                </c:pt>
                <c:pt idx="1437">
                  <c:v>2005.8079470345899</c:v>
                </c:pt>
                <c:pt idx="1438">
                  <c:v>2009.46698921699</c:v>
                </c:pt>
                <c:pt idx="1439">
                  <c:v>1996.37401168934</c:v>
                </c:pt>
                <c:pt idx="1440">
                  <c:v>1992.88512333885</c:v>
                </c:pt>
                <c:pt idx="1441">
                  <c:v>1996.16608231891</c:v>
                </c:pt>
                <c:pt idx="1442">
                  <c:v>1984.0637236233599</c:v>
                </c:pt>
                <c:pt idx="1443">
                  <c:v>1989.6243162779199</c:v>
                </c:pt>
                <c:pt idx="1444">
                  <c:v>1998.9925204876899</c:v>
                </c:pt>
                <c:pt idx="1445">
                  <c:v>1996.7555871324</c:v>
                </c:pt>
                <c:pt idx="1446">
                  <c:v>2005.11188653267</c:v>
                </c:pt>
                <c:pt idx="1447">
                  <c:v>2008.9038642466201</c:v>
                </c:pt>
                <c:pt idx="1448">
                  <c:v>2005.6415064099999</c:v>
                </c:pt>
                <c:pt idx="1449">
                  <c:v>2013.1925550962101</c:v>
                </c:pt>
                <c:pt idx="1450">
                  <c:v>2013.42627190504</c:v>
                </c:pt>
                <c:pt idx="1451">
                  <c:v>2000.5129765955901</c:v>
                </c:pt>
                <c:pt idx="1452">
                  <c:v>1999.1427952961501</c:v>
                </c:pt>
                <c:pt idx="1453">
                  <c:v>1986.2264369117299</c:v>
                </c:pt>
                <c:pt idx="1454">
                  <c:v>1975.59340222418</c:v>
                </c:pt>
                <c:pt idx="1455">
                  <c:v>1976.15941561109</c:v>
                </c:pt>
                <c:pt idx="1456">
                  <c:v>1969.0518659366401</c:v>
                </c:pt>
                <c:pt idx="1457">
                  <c:v>1962.0139095756299</c:v>
                </c:pt>
                <c:pt idx="1458">
                  <c:v>1969.07561630853</c:v>
                </c:pt>
                <c:pt idx="1459">
                  <c:v>1961.54960272365</c:v>
                </c:pt>
                <c:pt idx="1460">
                  <c:v>1964.9268421429899</c:v>
                </c:pt>
                <c:pt idx="1461">
                  <c:v>1974.51309170429</c:v>
                </c:pt>
                <c:pt idx="1462">
                  <c:v>1971.89730847739</c:v>
                </c:pt>
                <c:pt idx="1463">
                  <c:v>1980.5146938509499</c:v>
                </c:pt>
                <c:pt idx="1464">
                  <c:v>1989.8408028777701</c:v>
                </c:pt>
                <c:pt idx="1465">
                  <c:v>1982.0825206725401</c:v>
                </c:pt>
                <c:pt idx="1466">
                  <c:v>1996.36557313303</c:v>
                </c:pt>
                <c:pt idx="1467">
                  <c:v>2000.42546732659</c:v>
                </c:pt>
                <c:pt idx="1468">
                  <c:v>1989.9384669722599</c:v>
                </c:pt>
                <c:pt idx="1469">
                  <c:v>1995.1357418483001</c:v>
                </c:pt>
                <c:pt idx="1470">
                  <c:v>1985.00335265988</c:v>
                </c:pt>
                <c:pt idx="1471">
                  <c:v>1975.1205212335001</c:v>
                </c:pt>
                <c:pt idx="1472">
                  <c:v>1980.2752731442099</c:v>
                </c:pt>
                <c:pt idx="1473">
                  <c:v>1968.3595702085299</c:v>
                </c:pt>
                <c:pt idx="1474">
                  <c:v>1961.8327947664</c:v>
                </c:pt>
                <c:pt idx="1475">
                  <c:v>1965.8235146080799</c:v>
                </c:pt>
                <c:pt idx="1476">
                  <c:v>1954.4472401902599</c:v>
                </c:pt>
                <c:pt idx="1477">
                  <c:v>1960.3543540974799</c:v>
                </c:pt>
                <c:pt idx="1478">
                  <c:v>1973.72726826653</c:v>
                </c:pt>
                <c:pt idx="1479">
                  <c:v>1968.8421422817701</c:v>
                </c:pt>
                <c:pt idx="1480">
                  <c:v>1978.9830279387299</c:v>
                </c:pt>
                <c:pt idx="1481">
                  <c:v>1985.5112825096101</c:v>
                </c:pt>
                <c:pt idx="1482">
                  <c:v>1978.25244740622</c:v>
                </c:pt>
                <c:pt idx="1483">
                  <c:v>1992.3634397042099</c:v>
                </c:pt>
                <c:pt idx="1484">
                  <c:v>1993.20719490485</c:v>
                </c:pt>
                <c:pt idx="1485">
                  <c:v>1978.5177584194901</c:v>
                </c:pt>
                <c:pt idx="1486">
                  <c:v>1984.2503688828899</c:v>
                </c:pt>
                <c:pt idx="1487">
                  <c:v>1976.0712170864399</c:v>
                </c:pt>
                <c:pt idx="1488">
                  <c:v>1972.3300587103199</c:v>
                </c:pt>
                <c:pt idx="1489">
                  <c:v>1978.04241975997</c:v>
                </c:pt>
                <c:pt idx="1490">
                  <c:v>1967.2529142850301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283-FE48-BD7A-585F01F5C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3'!$E$2:$E$1492</c:f>
              <c:numCache>
                <c:formatCode>General</c:formatCode>
                <c:ptCount val="1491"/>
                <c:pt idx="0">
                  <c:v>1.6809523809523812</c:v>
                </c:pt>
                <c:pt idx="1">
                  <c:v>2.6333333333333337</c:v>
                </c:pt>
                <c:pt idx="2">
                  <c:v>3.5857142857142859</c:v>
                </c:pt>
                <c:pt idx="3">
                  <c:v>5.4904761904761914</c:v>
                </c:pt>
                <c:pt idx="4">
                  <c:v>6.4428571428571431</c:v>
                </c:pt>
                <c:pt idx="5">
                  <c:v>7.8714285714285719</c:v>
                </c:pt>
                <c:pt idx="6">
                  <c:v>8.8238095238095244</c:v>
                </c:pt>
                <c:pt idx="7">
                  <c:v>9.776190476190477</c:v>
                </c:pt>
                <c:pt idx="8">
                  <c:v>10.72857142857143</c:v>
                </c:pt>
                <c:pt idx="9">
                  <c:v>11.680952380952382</c:v>
                </c:pt>
                <c:pt idx="10">
                  <c:v>12.633333333333335</c:v>
                </c:pt>
                <c:pt idx="11">
                  <c:v>13.585714285714287</c:v>
                </c:pt>
                <c:pt idx="12">
                  <c:v>14.53809523809524</c:v>
                </c:pt>
                <c:pt idx="13">
                  <c:v>15.966666666666669</c:v>
                </c:pt>
                <c:pt idx="14">
                  <c:v>16.919047619047621</c:v>
                </c:pt>
                <c:pt idx="15">
                  <c:v>17.871428571428574</c:v>
                </c:pt>
                <c:pt idx="16">
                  <c:v>18.823809523809526</c:v>
                </c:pt>
                <c:pt idx="17">
                  <c:v>20.252380952380953</c:v>
                </c:pt>
                <c:pt idx="18">
                  <c:v>21.680952380952384</c:v>
                </c:pt>
                <c:pt idx="19">
                  <c:v>22.633333333333336</c:v>
                </c:pt>
                <c:pt idx="20">
                  <c:v>23.585714285714289</c:v>
                </c:pt>
                <c:pt idx="21">
                  <c:v>24.538095238095242</c:v>
                </c:pt>
                <c:pt idx="22">
                  <c:v>25.490476190476194</c:v>
                </c:pt>
                <c:pt idx="23">
                  <c:v>25.966666666666669</c:v>
                </c:pt>
                <c:pt idx="24">
                  <c:v>26.442857142857147</c:v>
                </c:pt>
                <c:pt idx="25">
                  <c:v>27.395238095238099</c:v>
                </c:pt>
                <c:pt idx="26">
                  <c:v>28.347619047619052</c:v>
                </c:pt>
                <c:pt idx="27">
                  <c:v>29.776190476190479</c:v>
                </c:pt>
                <c:pt idx="28">
                  <c:v>30.728571428571431</c:v>
                </c:pt>
                <c:pt idx="29">
                  <c:v>32.157142857142858</c:v>
                </c:pt>
                <c:pt idx="30">
                  <c:v>33.585714285714289</c:v>
                </c:pt>
                <c:pt idx="31">
                  <c:v>35.01428571428572</c:v>
                </c:pt>
                <c:pt idx="32">
                  <c:v>35.490476190476194</c:v>
                </c:pt>
                <c:pt idx="33">
                  <c:v>36.442857142857143</c:v>
                </c:pt>
                <c:pt idx="34">
                  <c:v>37.395238095238099</c:v>
                </c:pt>
                <c:pt idx="35">
                  <c:v>38.347619047619048</c:v>
                </c:pt>
                <c:pt idx="36">
                  <c:v>39.300000000000004</c:v>
                </c:pt>
                <c:pt idx="37">
                  <c:v>40.252380952380953</c:v>
                </c:pt>
                <c:pt idx="38">
                  <c:v>41.204761904761909</c:v>
                </c:pt>
                <c:pt idx="39">
                  <c:v>42.157142857142858</c:v>
                </c:pt>
                <c:pt idx="40">
                  <c:v>43.109523809523814</c:v>
                </c:pt>
                <c:pt idx="41">
                  <c:v>44.061904761904763</c:v>
                </c:pt>
                <c:pt idx="42">
                  <c:v>45.01428571428572</c:v>
                </c:pt>
              </c:numCache>
            </c:numRef>
          </c:xVal>
          <c:yVal>
            <c:numRef>
              <c:f>'Group 3'!$F$2:$F$1492</c:f>
              <c:numCache>
                <c:formatCode>General</c:formatCode>
                <c:ptCount val="1491"/>
                <c:pt idx="0">
                  <c:v>361</c:v>
                </c:pt>
                <c:pt idx="1">
                  <c:v>386</c:v>
                </c:pt>
                <c:pt idx="2">
                  <c:v>585</c:v>
                </c:pt>
                <c:pt idx="3">
                  <c:v>754</c:v>
                </c:pt>
                <c:pt idx="4">
                  <c:v>781</c:v>
                </c:pt>
                <c:pt idx="5">
                  <c:v>643</c:v>
                </c:pt>
                <c:pt idx="6">
                  <c:v>675</c:v>
                </c:pt>
                <c:pt idx="7">
                  <c:v>828</c:v>
                </c:pt>
                <c:pt idx="8">
                  <c:v>777</c:v>
                </c:pt>
                <c:pt idx="9">
                  <c:v>704</c:v>
                </c:pt>
                <c:pt idx="10">
                  <c:v>738</c:v>
                </c:pt>
                <c:pt idx="11">
                  <c:v>760</c:v>
                </c:pt>
                <c:pt idx="12">
                  <c:v>695</c:v>
                </c:pt>
                <c:pt idx="13">
                  <c:v>644</c:v>
                </c:pt>
                <c:pt idx="14">
                  <c:v>810</c:v>
                </c:pt>
                <c:pt idx="15">
                  <c:v>611</c:v>
                </c:pt>
                <c:pt idx="16">
                  <c:v>667</c:v>
                </c:pt>
                <c:pt idx="17">
                  <c:v>648</c:v>
                </c:pt>
                <c:pt idx="18">
                  <c:v>716</c:v>
                </c:pt>
                <c:pt idx="19">
                  <c:v>608</c:v>
                </c:pt>
                <c:pt idx="20">
                  <c:v>608</c:v>
                </c:pt>
                <c:pt idx="21">
                  <c:v>635</c:v>
                </c:pt>
                <c:pt idx="22">
                  <c:v>636</c:v>
                </c:pt>
                <c:pt idx="23">
                  <c:v>669</c:v>
                </c:pt>
                <c:pt idx="24">
                  <c:v>721</c:v>
                </c:pt>
                <c:pt idx="25">
                  <c:v>580</c:v>
                </c:pt>
                <c:pt idx="26">
                  <c:v>597</c:v>
                </c:pt>
                <c:pt idx="27">
                  <c:v>745</c:v>
                </c:pt>
                <c:pt idx="28">
                  <c:v>601</c:v>
                </c:pt>
                <c:pt idx="29">
                  <c:v>624</c:v>
                </c:pt>
                <c:pt idx="30">
                  <c:v>718</c:v>
                </c:pt>
                <c:pt idx="31">
                  <c:v>647</c:v>
                </c:pt>
                <c:pt idx="32">
                  <c:v>768</c:v>
                </c:pt>
                <c:pt idx="33">
                  <c:v>771</c:v>
                </c:pt>
                <c:pt idx="34">
                  <c:v>726</c:v>
                </c:pt>
                <c:pt idx="35">
                  <c:v>755</c:v>
                </c:pt>
                <c:pt idx="36">
                  <c:v>862</c:v>
                </c:pt>
                <c:pt idx="37">
                  <c:v>725</c:v>
                </c:pt>
                <c:pt idx="38">
                  <c:v>713</c:v>
                </c:pt>
                <c:pt idx="39">
                  <c:v>765</c:v>
                </c:pt>
                <c:pt idx="40">
                  <c:v>709</c:v>
                </c:pt>
                <c:pt idx="41">
                  <c:v>804</c:v>
                </c:pt>
                <c:pt idx="42">
                  <c:v>749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283-FE48-BD7A-585F01F5C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1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00"/>
          <c:min val="5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8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96660941550196"/>
          <c:y val="0.72066638500648106"/>
          <c:w val="0.53907738531916938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4-b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72445517289867467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4'!$G$2:$G$1492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4'!$I$2:$I$1492</c:f>
              <c:numCache>
                <c:formatCode>General</c:formatCode>
                <c:ptCount val="1491"/>
                <c:pt idx="0">
                  <c:v>1431.3796971724501</c:v>
                </c:pt>
                <c:pt idx="1">
                  <c:v>1469.9631468012899</c:v>
                </c:pt>
                <c:pt idx="2">
                  <c:v>1504.7617904613401</c:v>
                </c:pt>
                <c:pt idx="3">
                  <c:v>1531.3305987051799</c:v>
                </c:pt>
                <c:pt idx="4">
                  <c:v>1555.1756322083299</c:v>
                </c:pt>
                <c:pt idx="5">
                  <c:v>1620.4919682443499</c:v>
                </c:pt>
                <c:pt idx="6">
                  <c:v>1673.6505368688199</c:v>
                </c:pt>
                <c:pt idx="7">
                  <c:v>1701.32579082451</c:v>
                </c:pt>
                <c:pt idx="8">
                  <c:v>1734.79243141488</c:v>
                </c:pt>
                <c:pt idx="9">
                  <c:v>1762.5083316569901</c:v>
                </c:pt>
                <c:pt idx="10">
                  <c:v>1789.32041786026</c:v>
                </c:pt>
                <c:pt idx="11">
                  <c:v>1812.38977753058</c:v>
                </c:pt>
                <c:pt idx="12">
                  <c:v>1819.5295450282099</c:v>
                </c:pt>
                <c:pt idx="13">
                  <c:v>1827.6598233997499</c:v>
                </c:pt>
                <c:pt idx="14">
                  <c:v>1845.86700816451</c:v>
                </c:pt>
                <c:pt idx="15">
                  <c:v>1852.89011468176</c:v>
                </c:pt>
                <c:pt idx="16">
                  <c:v>1858.55897366105</c:v>
                </c:pt>
                <c:pt idx="17">
                  <c:v>1863.43375079056</c:v>
                </c:pt>
                <c:pt idx="18">
                  <c:v>1860.0672614319601</c:v>
                </c:pt>
                <c:pt idx="19">
                  <c:v>1868.0620364237</c:v>
                </c:pt>
                <c:pt idx="20">
                  <c:v>1874.0055594663299</c:v>
                </c:pt>
                <c:pt idx="21">
                  <c:v>1878.47045862955</c:v>
                </c:pt>
                <c:pt idx="22">
                  <c:v>1886.1816342965201</c:v>
                </c:pt>
                <c:pt idx="23">
                  <c:v>1890.14591085797</c:v>
                </c:pt>
                <c:pt idx="24">
                  <c:v>1890.4345351711099</c:v>
                </c:pt>
                <c:pt idx="25">
                  <c:v>1898.3643246864001</c:v>
                </c:pt>
                <c:pt idx="26">
                  <c:v>1900.69805018175</c:v>
                </c:pt>
                <c:pt idx="27">
                  <c:v>1905.1391825030601</c:v>
                </c:pt>
                <c:pt idx="28">
                  <c:v>1906.5593152850399</c:v>
                </c:pt>
                <c:pt idx="29">
                  <c:v>1902.8647792056299</c:v>
                </c:pt>
                <c:pt idx="30">
                  <c:v>1902.59877867561</c:v>
                </c:pt>
                <c:pt idx="31">
                  <c:v>1903.8649006906501</c:v>
                </c:pt>
                <c:pt idx="32">
                  <c:v>1909.5695343697801</c:v>
                </c:pt>
                <c:pt idx="33">
                  <c:v>1909.2733039704201</c:v>
                </c:pt>
                <c:pt idx="34">
                  <c:v>1911.4102577296601</c:v>
                </c:pt>
                <c:pt idx="35">
                  <c:v>1909.7067565091299</c:v>
                </c:pt>
                <c:pt idx="36">
                  <c:v>1909.35313163466</c:v>
                </c:pt>
                <c:pt idx="37">
                  <c:v>1909.5642601980001</c:v>
                </c:pt>
                <c:pt idx="38">
                  <c:v>1914.3866396969199</c:v>
                </c:pt>
                <c:pt idx="39">
                  <c:v>1915.0932477562701</c:v>
                </c:pt>
                <c:pt idx="40">
                  <c:v>1917.45403228291</c:v>
                </c:pt>
                <c:pt idx="41">
                  <c:v>1911.6948888465799</c:v>
                </c:pt>
                <c:pt idx="42">
                  <c:v>1911.5476406753601</c:v>
                </c:pt>
                <c:pt idx="43">
                  <c:v>1916.4585908070701</c:v>
                </c:pt>
                <c:pt idx="44">
                  <c:v>1919.4793752283899</c:v>
                </c:pt>
                <c:pt idx="45">
                  <c:v>1916.23657455629</c:v>
                </c:pt>
                <c:pt idx="46">
                  <c:v>1911.7491530150801</c:v>
                </c:pt>
                <c:pt idx="47">
                  <c:v>1905.2523576614501</c:v>
                </c:pt>
                <c:pt idx="48">
                  <c:v>1908.04952579617</c:v>
                </c:pt>
                <c:pt idx="49">
                  <c:v>1914.7234737093499</c:v>
                </c:pt>
                <c:pt idx="50">
                  <c:v>1916.2436142840299</c:v>
                </c:pt>
                <c:pt idx="51">
                  <c:v>1915.6104293402</c:v>
                </c:pt>
                <c:pt idx="52">
                  <c:v>1915.16159787423</c:v>
                </c:pt>
                <c:pt idx="53">
                  <c:v>1912.6617144235699</c:v>
                </c:pt>
                <c:pt idx="54">
                  <c:v>1917.0299704624499</c:v>
                </c:pt>
                <c:pt idx="55">
                  <c:v>1921.10546245145</c:v>
                </c:pt>
                <c:pt idx="56">
                  <c:v>1917.4888867816001</c:v>
                </c:pt>
                <c:pt idx="57">
                  <c:v>1913.1425731847501</c:v>
                </c:pt>
                <c:pt idx="58">
                  <c:v>1908.7169814690801</c:v>
                </c:pt>
                <c:pt idx="59">
                  <c:v>1906.58884704194</c:v>
                </c:pt>
                <c:pt idx="60">
                  <c:v>1912.7631242690099</c:v>
                </c:pt>
                <c:pt idx="61">
                  <c:v>1916.8804883908599</c:v>
                </c:pt>
                <c:pt idx="62">
                  <c:v>1916.35841752135</c:v>
                </c:pt>
                <c:pt idx="63">
                  <c:v>1911.98893966682</c:v>
                </c:pt>
                <c:pt idx="64">
                  <c:v>1911.7672009733801</c:v>
                </c:pt>
                <c:pt idx="65">
                  <c:v>1913.91753615418</c:v>
                </c:pt>
                <c:pt idx="66">
                  <c:v>1917.3592051989301</c:v>
                </c:pt>
                <c:pt idx="67">
                  <c:v>1913.11293755013</c:v>
                </c:pt>
                <c:pt idx="68">
                  <c:v>1910.14511868147</c:v>
                </c:pt>
                <c:pt idx="69">
                  <c:v>1902.59976825495</c:v>
                </c:pt>
                <c:pt idx="70">
                  <c:v>1903.4722564275501</c:v>
                </c:pt>
                <c:pt idx="71">
                  <c:v>1903.23444426022</c:v>
                </c:pt>
                <c:pt idx="72">
                  <c:v>1905.1397019362901</c:v>
                </c:pt>
                <c:pt idx="73">
                  <c:v>1906.1948029345599</c:v>
                </c:pt>
                <c:pt idx="74">
                  <c:v>1906.1204966181499</c:v>
                </c:pt>
                <c:pt idx="75">
                  <c:v>1901.7930345221</c:v>
                </c:pt>
                <c:pt idx="76">
                  <c:v>1907.00464141571</c:v>
                </c:pt>
                <c:pt idx="77">
                  <c:v>1912.88434205403</c:v>
                </c:pt>
                <c:pt idx="78">
                  <c:v>1917.06373360422</c:v>
                </c:pt>
                <c:pt idx="79">
                  <c:v>1916.66419570118</c:v>
                </c:pt>
                <c:pt idx="80">
                  <c:v>1912.3279237092399</c:v>
                </c:pt>
                <c:pt idx="81">
                  <c:v>1911.5903974282501</c:v>
                </c:pt>
                <c:pt idx="82">
                  <c:v>1913.62735050011</c:v>
                </c:pt>
                <c:pt idx="83">
                  <c:v>1916.15117123542</c:v>
                </c:pt>
                <c:pt idx="84">
                  <c:v>1915.3412068360201</c:v>
                </c:pt>
                <c:pt idx="85">
                  <c:v>1911.6043934627601</c:v>
                </c:pt>
                <c:pt idx="86">
                  <c:v>1906.49352398372</c:v>
                </c:pt>
                <c:pt idx="87">
                  <c:v>1907.76511543167</c:v>
                </c:pt>
                <c:pt idx="88">
                  <c:v>1909.4926990855899</c:v>
                </c:pt>
                <c:pt idx="89">
                  <c:v>1915.3149194663399</c:v>
                </c:pt>
                <c:pt idx="90">
                  <c:v>1916.39339897266</c:v>
                </c:pt>
                <c:pt idx="91">
                  <c:v>1911.1778545345301</c:v>
                </c:pt>
                <c:pt idx="92">
                  <c:v>1908.8823946733201</c:v>
                </c:pt>
                <c:pt idx="93">
                  <c:v>1913.0668183605501</c:v>
                </c:pt>
                <c:pt idx="94">
                  <c:v>1914.6336208083501</c:v>
                </c:pt>
                <c:pt idx="95">
                  <c:v>1917.2868539916799</c:v>
                </c:pt>
                <c:pt idx="96">
                  <c:v>1917.2434842171101</c:v>
                </c:pt>
                <c:pt idx="97">
                  <c:v>1913.0961480368801</c:v>
                </c:pt>
                <c:pt idx="98">
                  <c:v>1920.6081750492201</c:v>
                </c:pt>
                <c:pt idx="99">
                  <c:v>1930.4184585528601</c:v>
                </c:pt>
                <c:pt idx="100">
                  <c:v>1945.79394003481</c:v>
                </c:pt>
                <c:pt idx="101">
                  <c:v>1959.69457847942</c:v>
                </c:pt>
                <c:pt idx="102">
                  <c:v>1970.1759172427801</c:v>
                </c:pt>
                <c:pt idx="103">
                  <c:v>1981.6206525918301</c:v>
                </c:pt>
                <c:pt idx="104">
                  <c:v>1987.65890179588</c:v>
                </c:pt>
                <c:pt idx="105">
                  <c:v>1993.2919341437901</c:v>
                </c:pt>
                <c:pt idx="106">
                  <c:v>2008.01973559719</c:v>
                </c:pt>
                <c:pt idx="107">
                  <c:v>1999.8373183719</c:v>
                </c:pt>
                <c:pt idx="108">
                  <c:v>1997.2555610567999</c:v>
                </c:pt>
                <c:pt idx="109">
                  <c:v>1995.8184948560199</c:v>
                </c:pt>
                <c:pt idx="110">
                  <c:v>1987.6875037964401</c:v>
                </c:pt>
                <c:pt idx="111">
                  <c:v>1995.4241376242201</c:v>
                </c:pt>
                <c:pt idx="112">
                  <c:v>1998.2995671629401</c:v>
                </c:pt>
                <c:pt idx="113">
                  <c:v>1982.39901700427</c:v>
                </c:pt>
                <c:pt idx="114">
                  <c:v>1987.7384506809999</c:v>
                </c:pt>
                <c:pt idx="115">
                  <c:v>1983.3793732782599</c:v>
                </c:pt>
                <c:pt idx="116">
                  <c:v>1977.8925282821499</c:v>
                </c:pt>
                <c:pt idx="117">
                  <c:v>1988.9601105197301</c:v>
                </c:pt>
                <c:pt idx="118">
                  <c:v>1984.05923890953</c:v>
                </c:pt>
                <c:pt idx="119">
                  <c:v>1979.99158255871</c:v>
                </c:pt>
                <c:pt idx="120">
                  <c:v>1988.28306360068</c:v>
                </c:pt>
                <c:pt idx="121">
                  <c:v>1984.1496946929001</c:v>
                </c:pt>
                <c:pt idx="122">
                  <c:v>1993.3053847573301</c:v>
                </c:pt>
                <c:pt idx="123">
                  <c:v>2005.30115173884</c:v>
                </c:pt>
                <c:pt idx="124">
                  <c:v>1994.1074487747501</c:v>
                </c:pt>
                <c:pt idx="125">
                  <c:v>2002.4435749183201</c:v>
                </c:pt>
                <c:pt idx="126">
                  <c:v>2005.4199817931201</c:v>
                </c:pt>
                <c:pt idx="127">
                  <c:v>1997.44674949364</c:v>
                </c:pt>
                <c:pt idx="128">
                  <c:v>2007.06755035162</c:v>
                </c:pt>
                <c:pt idx="129">
                  <c:v>2010.09917702545</c:v>
                </c:pt>
                <c:pt idx="130">
                  <c:v>2004.77225420745</c:v>
                </c:pt>
                <c:pt idx="131">
                  <c:v>2010.17989444264</c:v>
                </c:pt>
                <c:pt idx="132">
                  <c:v>2005.3982875766001</c:v>
                </c:pt>
                <c:pt idx="133">
                  <c:v>1998.9562415687401</c:v>
                </c:pt>
                <c:pt idx="134">
                  <c:v>2011.50252664563</c:v>
                </c:pt>
                <c:pt idx="135">
                  <c:v>2009.2178758872001</c:v>
                </c:pt>
                <c:pt idx="136">
                  <c:v>2004.7253611605299</c:v>
                </c:pt>
                <c:pt idx="137">
                  <c:v>2006.43868331165</c:v>
                </c:pt>
                <c:pt idx="138">
                  <c:v>2003.9072670561</c:v>
                </c:pt>
                <c:pt idx="139">
                  <c:v>2005.69736240935</c:v>
                </c:pt>
                <c:pt idx="140">
                  <c:v>2018.61917721185</c:v>
                </c:pt>
                <c:pt idx="141">
                  <c:v>2008.56506552621</c:v>
                </c:pt>
                <c:pt idx="142">
                  <c:v>2009.04677516723</c:v>
                </c:pt>
                <c:pt idx="143">
                  <c:v>2010.2151471641</c:v>
                </c:pt>
                <c:pt idx="144">
                  <c:v>2003.4905742625001</c:v>
                </c:pt>
                <c:pt idx="145">
                  <c:v>2012.1255067899999</c:v>
                </c:pt>
                <c:pt idx="146">
                  <c:v>2018.7709651581499</c:v>
                </c:pt>
                <c:pt idx="147">
                  <c:v>2009.5606543126</c:v>
                </c:pt>
                <c:pt idx="148">
                  <c:v>2019.6362084383099</c:v>
                </c:pt>
                <c:pt idx="149">
                  <c:v>2014.7351202628099</c:v>
                </c:pt>
                <c:pt idx="150">
                  <c:v>2010.572343023</c:v>
                </c:pt>
                <c:pt idx="151">
                  <c:v>2024.55710790692</c:v>
                </c:pt>
                <c:pt idx="152">
                  <c:v>2020.65641661154</c:v>
                </c:pt>
                <c:pt idx="153">
                  <c:v>2015.2866005283499</c:v>
                </c:pt>
                <c:pt idx="154">
                  <c:v>2023.5662651825</c:v>
                </c:pt>
                <c:pt idx="155">
                  <c:v>2016.22030894761</c:v>
                </c:pt>
                <c:pt idx="156">
                  <c:v>2025.20385537947</c:v>
                </c:pt>
                <c:pt idx="157">
                  <c:v>2040.82513099828</c:v>
                </c:pt>
                <c:pt idx="158">
                  <c:v>2034.0188537829199</c:v>
                </c:pt>
                <c:pt idx="159">
                  <c:v>2039.3625014986901</c:v>
                </c:pt>
                <c:pt idx="160">
                  <c:v>2044.83782345348</c:v>
                </c:pt>
                <c:pt idx="161">
                  <c:v>2037.34651224766</c:v>
                </c:pt>
                <c:pt idx="162">
                  <c:v>2049.7027314357802</c:v>
                </c:pt>
                <c:pt idx="163">
                  <c:v>2054.0025894567898</c:v>
                </c:pt>
                <c:pt idx="164">
                  <c:v>2043.24607773977</c:v>
                </c:pt>
                <c:pt idx="165">
                  <c:v>2058.4243483653299</c:v>
                </c:pt>
                <c:pt idx="166">
                  <c:v>2056.7154937617001</c:v>
                </c:pt>
                <c:pt idx="167">
                  <c:v>2061.86859189291</c:v>
                </c:pt>
                <c:pt idx="168">
                  <c:v>2083.4179114440799</c:v>
                </c:pt>
                <c:pt idx="169">
                  <c:v>2081.8046361925599</c:v>
                </c:pt>
                <c:pt idx="170">
                  <c:v>2079.8604090940498</c:v>
                </c:pt>
                <c:pt idx="171">
                  <c:v>2081.22021998113</c:v>
                </c:pt>
                <c:pt idx="172">
                  <c:v>2063.14188386467</c:v>
                </c:pt>
                <c:pt idx="173">
                  <c:v>2060.1847697629</c:v>
                </c:pt>
                <c:pt idx="174">
                  <c:v>2066.9090003454999</c:v>
                </c:pt>
                <c:pt idx="175">
                  <c:v>2055.6504598689799</c:v>
                </c:pt>
                <c:pt idx="176">
                  <c:v>2059.60693923702</c:v>
                </c:pt>
                <c:pt idx="177">
                  <c:v>2059.6790542988601</c:v>
                </c:pt>
                <c:pt idx="178">
                  <c:v>2050.4706672217599</c:v>
                </c:pt>
                <c:pt idx="179">
                  <c:v>2060.9938412582901</c:v>
                </c:pt>
                <c:pt idx="180">
                  <c:v>2069.4810927510298</c:v>
                </c:pt>
                <c:pt idx="181">
                  <c:v>2048.8527365648702</c:v>
                </c:pt>
                <c:pt idx="182">
                  <c:v>2044.22126370615</c:v>
                </c:pt>
                <c:pt idx="183">
                  <c:v>2032.8449034876701</c:v>
                </c:pt>
                <c:pt idx="184">
                  <c:v>2023.33803234371</c:v>
                </c:pt>
                <c:pt idx="185">
                  <c:v>2040.23097047273</c:v>
                </c:pt>
                <c:pt idx="186">
                  <c:v>2036.51752137676</c:v>
                </c:pt>
                <c:pt idx="187">
                  <c:v>2027.01798617482</c:v>
                </c:pt>
                <c:pt idx="188">
                  <c:v>2031.0368928380201</c:v>
                </c:pt>
                <c:pt idx="189">
                  <c:v>2021.95362719278</c:v>
                </c:pt>
                <c:pt idx="190">
                  <c:v>2025.1945665600399</c:v>
                </c:pt>
                <c:pt idx="191">
                  <c:v>2035.4476540578701</c:v>
                </c:pt>
                <c:pt idx="192">
                  <c:v>2025.18460358167</c:v>
                </c:pt>
                <c:pt idx="193">
                  <c:v>2022.9680838285699</c:v>
                </c:pt>
                <c:pt idx="194">
                  <c:v>2028.59145032877</c:v>
                </c:pt>
                <c:pt idx="195">
                  <c:v>2021.16261422976</c:v>
                </c:pt>
                <c:pt idx="196">
                  <c:v>2037.5683746722</c:v>
                </c:pt>
                <c:pt idx="197">
                  <c:v>2043.0532495667001</c:v>
                </c:pt>
                <c:pt idx="198">
                  <c:v>2031.31662210182</c:v>
                </c:pt>
                <c:pt idx="199">
                  <c:v>2031.6231601941899</c:v>
                </c:pt>
                <c:pt idx="200">
                  <c:v>2029.4367960920999</c:v>
                </c:pt>
                <c:pt idx="201">
                  <c:v>2019.3399800225</c:v>
                </c:pt>
                <c:pt idx="202">
                  <c:v>2039.0285443406799</c:v>
                </c:pt>
                <c:pt idx="203">
                  <c:v>2028.80578136707</c:v>
                </c:pt>
                <c:pt idx="204">
                  <c:v>2022.15749626606</c:v>
                </c:pt>
                <c:pt idx="205">
                  <c:v>2025.7222342534101</c:v>
                </c:pt>
                <c:pt idx="206">
                  <c:v>2018.9732141663101</c:v>
                </c:pt>
                <c:pt idx="207">
                  <c:v>2019.0425134007501</c:v>
                </c:pt>
                <c:pt idx="208">
                  <c:v>2032.0250185856901</c:v>
                </c:pt>
                <c:pt idx="209">
                  <c:v>2016.6876933476101</c:v>
                </c:pt>
                <c:pt idx="210">
                  <c:v>2019.244207576</c:v>
                </c:pt>
                <c:pt idx="211">
                  <c:v>2018.73519096877</c:v>
                </c:pt>
                <c:pt idx="212">
                  <c:v>2010.6882071499299</c:v>
                </c:pt>
                <c:pt idx="213">
                  <c:v>2025.2755562524801</c:v>
                </c:pt>
                <c:pt idx="214">
                  <c:v>2034.2262015706399</c:v>
                </c:pt>
                <c:pt idx="215">
                  <c:v>2020.5397396030501</c:v>
                </c:pt>
                <c:pt idx="216">
                  <c:v>2028.2127774057799</c:v>
                </c:pt>
                <c:pt idx="217">
                  <c:v>2029.5024583793199</c:v>
                </c:pt>
                <c:pt idx="218">
                  <c:v>2024.73294189996</c:v>
                </c:pt>
                <c:pt idx="219">
                  <c:v>2039.11104365753</c:v>
                </c:pt>
                <c:pt idx="220">
                  <c:v>2035.27939492619</c:v>
                </c:pt>
                <c:pt idx="221">
                  <c:v>2027.7366466193901</c:v>
                </c:pt>
                <c:pt idx="222">
                  <c:v>2040.2608841578699</c:v>
                </c:pt>
                <c:pt idx="223">
                  <c:v>2031.8933334350099</c:v>
                </c:pt>
                <c:pt idx="224">
                  <c:v>2032.06507078204</c:v>
                </c:pt>
                <c:pt idx="225">
                  <c:v>2046.33931065249</c:v>
                </c:pt>
                <c:pt idx="226">
                  <c:v>2039.81861653288</c:v>
                </c:pt>
                <c:pt idx="227">
                  <c:v>2037.6942546436201</c:v>
                </c:pt>
                <c:pt idx="228">
                  <c:v>2039.6583406955299</c:v>
                </c:pt>
                <c:pt idx="229">
                  <c:v>2032.1476252597399</c:v>
                </c:pt>
                <c:pt idx="230">
                  <c:v>2038.8552580573701</c:v>
                </c:pt>
                <c:pt idx="231">
                  <c:v>2045.8633794093801</c:v>
                </c:pt>
                <c:pt idx="232">
                  <c:v>2032.46589386713</c:v>
                </c:pt>
                <c:pt idx="233">
                  <c:v>2035.9731816321801</c:v>
                </c:pt>
                <c:pt idx="234">
                  <c:v>2032.67595178439</c:v>
                </c:pt>
                <c:pt idx="235">
                  <c:v>2029.8678465396399</c:v>
                </c:pt>
                <c:pt idx="236">
                  <c:v>2041.3343694084101</c:v>
                </c:pt>
                <c:pt idx="237">
                  <c:v>2040.3384035280501</c:v>
                </c:pt>
                <c:pt idx="238">
                  <c:v>2033.5080135318999</c:v>
                </c:pt>
                <c:pt idx="239">
                  <c:v>2045.8909840817</c:v>
                </c:pt>
                <c:pt idx="240">
                  <c:v>2041.57733702221</c:v>
                </c:pt>
                <c:pt idx="241">
                  <c:v>2047.0821349119601</c:v>
                </c:pt>
                <c:pt idx="242">
                  <c:v>2058.9877915301799</c:v>
                </c:pt>
                <c:pt idx="243">
                  <c:v>2049.5533290970302</c:v>
                </c:pt>
                <c:pt idx="244">
                  <c:v>2054.0092586474002</c:v>
                </c:pt>
                <c:pt idx="245">
                  <c:v>2058.7324936885698</c:v>
                </c:pt>
                <c:pt idx="246">
                  <c:v>2047.6877683999701</c:v>
                </c:pt>
                <c:pt idx="247">
                  <c:v>2058.3030222296202</c:v>
                </c:pt>
                <c:pt idx="248">
                  <c:v>2065.7661747114598</c:v>
                </c:pt>
                <c:pt idx="249">
                  <c:v>2055.9560866715801</c:v>
                </c:pt>
                <c:pt idx="250">
                  <c:v>2061.0952193389298</c:v>
                </c:pt>
                <c:pt idx="251">
                  <c:v>2059.3453609736998</c:v>
                </c:pt>
                <c:pt idx="252">
                  <c:v>2049.6180950063199</c:v>
                </c:pt>
                <c:pt idx="253">
                  <c:v>2064.0770596440698</c:v>
                </c:pt>
                <c:pt idx="254">
                  <c:v>2059.5813222888501</c:v>
                </c:pt>
                <c:pt idx="255">
                  <c:v>2052.5398006026298</c:v>
                </c:pt>
                <c:pt idx="256">
                  <c:v>2059.8495963660998</c:v>
                </c:pt>
                <c:pt idx="257">
                  <c:v>2053.68738467821</c:v>
                </c:pt>
                <c:pt idx="258">
                  <c:v>2055.1805789189698</c:v>
                </c:pt>
                <c:pt idx="259">
                  <c:v>2068.97301287457</c:v>
                </c:pt>
                <c:pt idx="260">
                  <c:v>2059.1937851524899</c:v>
                </c:pt>
                <c:pt idx="261">
                  <c:v>2061.09229237827</c:v>
                </c:pt>
                <c:pt idx="262">
                  <c:v>2062.2603867244202</c:v>
                </c:pt>
                <c:pt idx="263">
                  <c:v>2052.23260260393</c:v>
                </c:pt>
                <c:pt idx="264">
                  <c:v>2062.4456185038198</c:v>
                </c:pt>
                <c:pt idx="265">
                  <c:v>2067.94866082412</c:v>
                </c:pt>
                <c:pt idx="266">
                  <c:v>2059.6569035535599</c:v>
                </c:pt>
                <c:pt idx="267">
                  <c:v>2065.16968141397</c:v>
                </c:pt>
                <c:pt idx="268">
                  <c:v>2064.5089610976001</c:v>
                </c:pt>
                <c:pt idx="269">
                  <c:v>2060.4404174617598</c:v>
                </c:pt>
                <c:pt idx="270">
                  <c:v>2073.7106763659399</c:v>
                </c:pt>
                <c:pt idx="271">
                  <c:v>2071.0587977649702</c:v>
                </c:pt>
                <c:pt idx="272">
                  <c:v>2066.1704281051698</c:v>
                </c:pt>
                <c:pt idx="273">
                  <c:v>2069.2562065555799</c:v>
                </c:pt>
                <c:pt idx="274">
                  <c:v>2064.5020339214402</c:v>
                </c:pt>
                <c:pt idx="275">
                  <c:v>2064.9334159652299</c:v>
                </c:pt>
                <c:pt idx="276">
                  <c:v>2078.3095237566399</c:v>
                </c:pt>
                <c:pt idx="277">
                  <c:v>2070.7198211628001</c:v>
                </c:pt>
                <c:pt idx="278">
                  <c:v>2070.66022618958</c:v>
                </c:pt>
                <c:pt idx="279">
                  <c:v>2071.8779996203398</c:v>
                </c:pt>
                <c:pt idx="280">
                  <c:v>2073.3618354946798</c:v>
                </c:pt>
                <c:pt idx="281">
                  <c:v>2087.6606612642699</c:v>
                </c:pt>
                <c:pt idx="282">
                  <c:v>2108.0623879306499</c:v>
                </c:pt>
                <c:pt idx="283">
                  <c:v>2096.2806528997298</c:v>
                </c:pt>
                <c:pt idx="284">
                  <c:v>2102.7587722214098</c:v>
                </c:pt>
                <c:pt idx="285">
                  <c:v>2097.40689440297</c:v>
                </c:pt>
                <c:pt idx="286">
                  <c:v>2093.3519062721002</c:v>
                </c:pt>
                <c:pt idx="287">
                  <c:v>2109.7573176774999</c:v>
                </c:pt>
                <c:pt idx="288">
                  <c:v>2103.52941926515</c:v>
                </c:pt>
                <c:pt idx="289">
                  <c:v>2089.9269717104398</c:v>
                </c:pt>
                <c:pt idx="290">
                  <c:v>2099.4311022245502</c:v>
                </c:pt>
                <c:pt idx="291">
                  <c:v>2094.9176003214102</c:v>
                </c:pt>
                <c:pt idx="292">
                  <c:v>2101.8011112228601</c:v>
                </c:pt>
                <c:pt idx="293">
                  <c:v>2114.9283761868701</c:v>
                </c:pt>
                <c:pt idx="294">
                  <c:v>2104.7636021425601</c:v>
                </c:pt>
                <c:pt idx="295">
                  <c:v>2105.2554949434102</c:v>
                </c:pt>
                <c:pt idx="296">
                  <c:v>2109.01169775993</c:v>
                </c:pt>
                <c:pt idx="297">
                  <c:v>2094.0662018713601</c:v>
                </c:pt>
                <c:pt idx="298">
                  <c:v>2107.7752676591599</c:v>
                </c:pt>
                <c:pt idx="299">
                  <c:v>2120.1208466121998</c:v>
                </c:pt>
                <c:pt idx="300">
                  <c:v>2109.8772899033702</c:v>
                </c:pt>
                <c:pt idx="301">
                  <c:v>2107.3679587639299</c:v>
                </c:pt>
                <c:pt idx="302">
                  <c:v>2101.4321789555702</c:v>
                </c:pt>
                <c:pt idx="303">
                  <c:v>2089.21871218359</c:v>
                </c:pt>
                <c:pt idx="304">
                  <c:v>2118.4772919969801</c:v>
                </c:pt>
                <c:pt idx="305">
                  <c:v>2113.7382780010298</c:v>
                </c:pt>
                <c:pt idx="306">
                  <c:v>2095.7045065034599</c:v>
                </c:pt>
                <c:pt idx="307">
                  <c:v>2097.5725838437302</c:v>
                </c:pt>
                <c:pt idx="308">
                  <c:v>2091.4886602894098</c:v>
                </c:pt>
                <c:pt idx="309">
                  <c:v>2098.3183669408099</c:v>
                </c:pt>
                <c:pt idx="310">
                  <c:v>2112.3353677857899</c:v>
                </c:pt>
                <c:pt idx="311">
                  <c:v>2091.6366760247101</c:v>
                </c:pt>
                <c:pt idx="312">
                  <c:v>2089.8454616129402</c:v>
                </c:pt>
                <c:pt idx="313">
                  <c:v>2098.0887932638798</c:v>
                </c:pt>
                <c:pt idx="314">
                  <c:v>2089.5515414632</c:v>
                </c:pt>
                <c:pt idx="315">
                  <c:v>2095.4329548567398</c:v>
                </c:pt>
                <c:pt idx="316">
                  <c:v>2104.3166570745402</c:v>
                </c:pt>
                <c:pt idx="317">
                  <c:v>2096.7762279229</c:v>
                </c:pt>
                <c:pt idx="318">
                  <c:v>2102.9499427308001</c:v>
                </c:pt>
                <c:pt idx="319">
                  <c:v>2092.5139398204601</c:v>
                </c:pt>
                <c:pt idx="320">
                  <c:v>2082.5176687635599</c:v>
                </c:pt>
                <c:pt idx="321">
                  <c:v>2101.0029473108998</c:v>
                </c:pt>
                <c:pt idx="322">
                  <c:v>2102.8261789568</c:v>
                </c:pt>
                <c:pt idx="323">
                  <c:v>2084.8207041596402</c:v>
                </c:pt>
                <c:pt idx="324">
                  <c:v>2084.4013464703698</c:v>
                </c:pt>
                <c:pt idx="325">
                  <c:v>2073.3813978343801</c:v>
                </c:pt>
                <c:pt idx="326">
                  <c:v>2081.1114104718299</c:v>
                </c:pt>
                <c:pt idx="327">
                  <c:v>2090.38895118449</c:v>
                </c:pt>
                <c:pt idx="328">
                  <c:v>2071.8520270930699</c:v>
                </c:pt>
                <c:pt idx="329">
                  <c:v>2065.0982652821599</c:v>
                </c:pt>
                <c:pt idx="330">
                  <c:v>2063.10850490445</c:v>
                </c:pt>
                <c:pt idx="331">
                  <c:v>2047.19281251395</c:v>
                </c:pt>
                <c:pt idx="332">
                  <c:v>2051.7583637835901</c:v>
                </c:pt>
                <c:pt idx="333">
                  <c:v>2047.9042751935399</c:v>
                </c:pt>
                <c:pt idx="334">
                  <c:v>2034.2151434796699</c:v>
                </c:pt>
                <c:pt idx="335">
                  <c:v>2039.3019995285999</c:v>
                </c:pt>
                <c:pt idx="336">
                  <c:v>2036.8125273867799</c:v>
                </c:pt>
                <c:pt idx="337">
                  <c:v>2033.12446477193</c:v>
                </c:pt>
                <c:pt idx="338">
                  <c:v>2050.7157125009799</c:v>
                </c:pt>
                <c:pt idx="339">
                  <c:v>2040.0599313380001</c:v>
                </c:pt>
                <c:pt idx="340">
                  <c:v>2034.7566481205699</c:v>
                </c:pt>
                <c:pt idx="341">
                  <c:v>2045.47879052653</c:v>
                </c:pt>
                <c:pt idx="342">
                  <c:v>2038.1989360293001</c:v>
                </c:pt>
                <c:pt idx="343">
                  <c:v>2038.01113461916</c:v>
                </c:pt>
                <c:pt idx="344">
                  <c:v>2053.8438760181102</c:v>
                </c:pt>
                <c:pt idx="345">
                  <c:v>2041.2120856173101</c:v>
                </c:pt>
                <c:pt idx="346">
                  <c:v>2051.3718521289102</c:v>
                </c:pt>
                <c:pt idx="347">
                  <c:v>2052.7727946717</c:v>
                </c:pt>
                <c:pt idx="348">
                  <c:v>2041.9033094632</c:v>
                </c:pt>
                <c:pt idx="349">
                  <c:v>2051.2713316076602</c:v>
                </c:pt>
                <c:pt idx="350">
                  <c:v>2056.60320808702</c:v>
                </c:pt>
                <c:pt idx="351">
                  <c:v>2042.63973443129</c:v>
                </c:pt>
                <c:pt idx="352">
                  <c:v>2049.8646200416702</c:v>
                </c:pt>
                <c:pt idx="353">
                  <c:v>2045.52637812326</c:v>
                </c:pt>
                <c:pt idx="354">
                  <c:v>2042.18787548155</c:v>
                </c:pt>
                <c:pt idx="355">
                  <c:v>2055.8449291184902</c:v>
                </c:pt>
                <c:pt idx="356">
                  <c:v>2053.2542509488799</c:v>
                </c:pt>
                <c:pt idx="357">
                  <c:v>2047.4963569577901</c:v>
                </c:pt>
                <c:pt idx="358">
                  <c:v>2054.4296019726798</c:v>
                </c:pt>
                <c:pt idx="359">
                  <c:v>2047.3888518840799</c:v>
                </c:pt>
                <c:pt idx="360">
                  <c:v>2051.6114470913199</c:v>
                </c:pt>
                <c:pt idx="361">
                  <c:v>2064.15199595289</c:v>
                </c:pt>
                <c:pt idx="362">
                  <c:v>2053.82855010395</c:v>
                </c:pt>
                <c:pt idx="363">
                  <c:v>2054.0648936235798</c:v>
                </c:pt>
                <c:pt idx="364">
                  <c:v>2057.8591955708698</c:v>
                </c:pt>
                <c:pt idx="365">
                  <c:v>2046.2683679576401</c:v>
                </c:pt>
                <c:pt idx="366">
                  <c:v>2055.5001318642098</c:v>
                </c:pt>
                <c:pt idx="367">
                  <c:v>2062.3918357038201</c:v>
                </c:pt>
                <c:pt idx="368">
                  <c:v>2051.3721935691901</c:v>
                </c:pt>
                <c:pt idx="369">
                  <c:v>2058.1235247721702</c:v>
                </c:pt>
                <c:pt idx="370">
                  <c:v>2053.3073039512201</c:v>
                </c:pt>
                <c:pt idx="371">
                  <c:v>2048.1448425706499</c:v>
                </c:pt>
                <c:pt idx="372">
                  <c:v>2063.9931415939</c:v>
                </c:pt>
                <c:pt idx="373">
                  <c:v>2057.85028428133</c:v>
                </c:pt>
                <c:pt idx="374">
                  <c:v>2051.8050006429198</c:v>
                </c:pt>
                <c:pt idx="375">
                  <c:v>2061.2396444284</c:v>
                </c:pt>
                <c:pt idx="376">
                  <c:v>2056.4294613195898</c:v>
                </c:pt>
                <c:pt idx="377">
                  <c:v>2058.0241824087402</c:v>
                </c:pt>
                <c:pt idx="378">
                  <c:v>2069.4989420105799</c:v>
                </c:pt>
                <c:pt idx="379">
                  <c:v>2064.3721773641</c:v>
                </c:pt>
                <c:pt idx="380">
                  <c:v>2070.68844115913</c:v>
                </c:pt>
                <c:pt idx="381">
                  <c:v>2072.1782724560599</c:v>
                </c:pt>
                <c:pt idx="382">
                  <c:v>2060.1701475781001</c:v>
                </c:pt>
                <c:pt idx="383">
                  <c:v>2068.5307250589499</c:v>
                </c:pt>
                <c:pt idx="384">
                  <c:v>2080.76885001033</c:v>
                </c:pt>
                <c:pt idx="385">
                  <c:v>2071.59166636178</c:v>
                </c:pt>
                <c:pt idx="386">
                  <c:v>2073.4719416796102</c:v>
                </c:pt>
                <c:pt idx="387">
                  <c:v>2068.1408968936298</c:v>
                </c:pt>
                <c:pt idx="388">
                  <c:v>2057.6097960668999</c:v>
                </c:pt>
                <c:pt idx="389">
                  <c:v>2073.50207001425</c:v>
                </c:pt>
                <c:pt idx="390">
                  <c:v>2071.11514461863</c:v>
                </c:pt>
                <c:pt idx="391">
                  <c:v>2064.6855426454199</c:v>
                </c:pt>
                <c:pt idx="392">
                  <c:v>2070.5369757518101</c:v>
                </c:pt>
                <c:pt idx="393">
                  <c:v>2067.04908623142</c:v>
                </c:pt>
                <c:pt idx="394">
                  <c:v>2070.4990212727698</c:v>
                </c:pt>
                <c:pt idx="395">
                  <c:v>2089.1987449008602</c:v>
                </c:pt>
                <c:pt idx="396">
                  <c:v>2080.0497825836501</c:v>
                </c:pt>
                <c:pt idx="397">
                  <c:v>2079.76010647885</c:v>
                </c:pt>
                <c:pt idx="398">
                  <c:v>2077.5916835634198</c:v>
                </c:pt>
                <c:pt idx="399">
                  <c:v>2069.8496123434002</c:v>
                </c:pt>
                <c:pt idx="400">
                  <c:v>2074.7836475346598</c:v>
                </c:pt>
                <c:pt idx="401">
                  <c:v>2078.0446129935199</c:v>
                </c:pt>
                <c:pt idx="402">
                  <c:v>2068.1753120409699</c:v>
                </c:pt>
                <c:pt idx="403">
                  <c:v>2073.54773889131</c:v>
                </c:pt>
                <c:pt idx="404">
                  <c:v>2068.4228769279798</c:v>
                </c:pt>
                <c:pt idx="405">
                  <c:v>2066.2320527341799</c:v>
                </c:pt>
                <c:pt idx="406">
                  <c:v>2082.9647205678698</c:v>
                </c:pt>
                <c:pt idx="407">
                  <c:v>2083.2522175908998</c:v>
                </c:pt>
                <c:pt idx="408">
                  <c:v>2081.9092148708501</c:v>
                </c:pt>
                <c:pt idx="409">
                  <c:v>2087.5545114687602</c:v>
                </c:pt>
                <c:pt idx="410">
                  <c:v>2082.9956134756399</c:v>
                </c:pt>
                <c:pt idx="411">
                  <c:v>2086.83704818352</c:v>
                </c:pt>
                <c:pt idx="412">
                  <c:v>2096.6462489046999</c:v>
                </c:pt>
                <c:pt idx="413">
                  <c:v>2085.2937728449501</c:v>
                </c:pt>
                <c:pt idx="414">
                  <c:v>2083.1130989287399</c:v>
                </c:pt>
                <c:pt idx="415">
                  <c:v>2084.83939738857</c:v>
                </c:pt>
                <c:pt idx="416">
                  <c:v>2077.2178841352802</c:v>
                </c:pt>
                <c:pt idx="417">
                  <c:v>2086.5325633884299</c:v>
                </c:pt>
                <c:pt idx="418">
                  <c:v>2094.8943363912799</c:v>
                </c:pt>
                <c:pt idx="419">
                  <c:v>2089.1840202534399</c:v>
                </c:pt>
                <c:pt idx="420">
                  <c:v>2091.8585206878302</c:v>
                </c:pt>
                <c:pt idx="421">
                  <c:v>2090.8325101566802</c:v>
                </c:pt>
                <c:pt idx="422">
                  <c:v>2082.6556935482599</c:v>
                </c:pt>
                <c:pt idx="423">
                  <c:v>2089.1457055525798</c:v>
                </c:pt>
                <c:pt idx="424">
                  <c:v>2085.1380220000201</c:v>
                </c:pt>
                <c:pt idx="425">
                  <c:v>2078.30937742794</c:v>
                </c:pt>
                <c:pt idx="426">
                  <c:v>2084.87301668083</c:v>
                </c:pt>
                <c:pt idx="427">
                  <c:v>2079.7529647504798</c:v>
                </c:pt>
                <c:pt idx="428">
                  <c:v>2081.5460385608999</c:v>
                </c:pt>
                <c:pt idx="429">
                  <c:v>2096.2998027355302</c:v>
                </c:pt>
                <c:pt idx="430">
                  <c:v>2095.3059321660899</c:v>
                </c:pt>
                <c:pt idx="431">
                  <c:v>2094.31012819023</c:v>
                </c:pt>
                <c:pt idx="432">
                  <c:v>2100.8795021084002</c:v>
                </c:pt>
                <c:pt idx="433">
                  <c:v>2087.9018914747298</c:v>
                </c:pt>
                <c:pt idx="434">
                  <c:v>2098.0515931074101</c:v>
                </c:pt>
                <c:pt idx="435">
                  <c:v>2108.6953240871198</c:v>
                </c:pt>
                <c:pt idx="436">
                  <c:v>2100.4148243068998</c:v>
                </c:pt>
                <c:pt idx="437">
                  <c:v>2104.4474264076498</c:v>
                </c:pt>
                <c:pt idx="438">
                  <c:v>2101.9002511277599</c:v>
                </c:pt>
                <c:pt idx="439">
                  <c:v>2091.91746449629</c:v>
                </c:pt>
                <c:pt idx="440">
                  <c:v>2109.68708594483</c:v>
                </c:pt>
                <c:pt idx="441">
                  <c:v>2107.2419421752202</c:v>
                </c:pt>
                <c:pt idx="442">
                  <c:v>2099.1708026722799</c:v>
                </c:pt>
                <c:pt idx="443">
                  <c:v>2102.94537670607</c:v>
                </c:pt>
                <c:pt idx="444">
                  <c:v>2097.2009453524101</c:v>
                </c:pt>
                <c:pt idx="445">
                  <c:v>2100.74824542344</c:v>
                </c:pt>
                <c:pt idx="446">
                  <c:v>2115.6006861150299</c:v>
                </c:pt>
                <c:pt idx="447">
                  <c:v>2103.5895857721798</c:v>
                </c:pt>
                <c:pt idx="448">
                  <c:v>2104.5505960155001</c:v>
                </c:pt>
                <c:pt idx="449">
                  <c:v>2109.3202230697598</c:v>
                </c:pt>
                <c:pt idx="450">
                  <c:v>2099.59302247699</c:v>
                </c:pt>
                <c:pt idx="451">
                  <c:v>2108.8094499192598</c:v>
                </c:pt>
                <c:pt idx="452">
                  <c:v>2115.2507188895102</c:v>
                </c:pt>
                <c:pt idx="453">
                  <c:v>2104.4529387468401</c:v>
                </c:pt>
                <c:pt idx="454">
                  <c:v>2110.9677122492699</c:v>
                </c:pt>
                <c:pt idx="455">
                  <c:v>2109.25626603931</c:v>
                </c:pt>
                <c:pt idx="456">
                  <c:v>2100.3283409856099</c:v>
                </c:pt>
                <c:pt idx="457">
                  <c:v>2115.8090765670499</c:v>
                </c:pt>
                <c:pt idx="458">
                  <c:v>2114.49929995101</c:v>
                </c:pt>
                <c:pt idx="459">
                  <c:v>2107.1170381587499</c:v>
                </c:pt>
                <c:pt idx="460">
                  <c:v>2112.40099835206</c:v>
                </c:pt>
                <c:pt idx="461">
                  <c:v>2107.01360276175</c:v>
                </c:pt>
                <c:pt idx="462">
                  <c:v>2106.6618900486901</c:v>
                </c:pt>
                <c:pt idx="463">
                  <c:v>2119.9948196625301</c:v>
                </c:pt>
                <c:pt idx="464">
                  <c:v>2109.9790010243601</c:v>
                </c:pt>
                <c:pt idx="465">
                  <c:v>2106.81755658461</c:v>
                </c:pt>
                <c:pt idx="466">
                  <c:v>2112.5477909002202</c:v>
                </c:pt>
                <c:pt idx="467">
                  <c:v>2103.49029691953</c:v>
                </c:pt>
                <c:pt idx="468">
                  <c:v>2112.2644815724798</c:v>
                </c:pt>
                <c:pt idx="469">
                  <c:v>2120.20108384063</c:v>
                </c:pt>
                <c:pt idx="470">
                  <c:v>2107.7019483057002</c:v>
                </c:pt>
                <c:pt idx="471">
                  <c:v>2111.9574895748801</c:v>
                </c:pt>
                <c:pt idx="472">
                  <c:v>2109.9645982359002</c:v>
                </c:pt>
                <c:pt idx="473">
                  <c:v>2101.8537870824798</c:v>
                </c:pt>
                <c:pt idx="474">
                  <c:v>2116.4849645274298</c:v>
                </c:pt>
                <c:pt idx="475">
                  <c:v>2112.8306219044498</c:v>
                </c:pt>
                <c:pt idx="476">
                  <c:v>2104.5830274071</c:v>
                </c:pt>
                <c:pt idx="477">
                  <c:v>2107.9500642595599</c:v>
                </c:pt>
                <c:pt idx="478">
                  <c:v>2099.9641456766499</c:v>
                </c:pt>
                <c:pt idx="479">
                  <c:v>2098.1819624319901</c:v>
                </c:pt>
                <c:pt idx="480">
                  <c:v>2107.5555189956099</c:v>
                </c:pt>
                <c:pt idx="481">
                  <c:v>2097.8390337064402</c:v>
                </c:pt>
                <c:pt idx="482">
                  <c:v>2093.6934149773401</c:v>
                </c:pt>
                <c:pt idx="483">
                  <c:v>2095.0698108809602</c:v>
                </c:pt>
                <c:pt idx="484">
                  <c:v>2090.5194707097799</c:v>
                </c:pt>
                <c:pt idx="485">
                  <c:v>2099.8178398305199</c:v>
                </c:pt>
                <c:pt idx="486">
                  <c:v>2104.7738547867102</c:v>
                </c:pt>
                <c:pt idx="487">
                  <c:v>2095.1663617966701</c:v>
                </c:pt>
                <c:pt idx="488">
                  <c:v>2095.6181285962698</c:v>
                </c:pt>
                <c:pt idx="489">
                  <c:v>2094.2117488977201</c:v>
                </c:pt>
                <c:pt idx="490">
                  <c:v>2085.3864766472698</c:v>
                </c:pt>
                <c:pt idx="491">
                  <c:v>2090.7026093721101</c:v>
                </c:pt>
                <c:pt idx="492">
                  <c:v>2087.9284836849301</c:v>
                </c:pt>
                <c:pt idx="493">
                  <c:v>2080.32162245169</c:v>
                </c:pt>
                <c:pt idx="494">
                  <c:v>2081.9289609840798</c:v>
                </c:pt>
                <c:pt idx="495">
                  <c:v>2075.9810266949398</c:v>
                </c:pt>
                <c:pt idx="496">
                  <c:v>2074.1701156987501</c:v>
                </c:pt>
                <c:pt idx="497">
                  <c:v>2085.969089835</c:v>
                </c:pt>
                <c:pt idx="498">
                  <c:v>2077.6458995295802</c:v>
                </c:pt>
                <c:pt idx="499">
                  <c:v>2073.8042135620299</c:v>
                </c:pt>
                <c:pt idx="500">
                  <c:v>2077.5936368985399</c:v>
                </c:pt>
                <c:pt idx="501">
                  <c:v>2070.2500278515599</c:v>
                </c:pt>
                <c:pt idx="502">
                  <c:v>2075.3246183554902</c:v>
                </c:pt>
                <c:pt idx="503">
                  <c:v>2083.8248622495198</c:v>
                </c:pt>
                <c:pt idx="504">
                  <c:v>2075.7482180637899</c:v>
                </c:pt>
                <c:pt idx="505">
                  <c:v>2083.6299802025101</c:v>
                </c:pt>
                <c:pt idx="506">
                  <c:v>2084.4504303036001</c:v>
                </c:pt>
                <c:pt idx="507">
                  <c:v>2078.9161122987498</c:v>
                </c:pt>
                <c:pt idx="508">
                  <c:v>2092.21852978572</c:v>
                </c:pt>
                <c:pt idx="509">
                  <c:v>2091.7150810144599</c:v>
                </c:pt>
                <c:pt idx="510">
                  <c:v>2087.1284015364499</c:v>
                </c:pt>
                <c:pt idx="511">
                  <c:v>2090.4244204748702</c:v>
                </c:pt>
                <c:pt idx="512">
                  <c:v>2084.1850199135401</c:v>
                </c:pt>
                <c:pt idx="513">
                  <c:v>2084.1053760489399</c:v>
                </c:pt>
                <c:pt idx="514">
                  <c:v>2099.6980405327799</c:v>
                </c:pt>
                <c:pt idx="515">
                  <c:v>2092.5394703223801</c:v>
                </c:pt>
                <c:pt idx="516">
                  <c:v>2093.2844270305</c:v>
                </c:pt>
                <c:pt idx="517">
                  <c:v>2095.759554449</c:v>
                </c:pt>
                <c:pt idx="518">
                  <c:v>2089.4204973855599</c:v>
                </c:pt>
                <c:pt idx="519">
                  <c:v>2096.4542337514399</c:v>
                </c:pt>
                <c:pt idx="520">
                  <c:v>2104.7865400401301</c:v>
                </c:pt>
                <c:pt idx="521">
                  <c:v>2090.9803211813401</c:v>
                </c:pt>
                <c:pt idx="522">
                  <c:v>2094.33514974424</c:v>
                </c:pt>
                <c:pt idx="523">
                  <c:v>2091.70371052677</c:v>
                </c:pt>
                <c:pt idx="524">
                  <c:v>2083.0890415958602</c:v>
                </c:pt>
                <c:pt idx="525">
                  <c:v>2099.41411951182</c:v>
                </c:pt>
                <c:pt idx="526">
                  <c:v>2097.2277056122298</c:v>
                </c:pt>
                <c:pt idx="527">
                  <c:v>2089.2193027059702</c:v>
                </c:pt>
                <c:pt idx="528">
                  <c:v>2096.3323256988701</c:v>
                </c:pt>
                <c:pt idx="529">
                  <c:v>2092.2474700754001</c:v>
                </c:pt>
                <c:pt idx="530">
                  <c:v>2093.70140610216</c:v>
                </c:pt>
                <c:pt idx="531">
                  <c:v>2107.2453575313598</c:v>
                </c:pt>
                <c:pt idx="532">
                  <c:v>2093.63533461628</c:v>
                </c:pt>
                <c:pt idx="533">
                  <c:v>2096.0950272138798</c:v>
                </c:pt>
                <c:pt idx="534">
                  <c:v>2100.4600070145698</c:v>
                </c:pt>
                <c:pt idx="535">
                  <c:v>2088.5358723171598</c:v>
                </c:pt>
                <c:pt idx="536">
                  <c:v>2098.2501417581798</c:v>
                </c:pt>
                <c:pt idx="537">
                  <c:v>2108.9465678376901</c:v>
                </c:pt>
                <c:pt idx="538">
                  <c:v>2099.3605142842198</c:v>
                </c:pt>
                <c:pt idx="539">
                  <c:v>2103.03709249849</c:v>
                </c:pt>
                <c:pt idx="540">
                  <c:v>2096.3259376267501</c:v>
                </c:pt>
                <c:pt idx="541">
                  <c:v>2085.6322462871699</c:v>
                </c:pt>
                <c:pt idx="542">
                  <c:v>2097.6524172019299</c:v>
                </c:pt>
                <c:pt idx="543">
                  <c:v>2097.34123856719</c:v>
                </c:pt>
                <c:pt idx="544">
                  <c:v>2081.3442510565101</c:v>
                </c:pt>
                <c:pt idx="545">
                  <c:v>2088.7260495175501</c:v>
                </c:pt>
                <c:pt idx="546">
                  <c:v>2084.8693836331599</c:v>
                </c:pt>
                <c:pt idx="547">
                  <c:v>2080.5885370206602</c:v>
                </c:pt>
                <c:pt idx="548">
                  <c:v>2097.0033413536098</c:v>
                </c:pt>
                <c:pt idx="549">
                  <c:v>2089.5076340216001</c:v>
                </c:pt>
                <c:pt idx="550">
                  <c:v>2082.0795464824</c:v>
                </c:pt>
                <c:pt idx="551">
                  <c:v>2092.9080954565602</c:v>
                </c:pt>
                <c:pt idx="552">
                  <c:v>2084.0861588766902</c:v>
                </c:pt>
                <c:pt idx="553">
                  <c:v>2093.8563580495302</c:v>
                </c:pt>
                <c:pt idx="554">
                  <c:v>2112.02475849146</c:v>
                </c:pt>
                <c:pt idx="555">
                  <c:v>2100.90414666998</c:v>
                </c:pt>
                <c:pt idx="556">
                  <c:v>2112.8332129870901</c:v>
                </c:pt>
                <c:pt idx="557">
                  <c:v>2110.7618016459501</c:v>
                </c:pt>
                <c:pt idx="558">
                  <c:v>2098.3797642500199</c:v>
                </c:pt>
                <c:pt idx="559">
                  <c:v>2115.7463816218801</c:v>
                </c:pt>
                <c:pt idx="560">
                  <c:v>2115.3641858475498</c:v>
                </c:pt>
                <c:pt idx="561">
                  <c:v>2102.2606914893199</c:v>
                </c:pt>
                <c:pt idx="562">
                  <c:v>2108.4803821322198</c:v>
                </c:pt>
                <c:pt idx="563">
                  <c:v>2096.10833564837</c:v>
                </c:pt>
                <c:pt idx="564">
                  <c:v>2098.5107392008499</c:v>
                </c:pt>
                <c:pt idx="565">
                  <c:v>2116.0553163867198</c:v>
                </c:pt>
                <c:pt idx="566">
                  <c:v>2101.60005680308</c:v>
                </c:pt>
                <c:pt idx="567">
                  <c:v>2092.9663347197302</c:v>
                </c:pt>
                <c:pt idx="568">
                  <c:v>2100.0349963646299</c:v>
                </c:pt>
                <c:pt idx="569">
                  <c:v>2091.5755417570799</c:v>
                </c:pt>
                <c:pt idx="570">
                  <c:v>2103.5824258776001</c:v>
                </c:pt>
                <c:pt idx="571">
                  <c:v>2116.5192573177101</c:v>
                </c:pt>
                <c:pt idx="572">
                  <c:v>2108.7181647275002</c:v>
                </c:pt>
                <c:pt idx="573">
                  <c:v>2117.1536468126601</c:v>
                </c:pt>
                <c:pt idx="574">
                  <c:v>2115.9490496081698</c:v>
                </c:pt>
                <c:pt idx="575">
                  <c:v>2105.3047441055501</c:v>
                </c:pt>
                <c:pt idx="576">
                  <c:v>2127.2114658312098</c:v>
                </c:pt>
                <c:pt idx="577">
                  <c:v>2123.81841192007</c:v>
                </c:pt>
                <c:pt idx="578">
                  <c:v>2117.5653976837798</c:v>
                </c:pt>
                <c:pt idx="579">
                  <c:v>2123.4154668859301</c:v>
                </c:pt>
                <c:pt idx="580">
                  <c:v>2114.39741003381</c:v>
                </c:pt>
                <c:pt idx="581">
                  <c:v>2118.2033219484201</c:v>
                </c:pt>
                <c:pt idx="582">
                  <c:v>2136.7488648471499</c:v>
                </c:pt>
                <c:pt idx="583">
                  <c:v>2116.3971014137701</c:v>
                </c:pt>
                <c:pt idx="584">
                  <c:v>2114.6624010400201</c:v>
                </c:pt>
                <c:pt idx="585">
                  <c:v>2110.7625054719701</c:v>
                </c:pt>
                <c:pt idx="586">
                  <c:v>2091.9279624248902</c:v>
                </c:pt>
                <c:pt idx="587">
                  <c:v>2099.0457409861401</c:v>
                </c:pt>
                <c:pt idx="588">
                  <c:v>2108.6210353810402</c:v>
                </c:pt>
                <c:pt idx="589">
                  <c:v>2098.3728886720701</c:v>
                </c:pt>
                <c:pt idx="590">
                  <c:v>2105.5152789261901</c:v>
                </c:pt>
                <c:pt idx="591">
                  <c:v>2105.1605290850198</c:v>
                </c:pt>
                <c:pt idx="592">
                  <c:v>2097.6018925339099</c:v>
                </c:pt>
                <c:pt idx="593">
                  <c:v>2122.82793023149</c:v>
                </c:pt>
                <c:pt idx="594">
                  <c:v>2124.3162356662601</c:v>
                </c:pt>
                <c:pt idx="595">
                  <c:v>2115.5868941508702</c:v>
                </c:pt>
                <c:pt idx="596">
                  <c:v>2120.71202362943</c:v>
                </c:pt>
                <c:pt idx="597">
                  <c:v>2118.2218885618599</c:v>
                </c:pt>
                <c:pt idx="598">
                  <c:v>2117.8833519088898</c:v>
                </c:pt>
                <c:pt idx="599">
                  <c:v>2135.7560127486399</c:v>
                </c:pt>
                <c:pt idx="600">
                  <c:v>2124.7320678945398</c:v>
                </c:pt>
                <c:pt idx="601">
                  <c:v>2121.1087677114801</c:v>
                </c:pt>
                <c:pt idx="602">
                  <c:v>2118.2015799719002</c:v>
                </c:pt>
                <c:pt idx="603">
                  <c:v>2110.63649250254</c:v>
                </c:pt>
                <c:pt idx="604">
                  <c:v>2120.83800670348</c:v>
                </c:pt>
                <c:pt idx="605">
                  <c:v>2126.5658070082</c:v>
                </c:pt>
                <c:pt idx="606">
                  <c:v>2116.15735251142</c:v>
                </c:pt>
                <c:pt idx="607">
                  <c:v>2117.7962375090601</c:v>
                </c:pt>
                <c:pt idx="608">
                  <c:v>2115.9057604261502</c:v>
                </c:pt>
                <c:pt idx="609">
                  <c:v>2111.28203871603</c:v>
                </c:pt>
                <c:pt idx="610">
                  <c:v>2122.9517404803801</c:v>
                </c:pt>
                <c:pt idx="611">
                  <c:v>2125.6381247076001</c:v>
                </c:pt>
                <c:pt idx="612">
                  <c:v>2113.16384582106</c:v>
                </c:pt>
                <c:pt idx="613">
                  <c:v>2120.5479198038302</c:v>
                </c:pt>
                <c:pt idx="614">
                  <c:v>2111.4438567144798</c:v>
                </c:pt>
                <c:pt idx="615">
                  <c:v>2110.5339348847401</c:v>
                </c:pt>
                <c:pt idx="616">
                  <c:v>2124.5243577494002</c:v>
                </c:pt>
                <c:pt idx="617">
                  <c:v>2112.6351779342099</c:v>
                </c:pt>
                <c:pt idx="618">
                  <c:v>2098.2683408459402</c:v>
                </c:pt>
                <c:pt idx="619">
                  <c:v>2104.63830856603</c:v>
                </c:pt>
                <c:pt idx="620">
                  <c:v>2090.80662809673</c:v>
                </c:pt>
                <c:pt idx="621">
                  <c:v>2104.26081135304</c:v>
                </c:pt>
                <c:pt idx="622">
                  <c:v>2106.3644032836901</c:v>
                </c:pt>
                <c:pt idx="623">
                  <c:v>2095.0284597207501</c:v>
                </c:pt>
                <c:pt idx="624">
                  <c:v>2100.8466149435098</c:v>
                </c:pt>
                <c:pt idx="625">
                  <c:v>2095.7363217575298</c:v>
                </c:pt>
                <c:pt idx="626">
                  <c:v>2090.4669121161401</c:v>
                </c:pt>
                <c:pt idx="627">
                  <c:v>2095.9216414611701</c:v>
                </c:pt>
                <c:pt idx="628">
                  <c:v>2094.08817040645</c:v>
                </c:pt>
                <c:pt idx="629">
                  <c:v>2088.3344753542301</c:v>
                </c:pt>
                <c:pt idx="630">
                  <c:v>2091.6862007432601</c:v>
                </c:pt>
                <c:pt idx="631">
                  <c:v>2079.6402220055502</c:v>
                </c:pt>
                <c:pt idx="632">
                  <c:v>2081.9768199262098</c:v>
                </c:pt>
                <c:pt idx="633">
                  <c:v>2100.10650569175</c:v>
                </c:pt>
                <c:pt idx="634">
                  <c:v>2095.30176265311</c:v>
                </c:pt>
                <c:pt idx="635">
                  <c:v>2088.6399729158302</c:v>
                </c:pt>
                <c:pt idx="636">
                  <c:v>2091.3828704073799</c:v>
                </c:pt>
                <c:pt idx="637">
                  <c:v>2083.55091914793</c:v>
                </c:pt>
                <c:pt idx="638">
                  <c:v>2098.5324544403002</c:v>
                </c:pt>
                <c:pt idx="639">
                  <c:v>2113.8752596448799</c:v>
                </c:pt>
                <c:pt idx="640">
                  <c:v>2098.6752892159202</c:v>
                </c:pt>
                <c:pt idx="641">
                  <c:v>2103.88451492071</c:v>
                </c:pt>
                <c:pt idx="642">
                  <c:v>2099.9933849191302</c:v>
                </c:pt>
                <c:pt idx="643">
                  <c:v>2091.5046859875501</c:v>
                </c:pt>
                <c:pt idx="644">
                  <c:v>2102.9185037452598</c:v>
                </c:pt>
                <c:pt idx="645">
                  <c:v>2095.1029987305401</c:v>
                </c:pt>
                <c:pt idx="646">
                  <c:v>2079.9298289123599</c:v>
                </c:pt>
                <c:pt idx="647">
                  <c:v>2087.62300848732</c:v>
                </c:pt>
                <c:pt idx="648">
                  <c:v>2074.36228810274</c:v>
                </c:pt>
                <c:pt idx="649">
                  <c:v>2073.0702786943998</c:v>
                </c:pt>
                <c:pt idx="650">
                  <c:v>2085.9743948569699</c:v>
                </c:pt>
                <c:pt idx="651">
                  <c:v>2072.5245497996302</c:v>
                </c:pt>
                <c:pt idx="652">
                  <c:v>2067.6610758666602</c:v>
                </c:pt>
                <c:pt idx="653">
                  <c:v>2074.7305119694802</c:v>
                </c:pt>
                <c:pt idx="654">
                  <c:v>2055.77112174482</c:v>
                </c:pt>
                <c:pt idx="655">
                  <c:v>2070.8104507698899</c:v>
                </c:pt>
                <c:pt idx="656">
                  <c:v>2077.10483453085</c:v>
                </c:pt>
                <c:pt idx="657">
                  <c:v>2064.6150382496598</c:v>
                </c:pt>
                <c:pt idx="658">
                  <c:v>2073.5391377434198</c:v>
                </c:pt>
                <c:pt idx="659">
                  <c:v>2072.9647652234999</c:v>
                </c:pt>
                <c:pt idx="660">
                  <c:v>2059.5094690577698</c:v>
                </c:pt>
                <c:pt idx="661">
                  <c:v>2073.2030312577399</c:v>
                </c:pt>
                <c:pt idx="662">
                  <c:v>2072.36502668088</c:v>
                </c:pt>
                <c:pt idx="663">
                  <c:v>2065.9612614635598</c:v>
                </c:pt>
                <c:pt idx="664">
                  <c:v>2069.6491986391102</c:v>
                </c:pt>
                <c:pt idx="665">
                  <c:v>2062.2252213948</c:v>
                </c:pt>
                <c:pt idx="666">
                  <c:v>2057.5624605626699</c:v>
                </c:pt>
                <c:pt idx="667">
                  <c:v>2064.2836632162898</c:v>
                </c:pt>
                <c:pt idx="668">
                  <c:v>2056.13569321162</c:v>
                </c:pt>
                <c:pt idx="669">
                  <c:v>2050.2508880823798</c:v>
                </c:pt>
                <c:pt idx="670">
                  <c:v>2052.9043354905498</c:v>
                </c:pt>
                <c:pt idx="671">
                  <c:v>2046.99239142291</c:v>
                </c:pt>
                <c:pt idx="672">
                  <c:v>2053.0106024310098</c:v>
                </c:pt>
                <c:pt idx="673">
                  <c:v>2062.7341399541401</c:v>
                </c:pt>
                <c:pt idx="674">
                  <c:v>2050.4606081458701</c:v>
                </c:pt>
                <c:pt idx="675">
                  <c:v>2058.37299516554</c:v>
                </c:pt>
                <c:pt idx="676">
                  <c:v>2059.7981311850399</c:v>
                </c:pt>
                <c:pt idx="677">
                  <c:v>2045.81126450692</c:v>
                </c:pt>
                <c:pt idx="678">
                  <c:v>2059.7834933398099</c:v>
                </c:pt>
                <c:pt idx="679">
                  <c:v>2064.1826399674901</c:v>
                </c:pt>
                <c:pt idx="680">
                  <c:v>2062.5847194228199</c:v>
                </c:pt>
                <c:pt idx="681">
                  <c:v>2068.78678384772</c:v>
                </c:pt>
                <c:pt idx="682">
                  <c:v>2058.9426343949899</c:v>
                </c:pt>
                <c:pt idx="683">
                  <c:v>2054.9364165207298</c:v>
                </c:pt>
                <c:pt idx="684">
                  <c:v>2071.9381029976998</c:v>
                </c:pt>
                <c:pt idx="685">
                  <c:v>2057.0410576710701</c:v>
                </c:pt>
                <c:pt idx="686">
                  <c:v>2049.9822603323501</c:v>
                </c:pt>
                <c:pt idx="687">
                  <c:v>2047.8132191463101</c:v>
                </c:pt>
                <c:pt idx="688">
                  <c:v>2043.31320634594</c:v>
                </c:pt>
                <c:pt idx="689">
                  <c:v>2048.5271036654999</c:v>
                </c:pt>
                <c:pt idx="690">
                  <c:v>2057.0869982604599</c:v>
                </c:pt>
                <c:pt idx="691">
                  <c:v>2043.90536727673</c:v>
                </c:pt>
                <c:pt idx="692">
                  <c:v>2053.08329926635</c:v>
                </c:pt>
                <c:pt idx="693">
                  <c:v>2053.7662116782899</c:v>
                </c:pt>
                <c:pt idx="694">
                  <c:v>2047.8210766173499</c:v>
                </c:pt>
                <c:pt idx="695">
                  <c:v>2062.2932261031101</c:v>
                </c:pt>
                <c:pt idx="696">
                  <c:v>2060.85846497385</c:v>
                </c:pt>
                <c:pt idx="697">
                  <c:v>2047.5867385558699</c:v>
                </c:pt>
                <c:pt idx="698">
                  <c:v>2053.1074149271299</c:v>
                </c:pt>
                <c:pt idx="699">
                  <c:v>2044.6406127800799</c:v>
                </c:pt>
                <c:pt idx="700">
                  <c:v>2037.8873566810801</c:v>
                </c:pt>
                <c:pt idx="701">
                  <c:v>2051.8474320540299</c:v>
                </c:pt>
                <c:pt idx="702">
                  <c:v>2040.9720802172801</c:v>
                </c:pt>
                <c:pt idx="703">
                  <c:v>2037.0961948695899</c:v>
                </c:pt>
                <c:pt idx="704">
                  <c:v>2040.36999481255</c:v>
                </c:pt>
                <c:pt idx="705">
                  <c:v>2035.5012872079001</c:v>
                </c:pt>
                <c:pt idx="706">
                  <c:v>2040.25127419048</c:v>
                </c:pt>
                <c:pt idx="707">
                  <c:v>2052.3253451998098</c:v>
                </c:pt>
                <c:pt idx="708">
                  <c:v>2038.84378275989</c:v>
                </c:pt>
                <c:pt idx="709">
                  <c:v>2039.56677993419</c:v>
                </c:pt>
                <c:pt idx="710">
                  <c:v>2039.2776691398501</c:v>
                </c:pt>
                <c:pt idx="711">
                  <c:v>2031.7093216666999</c:v>
                </c:pt>
                <c:pt idx="712">
                  <c:v>2039.91816603644</c:v>
                </c:pt>
                <c:pt idx="713">
                  <c:v>2038.1800854179201</c:v>
                </c:pt>
                <c:pt idx="714">
                  <c:v>2028.0114232905401</c:v>
                </c:pt>
                <c:pt idx="715">
                  <c:v>2032.6028726806401</c:v>
                </c:pt>
                <c:pt idx="716">
                  <c:v>2030.0714704637801</c:v>
                </c:pt>
                <c:pt idx="717">
                  <c:v>2028.94223813913</c:v>
                </c:pt>
                <c:pt idx="718">
                  <c:v>2038.5390405292701</c:v>
                </c:pt>
                <c:pt idx="719">
                  <c:v>2031.9587225473399</c:v>
                </c:pt>
                <c:pt idx="720">
                  <c:v>2032.3406280238601</c:v>
                </c:pt>
                <c:pt idx="721">
                  <c:v>2034.2812001536799</c:v>
                </c:pt>
                <c:pt idx="722">
                  <c:v>2025.6107158525499</c:v>
                </c:pt>
                <c:pt idx="723">
                  <c:v>2032.5285058353099</c:v>
                </c:pt>
                <c:pt idx="724">
                  <c:v>2039.28321612739</c:v>
                </c:pt>
                <c:pt idx="725">
                  <c:v>2039.4613717592499</c:v>
                </c:pt>
                <c:pt idx="726">
                  <c:v>2046.8244459582399</c:v>
                </c:pt>
                <c:pt idx="727">
                  <c:v>2048.0737877819101</c:v>
                </c:pt>
                <c:pt idx="728">
                  <c:v>2046.74414730743</c:v>
                </c:pt>
                <c:pt idx="729">
                  <c:v>2058.3346176526702</c:v>
                </c:pt>
                <c:pt idx="730">
                  <c:v>2061.8777034770001</c:v>
                </c:pt>
                <c:pt idx="731">
                  <c:v>2057.05501501053</c:v>
                </c:pt>
                <c:pt idx="732">
                  <c:v>2060.2873877438401</c:v>
                </c:pt>
                <c:pt idx="733">
                  <c:v>2055.28248351608</c:v>
                </c:pt>
                <c:pt idx="734">
                  <c:v>2053.0844342414898</c:v>
                </c:pt>
                <c:pt idx="735">
                  <c:v>2068.55401624978</c:v>
                </c:pt>
                <c:pt idx="736">
                  <c:v>2065.0247786752998</c:v>
                </c:pt>
                <c:pt idx="737">
                  <c:v>2062.6025798427499</c:v>
                </c:pt>
                <c:pt idx="738">
                  <c:v>2069.3210200173598</c:v>
                </c:pt>
                <c:pt idx="739">
                  <c:v>2061.2550986206802</c:v>
                </c:pt>
                <c:pt idx="740">
                  <c:v>2066.5302612959699</c:v>
                </c:pt>
                <c:pt idx="741">
                  <c:v>2077.4048997484401</c:v>
                </c:pt>
                <c:pt idx="742">
                  <c:v>2065.9650912062498</c:v>
                </c:pt>
                <c:pt idx="743">
                  <c:v>2073.48652512738</c:v>
                </c:pt>
                <c:pt idx="744">
                  <c:v>2067.16632099461</c:v>
                </c:pt>
                <c:pt idx="745">
                  <c:v>2056.2760202321201</c:v>
                </c:pt>
                <c:pt idx="746">
                  <c:v>2069.4524746908801</c:v>
                </c:pt>
                <c:pt idx="747">
                  <c:v>2073.0972327711002</c:v>
                </c:pt>
                <c:pt idx="748">
                  <c:v>2067.9267506072601</c:v>
                </c:pt>
                <c:pt idx="749">
                  <c:v>2069.17026739016</c:v>
                </c:pt>
                <c:pt idx="750">
                  <c:v>2060.6068132312998</c:v>
                </c:pt>
                <c:pt idx="751">
                  <c:v>2064.2200533608302</c:v>
                </c:pt>
                <c:pt idx="752">
                  <c:v>2084.8830839321099</c:v>
                </c:pt>
                <c:pt idx="753">
                  <c:v>2079.7604543665102</c:v>
                </c:pt>
                <c:pt idx="754">
                  <c:v>2076.1844801185898</c:v>
                </c:pt>
                <c:pt idx="755">
                  <c:v>2080.19669012647</c:v>
                </c:pt>
                <c:pt idx="756">
                  <c:v>2077.3806209652698</c:v>
                </c:pt>
                <c:pt idx="757">
                  <c:v>2084.20618722482</c:v>
                </c:pt>
                <c:pt idx="758">
                  <c:v>2090.3973856743301</c:v>
                </c:pt>
                <c:pt idx="759">
                  <c:v>2075.2252838756299</c:v>
                </c:pt>
                <c:pt idx="760">
                  <c:v>2073.2644559134701</c:v>
                </c:pt>
                <c:pt idx="761">
                  <c:v>2069.88145021536</c:v>
                </c:pt>
                <c:pt idx="762">
                  <c:v>2061.4927592444401</c:v>
                </c:pt>
                <c:pt idx="763">
                  <c:v>2070.20500050585</c:v>
                </c:pt>
                <c:pt idx="764">
                  <c:v>2071.9722817729698</c:v>
                </c:pt>
                <c:pt idx="765">
                  <c:v>2067.7886418110202</c:v>
                </c:pt>
                <c:pt idx="766">
                  <c:v>2072.3317769906198</c:v>
                </c:pt>
                <c:pt idx="767">
                  <c:v>2070.05474362225</c:v>
                </c:pt>
                <c:pt idx="768">
                  <c:v>2070.5184735160201</c:v>
                </c:pt>
                <c:pt idx="769">
                  <c:v>2082.1441449587601</c:v>
                </c:pt>
                <c:pt idx="770">
                  <c:v>2081.3731488363601</c:v>
                </c:pt>
                <c:pt idx="771">
                  <c:v>2077.9521935498701</c:v>
                </c:pt>
                <c:pt idx="772">
                  <c:v>2076.4701376499002</c:v>
                </c:pt>
                <c:pt idx="773">
                  <c:v>2066.4590770760901</c:v>
                </c:pt>
                <c:pt idx="774">
                  <c:v>2068.1329324718699</c:v>
                </c:pt>
                <c:pt idx="775">
                  <c:v>2074.8707557867801</c:v>
                </c:pt>
                <c:pt idx="776">
                  <c:v>2063.2601239036399</c:v>
                </c:pt>
                <c:pt idx="777">
                  <c:v>2062.1619722126302</c:v>
                </c:pt>
                <c:pt idx="778">
                  <c:v>2059.1276065700299</c:v>
                </c:pt>
                <c:pt idx="779">
                  <c:v>2056.6772844117099</c:v>
                </c:pt>
                <c:pt idx="780">
                  <c:v>2073.9380099494501</c:v>
                </c:pt>
                <c:pt idx="781">
                  <c:v>2079.8710727489301</c:v>
                </c:pt>
                <c:pt idx="782">
                  <c:v>2073.4710730265201</c:v>
                </c:pt>
                <c:pt idx="783">
                  <c:v>2078.1574294266702</c:v>
                </c:pt>
                <c:pt idx="784">
                  <c:v>2070.1497038431398</c:v>
                </c:pt>
                <c:pt idx="785">
                  <c:v>2066.36621028332</c:v>
                </c:pt>
                <c:pt idx="786">
                  <c:v>2079.0418505614498</c:v>
                </c:pt>
                <c:pt idx="787">
                  <c:v>2071.1640732522401</c:v>
                </c:pt>
                <c:pt idx="788">
                  <c:v>2063.7528482847401</c:v>
                </c:pt>
                <c:pt idx="789">
                  <c:v>2064.9238415581299</c:v>
                </c:pt>
                <c:pt idx="790">
                  <c:v>2057.8927112527999</c:v>
                </c:pt>
                <c:pt idx="791">
                  <c:v>2061.0830602442502</c:v>
                </c:pt>
                <c:pt idx="792">
                  <c:v>2074.5002230489299</c:v>
                </c:pt>
                <c:pt idx="793">
                  <c:v>2063.3530024376</c:v>
                </c:pt>
                <c:pt idx="794">
                  <c:v>2065.0081782458401</c:v>
                </c:pt>
                <c:pt idx="795">
                  <c:v>2067.33728174306</c:v>
                </c:pt>
                <c:pt idx="796">
                  <c:v>2059.2725718592501</c:v>
                </c:pt>
                <c:pt idx="797">
                  <c:v>2071.7574010189001</c:v>
                </c:pt>
                <c:pt idx="798">
                  <c:v>2077.9074828306698</c:v>
                </c:pt>
                <c:pt idx="799">
                  <c:v>2070.2006246757901</c:v>
                </c:pt>
                <c:pt idx="800">
                  <c:v>2072.3075510174399</c:v>
                </c:pt>
                <c:pt idx="801">
                  <c:v>2063.4418616326402</c:v>
                </c:pt>
                <c:pt idx="802">
                  <c:v>2059.4926950048498</c:v>
                </c:pt>
                <c:pt idx="803">
                  <c:v>2077.6912331517801</c:v>
                </c:pt>
                <c:pt idx="804">
                  <c:v>2070.1239559026599</c:v>
                </c:pt>
                <c:pt idx="805">
                  <c:v>2071.9787683695799</c:v>
                </c:pt>
                <c:pt idx="806">
                  <c:v>2069.86234003351</c:v>
                </c:pt>
                <c:pt idx="807">
                  <c:v>2064.0854286233698</c:v>
                </c:pt>
                <c:pt idx="808">
                  <c:v>2071.24798624615</c:v>
                </c:pt>
                <c:pt idx="809">
                  <c:v>2083.0909178755701</c:v>
                </c:pt>
                <c:pt idx="810">
                  <c:v>2071.0211082471401</c:v>
                </c:pt>
                <c:pt idx="811">
                  <c:v>2073.01957097797</c:v>
                </c:pt>
                <c:pt idx="812">
                  <c:v>2066.3536100532801</c:v>
                </c:pt>
                <c:pt idx="813">
                  <c:v>2060.7539167393002</c:v>
                </c:pt>
                <c:pt idx="814">
                  <c:v>2070.0701640909501</c:v>
                </c:pt>
                <c:pt idx="815">
                  <c:v>2078.6004278587998</c:v>
                </c:pt>
                <c:pt idx="816">
                  <c:v>2070.47415412292</c:v>
                </c:pt>
                <c:pt idx="817">
                  <c:v>2074.4211413719499</c:v>
                </c:pt>
                <c:pt idx="818">
                  <c:v>2066.91739654615</c:v>
                </c:pt>
                <c:pt idx="819">
                  <c:v>2062.4221727880899</c:v>
                </c:pt>
                <c:pt idx="820">
                  <c:v>2075.3086509039699</c:v>
                </c:pt>
                <c:pt idx="821">
                  <c:v>2071.9999189413002</c:v>
                </c:pt>
                <c:pt idx="822">
                  <c:v>2062.3035158696198</c:v>
                </c:pt>
                <c:pt idx="823">
                  <c:v>2063.3160194925099</c:v>
                </c:pt>
                <c:pt idx="824">
                  <c:v>2056.71583602594</c:v>
                </c:pt>
                <c:pt idx="825">
                  <c:v>2063.6505745885702</c:v>
                </c:pt>
                <c:pt idx="826">
                  <c:v>2071.3073642938798</c:v>
                </c:pt>
                <c:pt idx="827">
                  <c:v>2063.6691666878801</c:v>
                </c:pt>
                <c:pt idx="828">
                  <c:v>2061.8413099016602</c:v>
                </c:pt>
                <c:pt idx="829">
                  <c:v>2064.5386377131299</c:v>
                </c:pt>
                <c:pt idx="830">
                  <c:v>2058.3238020109702</c:v>
                </c:pt>
                <c:pt idx="831">
                  <c:v>2064.70979000735</c:v>
                </c:pt>
                <c:pt idx="832">
                  <c:v>2071.2330918002399</c:v>
                </c:pt>
                <c:pt idx="833">
                  <c:v>2064.0786907934198</c:v>
                </c:pt>
                <c:pt idx="834">
                  <c:v>2068.2450334025202</c:v>
                </c:pt>
                <c:pt idx="835">
                  <c:v>2065.2065417888198</c:v>
                </c:pt>
                <c:pt idx="836">
                  <c:v>2062.5652683077001</c:v>
                </c:pt>
                <c:pt idx="837">
                  <c:v>2073.5339594665002</c:v>
                </c:pt>
                <c:pt idx="838">
                  <c:v>2067.51329521456</c:v>
                </c:pt>
                <c:pt idx="839">
                  <c:v>2052.9619656749101</c:v>
                </c:pt>
                <c:pt idx="840">
                  <c:v>2052.0539481997698</c:v>
                </c:pt>
                <c:pt idx="841">
                  <c:v>2032.57534184667</c:v>
                </c:pt>
                <c:pt idx="842">
                  <c:v>2033.01438121813</c:v>
                </c:pt>
                <c:pt idx="843">
                  <c:v>2044.2038283004899</c:v>
                </c:pt>
                <c:pt idx="844">
                  <c:v>2032.3222406732</c:v>
                </c:pt>
                <c:pt idx="845">
                  <c:v>2028.2543016607101</c:v>
                </c:pt>
                <c:pt idx="846">
                  <c:v>2030.9627477787601</c:v>
                </c:pt>
                <c:pt idx="847">
                  <c:v>2021.1868960680299</c:v>
                </c:pt>
                <c:pt idx="848">
                  <c:v>2031.8040042242201</c:v>
                </c:pt>
                <c:pt idx="849">
                  <c:v>2033.6839878405999</c:v>
                </c:pt>
                <c:pt idx="850">
                  <c:v>2017.1888376544</c:v>
                </c:pt>
                <c:pt idx="851">
                  <c:v>2023.5745741662399</c:v>
                </c:pt>
                <c:pt idx="852">
                  <c:v>2020.6633423846399</c:v>
                </c:pt>
                <c:pt idx="853">
                  <c:v>2015.12677652191</c:v>
                </c:pt>
                <c:pt idx="854">
                  <c:v>2030.49002305618</c:v>
                </c:pt>
                <c:pt idx="855">
                  <c:v>2033.17078664922</c:v>
                </c:pt>
                <c:pt idx="856">
                  <c:v>2028.5817502413699</c:v>
                </c:pt>
                <c:pt idx="857">
                  <c:v>2028.7475217584599</c:v>
                </c:pt>
                <c:pt idx="858">
                  <c:v>2013.07862790279</c:v>
                </c:pt>
                <c:pt idx="859">
                  <c:v>2016.1309606800401</c:v>
                </c:pt>
                <c:pt idx="860">
                  <c:v>2026.8342434763199</c:v>
                </c:pt>
                <c:pt idx="861">
                  <c:v>2015.27195406858</c:v>
                </c:pt>
                <c:pt idx="862">
                  <c:v>2013.8196767842701</c:v>
                </c:pt>
                <c:pt idx="863">
                  <c:v>2015.9946547025199</c:v>
                </c:pt>
                <c:pt idx="864">
                  <c:v>2005.0846252619399</c:v>
                </c:pt>
                <c:pt idx="865">
                  <c:v>2016.93426058962</c:v>
                </c:pt>
                <c:pt idx="866">
                  <c:v>2018.8492039881401</c:v>
                </c:pt>
                <c:pt idx="867">
                  <c:v>2008.8073019896201</c:v>
                </c:pt>
                <c:pt idx="868">
                  <c:v>2011.75611630049</c:v>
                </c:pt>
                <c:pt idx="869">
                  <c:v>2007.52097685529</c:v>
                </c:pt>
                <c:pt idx="870">
                  <c:v>2003.22955577063</c:v>
                </c:pt>
                <c:pt idx="871">
                  <c:v>2018.8362100950601</c:v>
                </c:pt>
                <c:pt idx="872">
                  <c:v>2019.00803267283</c:v>
                </c:pt>
                <c:pt idx="873">
                  <c:v>2020.7526023400401</c:v>
                </c:pt>
                <c:pt idx="874">
                  <c:v>2028.8247293731399</c:v>
                </c:pt>
                <c:pt idx="875">
                  <c:v>2028.8797017151201</c:v>
                </c:pt>
                <c:pt idx="876">
                  <c:v>2037.4573259594699</c:v>
                </c:pt>
                <c:pt idx="877">
                  <c:v>2048.7945223525899</c:v>
                </c:pt>
                <c:pt idx="878">
                  <c:v>2040.9039198232699</c:v>
                </c:pt>
                <c:pt idx="879">
                  <c:v>2037.5005066806</c:v>
                </c:pt>
                <c:pt idx="880">
                  <c:v>2035.9915359705301</c:v>
                </c:pt>
                <c:pt idx="881">
                  <c:v>2026.66529947309</c:v>
                </c:pt>
                <c:pt idx="882">
                  <c:v>2033.57196651294</c:v>
                </c:pt>
                <c:pt idx="883">
                  <c:v>2035.71798797666</c:v>
                </c:pt>
                <c:pt idx="884">
                  <c:v>2028.3880454568</c:v>
                </c:pt>
                <c:pt idx="885">
                  <c:v>2031.79738886582</c:v>
                </c:pt>
                <c:pt idx="886">
                  <c:v>2032.39314982414</c:v>
                </c:pt>
                <c:pt idx="887">
                  <c:v>2031.0612782993601</c:v>
                </c:pt>
                <c:pt idx="888">
                  <c:v>2043.6610318621799</c:v>
                </c:pt>
                <c:pt idx="889">
                  <c:v>2042.5241707872301</c:v>
                </c:pt>
                <c:pt idx="890">
                  <c:v>2040.24144128936</c:v>
                </c:pt>
                <c:pt idx="891">
                  <c:v>2044.15800177241</c:v>
                </c:pt>
                <c:pt idx="892">
                  <c:v>2043.3803392633799</c:v>
                </c:pt>
                <c:pt idx="893">
                  <c:v>2046.30131877807</c:v>
                </c:pt>
                <c:pt idx="894">
                  <c:v>2058.35344894537</c:v>
                </c:pt>
                <c:pt idx="895">
                  <c:v>2050.8978439819898</c:v>
                </c:pt>
                <c:pt idx="896">
                  <c:v>2052.1417980536198</c:v>
                </c:pt>
                <c:pt idx="897">
                  <c:v>2052.6061299785902</c:v>
                </c:pt>
                <c:pt idx="898">
                  <c:v>2044.23961450979</c:v>
                </c:pt>
                <c:pt idx="899">
                  <c:v>2049.4418693026701</c:v>
                </c:pt>
                <c:pt idx="900">
                  <c:v>2060.69913224947</c:v>
                </c:pt>
                <c:pt idx="901">
                  <c:v>2057.0713975696099</c:v>
                </c:pt>
                <c:pt idx="902">
                  <c:v>2068.9069156901601</c:v>
                </c:pt>
                <c:pt idx="903">
                  <c:v>2071.7837878615401</c:v>
                </c:pt>
                <c:pt idx="904">
                  <c:v>2069.3399926714201</c:v>
                </c:pt>
                <c:pt idx="905">
                  <c:v>2085.2770905741199</c:v>
                </c:pt>
                <c:pt idx="906">
                  <c:v>2086.0352324564201</c:v>
                </c:pt>
                <c:pt idx="907">
                  <c:v>2068.93906591412</c:v>
                </c:pt>
                <c:pt idx="908">
                  <c:v>2058.5391481115398</c:v>
                </c:pt>
                <c:pt idx="909">
                  <c:v>2043.5971113503499</c:v>
                </c:pt>
                <c:pt idx="910">
                  <c:v>2030.9829510387599</c:v>
                </c:pt>
                <c:pt idx="911">
                  <c:v>2044.6562660782199</c:v>
                </c:pt>
                <c:pt idx="912">
                  <c:v>2029.21571477626</c:v>
                </c:pt>
                <c:pt idx="913">
                  <c:v>2021.0068200200601</c:v>
                </c:pt>
                <c:pt idx="914">
                  <c:v>2025.4868198828101</c:v>
                </c:pt>
                <c:pt idx="915">
                  <c:v>2023.71382505376</c:v>
                </c:pt>
                <c:pt idx="916">
                  <c:v>2036.1957986754701</c:v>
                </c:pt>
                <c:pt idx="917">
                  <c:v>2046.31883583487</c:v>
                </c:pt>
                <c:pt idx="918">
                  <c:v>2033.3969188874601</c:v>
                </c:pt>
                <c:pt idx="919">
                  <c:v>2043.2895948371399</c:v>
                </c:pt>
                <c:pt idx="920">
                  <c:v>2047.41222080629</c:v>
                </c:pt>
                <c:pt idx="921">
                  <c:v>2047.4096251493199</c:v>
                </c:pt>
                <c:pt idx="922">
                  <c:v>2057.6996629088399</c:v>
                </c:pt>
                <c:pt idx="923">
                  <c:v>2047.6344665889101</c:v>
                </c:pt>
                <c:pt idx="924">
                  <c:v>2045.2191830023701</c:v>
                </c:pt>
                <c:pt idx="925">
                  <c:v>2042.30184621543</c:v>
                </c:pt>
                <c:pt idx="926">
                  <c:v>2034.0927915132099</c:v>
                </c:pt>
                <c:pt idx="927">
                  <c:v>2034.0230400928101</c:v>
                </c:pt>
                <c:pt idx="928">
                  <c:v>2041.17034470521</c:v>
                </c:pt>
                <c:pt idx="929">
                  <c:v>2034.3453892682201</c:v>
                </c:pt>
                <c:pt idx="930">
                  <c:v>2040.47318360346</c:v>
                </c:pt>
                <c:pt idx="931">
                  <c:v>2040.6388264826201</c:v>
                </c:pt>
                <c:pt idx="932">
                  <c:v>2034.91045619639</c:v>
                </c:pt>
                <c:pt idx="933">
                  <c:v>2043.4197759282199</c:v>
                </c:pt>
                <c:pt idx="934">
                  <c:v>2050.5521188170701</c:v>
                </c:pt>
                <c:pt idx="935">
                  <c:v>2035.7920792925299</c:v>
                </c:pt>
                <c:pt idx="936">
                  <c:v>2039.25268251905</c:v>
                </c:pt>
                <c:pt idx="937">
                  <c:v>2029.10090887005</c:v>
                </c:pt>
                <c:pt idx="938">
                  <c:v>2023.3938276403201</c:v>
                </c:pt>
                <c:pt idx="939">
                  <c:v>2039.74301932045</c:v>
                </c:pt>
                <c:pt idx="940">
                  <c:v>2037.61127155687</c:v>
                </c:pt>
                <c:pt idx="941">
                  <c:v>2031.4798870806301</c:v>
                </c:pt>
                <c:pt idx="942">
                  <c:v>2040.8228014497699</c:v>
                </c:pt>
                <c:pt idx="943">
                  <c:v>2040.2093375127999</c:v>
                </c:pt>
                <c:pt idx="944">
                  <c:v>2050.8100254348001</c:v>
                </c:pt>
                <c:pt idx="945">
                  <c:v>2063.14768831529</c:v>
                </c:pt>
                <c:pt idx="946">
                  <c:v>2052.9649889268298</c:v>
                </c:pt>
                <c:pt idx="947">
                  <c:v>2049.8549926637802</c:v>
                </c:pt>
                <c:pt idx="948">
                  <c:v>2050.6992703302099</c:v>
                </c:pt>
                <c:pt idx="949">
                  <c:v>2044.2143857153501</c:v>
                </c:pt>
                <c:pt idx="950">
                  <c:v>2047.09264505129</c:v>
                </c:pt>
                <c:pt idx="951">
                  <c:v>2051.23899246578</c:v>
                </c:pt>
                <c:pt idx="952">
                  <c:v>2042.4016185426501</c:v>
                </c:pt>
                <c:pt idx="953">
                  <c:v>2043.8161864041599</c:v>
                </c:pt>
                <c:pt idx="954">
                  <c:v>2044.3834310099901</c:v>
                </c:pt>
                <c:pt idx="955">
                  <c:v>2037.0261739554301</c:v>
                </c:pt>
                <c:pt idx="956">
                  <c:v>2051.95329404931</c:v>
                </c:pt>
                <c:pt idx="957">
                  <c:v>2053.7425033281202</c:v>
                </c:pt>
                <c:pt idx="958">
                  <c:v>2048.9273239900999</c:v>
                </c:pt>
                <c:pt idx="959">
                  <c:v>2055.94003318775</c:v>
                </c:pt>
                <c:pt idx="960">
                  <c:v>2054.9201218297098</c:v>
                </c:pt>
                <c:pt idx="961">
                  <c:v>2059.4094471106901</c:v>
                </c:pt>
                <c:pt idx="962">
                  <c:v>2073.7551886267302</c:v>
                </c:pt>
                <c:pt idx="963">
                  <c:v>2063.4712027435198</c:v>
                </c:pt>
                <c:pt idx="964">
                  <c:v>2062.1941214721401</c:v>
                </c:pt>
                <c:pt idx="965">
                  <c:v>2061.8100875475998</c:v>
                </c:pt>
                <c:pt idx="966">
                  <c:v>2047.6303559405701</c:v>
                </c:pt>
                <c:pt idx="967">
                  <c:v>2052.6627307018398</c:v>
                </c:pt>
                <c:pt idx="968">
                  <c:v>2050.7623145920702</c:v>
                </c:pt>
                <c:pt idx="969">
                  <c:v>2041.2969755859001</c:v>
                </c:pt>
                <c:pt idx="970">
                  <c:v>2043.46536892619</c:v>
                </c:pt>
                <c:pt idx="971">
                  <c:v>2040.7053771702799</c:v>
                </c:pt>
                <c:pt idx="972">
                  <c:v>2038.1985863469599</c:v>
                </c:pt>
                <c:pt idx="973">
                  <c:v>2054.0154302661599</c:v>
                </c:pt>
                <c:pt idx="974">
                  <c:v>2053.3996697268399</c:v>
                </c:pt>
                <c:pt idx="975">
                  <c:v>2054.8459067457602</c:v>
                </c:pt>
                <c:pt idx="976">
                  <c:v>2063.2713106132901</c:v>
                </c:pt>
                <c:pt idx="977">
                  <c:v>2059.5768480392098</c:v>
                </c:pt>
                <c:pt idx="978">
                  <c:v>2059.7979353698602</c:v>
                </c:pt>
                <c:pt idx="979">
                  <c:v>2063.1552140672002</c:v>
                </c:pt>
                <c:pt idx="980">
                  <c:v>2053.5241911232301</c:v>
                </c:pt>
                <c:pt idx="981">
                  <c:v>2052.7398527364298</c:v>
                </c:pt>
                <c:pt idx="982">
                  <c:v>2048.9921152042298</c:v>
                </c:pt>
                <c:pt idx="983">
                  <c:v>2040.3145137045999</c:v>
                </c:pt>
                <c:pt idx="984">
                  <c:v>2050.3693283791599</c:v>
                </c:pt>
                <c:pt idx="985">
                  <c:v>2057.36546977328</c:v>
                </c:pt>
                <c:pt idx="986">
                  <c:v>2056.7084896357301</c:v>
                </c:pt>
                <c:pt idx="987">
                  <c:v>2062.95356022847</c:v>
                </c:pt>
                <c:pt idx="988">
                  <c:v>2061.3568076252</c:v>
                </c:pt>
                <c:pt idx="989">
                  <c:v>2053.4082349666501</c:v>
                </c:pt>
                <c:pt idx="990">
                  <c:v>2061.3518213083298</c:v>
                </c:pt>
                <c:pt idx="991">
                  <c:v>2059.09949752993</c:v>
                </c:pt>
                <c:pt idx="992">
                  <c:v>2051.7682625857801</c:v>
                </c:pt>
                <c:pt idx="993">
                  <c:v>2048.2416457961299</c:v>
                </c:pt>
                <c:pt idx="994">
                  <c:v>2039.0907133921201</c:v>
                </c:pt>
                <c:pt idx="995">
                  <c:v>2039.3510481717799</c:v>
                </c:pt>
                <c:pt idx="996">
                  <c:v>2054.21137840849</c:v>
                </c:pt>
                <c:pt idx="997">
                  <c:v>2047.98849982107</c:v>
                </c:pt>
                <c:pt idx="998">
                  <c:v>2043.47616249781</c:v>
                </c:pt>
                <c:pt idx="999">
                  <c:v>2045.37733792581</c:v>
                </c:pt>
                <c:pt idx="1000">
                  <c:v>2043.5456296454099</c:v>
                </c:pt>
                <c:pt idx="1001">
                  <c:v>2054.4069476053401</c:v>
                </c:pt>
                <c:pt idx="1002">
                  <c:v>2064.1657401497</c:v>
                </c:pt>
                <c:pt idx="1003">
                  <c:v>2059.7583293623002</c:v>
                </c:pt>
                <c:pt idx="1004">
                  <c:v>2064.0125849825599</c:v>
                </c:pt>
                <c:pt idx="1005">
                  <c:v>2062.4651024415898</c:v>
                </c:pt>
                <c:pt idx="1006">
                  <c:v>2061.74146946877</c:v>
                </c:pt>
                <c:pt idx="1007">
                  <c:v>2070.7681405990002</c:v>
                </c:pt>
                <c:pt idx="1008">
                  <c:v>2068.8901213162499</c:v>
                </c:pt>
                <c:pt idx="1009">
                  <c:v>2062.8309429567398</c:v>
                </c:pt>
                <c:pt idx="1010">
                  <c:v>2066.2148821272999</c:v>
                </c:pt>
                <c:pt idx="1011">
                  <c:v>2057.7955067360699</c:v>
                </c:pt>
                <c:pt idx="1012">
                  <c:v>2060.16661618957</c:v>
                </c:pt>
                <c:pt idx="1013">
                  <c:v>2071.4989054903399</c:v>
                </c:pt>
                <c:pt idx="1014">
                  <c:v>2065.4893237864999</c:v>
                </c:pt>
                <c:pt idx="1015">
                  <c:v>2065.0615302084402</c:v>
                </c:pt>
                <c:pt idx="1016">
                  <c:v>2066.0596259438198</c:v>
                </c:pt>
                <c:pt idx="1017">
                  <c:v>2065.92445597592</c:v>
                </c:pt>
                <c:pt idx="1018">
                  <c:v>2085.6949057304701</c:v>
                </c:pt>
                <c:pt idx="1019">
                  <c:v>2103.63983682253</c:v>
                </c:pt>
                <c:pt idx="1020">
                  <c:v>2097.56425914898</c:v>
                </c:pt>
                <c:pt idx="1021">
                  <c:v>2102.0957751073502</c:v>
                </c:pt>
                <c:pt idx="1022">
                  <c:v>2107.0418208484102</c:v>
                </c:pt>
                <c:pt idx="1023">
                  <c:v>2109.96885081768</c:v>
                </c:pt>
                <c:pt idx="1024">
                  <c:v>2111.8659686309902</c:v>
                </c:pt>
                <c:pt idx="1025">
                  <c:v>2102.7344748084902</c:v>
                </c:pt>
                <c:pt idx="1026">
                  <c:v>2086.8944019096898</c:v>
                </c:pt>
                <c:pt idx="1027">
                  <c:v>2087.4566707610202</c:v>
                </c:pt>
                <c:pt idx="1028">
                  <c:v>2080.3654820821198</c:v>
                </c:pt>
                <c:pt idx="1029">
                  <c:v>2075.7137779322302</c:v>
                </c:pt>
                <c:pt idx="1030">
                  <c:v>2080.46850280338</c:v>
                </c:pt>
                <c:pt idx="1031">
                  <c:v>2073.80370886431</c:v>
                </c:pt>
                <c:pt idx="1032">
                  <c:v>2072.7252968838902</c:v>
                </c:pt>
                <c:pt idx="1033">
                  <c:v>2076.8524501004999</c:v>
                </c:pt>
                <c:pt idx="1034">
                  <c:v>2070.76354167916</c:v>
                </c:pt>
                <c:pt idx="1035">
                  <c:v>2079.3444556805898</c:v>
                </c:pt>
                <c:pt idx="1036">
                  <c:v>2095.6720562627002</c:v>
                </c:pt>
                <c:pt idx="1037">
                  <c:v>2080.5241554737599</c:v>
                </c:pt>
                <c:pt idx="1038">
                  <c:v>2088.63530315341</c:v>
                </c:pt>
                <c:pt idx="1039">
                  <c:v>2086.8782561334101</c:v>
                </c:pt>
                <c:pt idx="1040">
                  <c:v>2082.85796200814</c:v>
                </c:pt>
                <c:pt idx="1041">
                  <c:v>2098.7506710304101</c:v>
                </c:pt>
                <c:pt idx="1042">
                  <c:v>2087.49977677582</c:v>
                </c:pt>
                <c:pt idx="1043">
                  <c:v>2068.1817061207998</c:v>
                </c:pt>
                <c:pt idx="1044">
                  <c:v>2071.3157978228901</c:v>
                </c:pt>
                <c:pt idx="1045">
                  <c:v>2068.6101783272302</c:v>
                </c:pt>
                <c:pt idx="1046">
                  <c:v>2069.27164972425</c:v>
                </c:pt>
                <c:pt idx="1047">
                  <c:v>2073.5303319157802</c:v>
                </c:pt>
                <c:pt idx="1048">
                  <c:v>2058.7708800667201</c:v>
                </c:pt>
                <c:pt idx="1049">
                  <c:v>2064.07782620427</c:v>
                </c:pt>
                <c:pt idx="1050">
                  <c:v>2072.58760417447</c:v>
                </c:pt>
                <c:pt idx="1051">
                  <c:v>2066.4184614862102</c:v>
                </c:pt>
                <c:pt idx="1052">
                  <c:v>2077.1757243114298</c:v>
                </c:pt>
                <c:pt idx="1053">
                  <c:v>2084.7240860779898</c:v>
                </c:pt>
                <c:pt idx="1054">
                  <c:v>2082.4188594099901</c:v>
                </c:pt>
                <c:pt idx="1055">
                  <c:v>2083.36275097512</c:v>
                </c:pt>
                <c:pt idx="1056">
                  <c:v>2083.0579687837198</c:v>
                </c:pt>
                <c:pt idx="1057">
                  <c:v>2068.42135043591</c:v>
                </c:pt>
                <c:pt idx="1058">
                  <c:v>2077.9270256524901</c:v>
                </c:pt>
                <c:pt idx="1059">
                  <c:v>2065.9034190208499</c:v>
                </c:pt>
                <c:pt idx="1060">
                  <c:v>2055.4745235341802</c:v>
                </c:pt>
                <c:pt idx="1061">
                  <c:v>2055.8801852000602</c:v>
                </c:pt>
                <c:pt idx="1062">
                  <c:v>2045.22284169304</c:v>
                </c:pt>
                <c:pt idx="1063">
                  <c:v>2043.5429106479301</c:v>
                </c:pt>
                <c:pt idx="1064">
                  <c:v>2052.6006234864099</c:v>
                </c:pt>
                <c:pt idx="1065">
                  <c:v>2044.60712035031</c:v>
                </c:pt>
                <c:pt idx="1066">
                  <c:v>2036.92024389728</c:v>
                </c:pt>
                <c:pt idx="1067">
                  <c:v>2033.69732897121</c:v>
                </c:pt>
                <c:pt idx="1068">
                  <c:v>2021.67452178343</c:v>
                </c:pt>
                <c:pt idx="1069">
                  <c:v>2028.8275313218201</c:v>
                </c:pt>
                <c:pt idx="1070">
                  <c:v>2034.2947664431399</c:v>
                </c:pt>
                <c:pt idx="1071">
                  <c:v>2027.7355632252099</c:v>
                </c:pt>
                <c:pt idx="1072">
                  <c:v>2026.63483696292</c:v>
                </c:pt>
                <c:pt idx="1073">
                  <c:v>2025.0043281374001</c:v>
                </c:pt>
                <c:pt idx="1074">
                  <c:v>2025.5863478025201</c:v>
                </c:pt>
                <c:pt idx="1075">
                  <c:v>2037.76768825605</c:v>
                </c:pt>
                <c:pt idx="1076">
                  <c:v>2036.7646074177301</c:v>
                </c:pt>
                <c:pt idx="1077">
                  <c:v>2034.6705210374801</c:v>
                </c:pt>
                <c:pt idx="1078">
                  <c:v>2040.0489354465999</c:v>
                </c:pt>
                <c:pt idx="1079">
                  <c:v>2038.3134104872599</c:v>
                </c:pt>
                <c:pt idx="1080">
                  <c:v>2038.36952153522</c:v>
                </c:pt>
                <c:pt idx="1081">
                  <c:v>2046.02215731213</c:v>
                </c:pt>
                <c:pt idx="1082">
                  <c:v>2038.00143535896</c:v>
                </c:pt>
                <c:pt idx="1083">
                  <c:v>2040.67897664112</c:v>
                </c:pt>
                <c:pt idx="1084">
                  <c:v>2033.64598361205</c:v>
                </c:pt>
                <c:pt idx="1085">
                  <c:v>2020.77163241065</c:v>
                </c:pt>
                <c:pt idx="1086">
                  <c:v>2026.38758344503</c:v>
                </c:pt>
                <c:pt idx="1087">
                  <c:v>2032.0684814753299</c:v>
                </c:pt>
                <c:pt idx="1088">
                  <c:v>2023.3226109329901</c:v>
                </c:pt>
                <c:pt idx="1089">
                  <c:v>2028.0630811441899</c:v>
                </c:pt>
                <c:pt idx="1090">
                  <c:v>2022.0178421655901</c:v>
                </c:pt>
                <c:pt idx="1091">
                  <c:v>2016.3128866248801</c:v>
                </c:pt>
                <c:pt idx="1092">
                  <c:v>2030.98228731635</c:v>
                </c:pt>
                <c:pt idx="1093">
                  <c:v>2031.7001365860999</c:v>
                </c:pt>
                <c:pt idx="1094">
                  <c:v>2029.9626028295099</c:v>
                </c:pt>
                <c:pt idx="1095">
                  <c:v>2034.07874246963</c:v>
                </c:pt>
                <c:pt idx="1096">
                  <c:v>2026.3250151080999</c:v>
                </c:pt>
                <c:pt idx="1097">
                  <c:v>2031.1348736197799</c:v>
                </c:pt>
                <c:pt idx="1098">
                  <c:v>2048.75835707241</c:v>
                </c:pt>
                <c:pt idx="1099">
                  <c:v>2045.40665098368</c:v>
                </c:pt>
                <c:pt idx="1100">
                  <c:v>2047.0704440253101</c:v>
                </c:pt>
                <c:pt idx="1101">
                  <c:v>2049.4375137308198</c:v>
                </c:pt>
                <c:pt idx="1102">
                  <c:v>2043.01894823766</c:v>
                </c:pt>
                <c:pt idx="1103">
                  <c:v>2051.97815724783</c:v>
                </c:pt>
                <c:pt idx="1104">
                  <c:v>2055.1058218747498</c:v>
                </c:pt>
                <c:pt idx="1105">
                  <c:v>2045.7531668301799</c:v>
                </c:pt>
                <c:pt idx="1106">
                  <c:v>2048.86226607256</c:v>
                </c:pt>
                <c:pt idx="1107">
                  <c:v>2046.8883339295701</c:v>
                </c:pt>
                <c:pt idx="1108">
                  <c:v>2040.1586504112699</c:v>
                </c:pt>
                <c:pt idx="1109">
                  <c:v>2055.1669581042602</c:v>
                </c:pt>
                <c:pt idx="1110">
                  <c:v>2056.49580858438</c:v>
                </c:pt>
                <c:pt idx="1111">
                  <c:v>2056.38421533472</c:v>
                </c:pt>
                <c:pt idx="1112">
                  <c:v>2067.3895801550798</c:v>
                </c:pt>
                <c:pt idx="1113">
                  <c:v>2059.3602699231401</c:v>
                </c:pt>
                <c:pt idx="1114">
                  <c:v>2058.5750653683099</c:v>
                </c:pt>
                <c:pt idx="1115">
                  <c:v>2071.0337722373702</c:v>
                </c:pt>
                <c:pt idx="1116">
                  <c:v>2060.41247098134</c:v>
                </c:pt>
                <c:pt idx="1117">
                  <c:v>2060.9687731362201</c:v>
                </c:pt>
                <c:pt idx="1118">
                  <c:v>2056.9261470166598</c:v>
                </c:pt>
                <c:pt idx="1119">
                  <c:v>2041.0189619330599</c:v>
                </c:pt>
                <c:pt idx="1120">
                  <c:v>2045.8865835312899</c:v>
                </c:pt>
                <c:pt idx="1121">
                  <c:v>2056.9933962007099</c:v>
                </c:pt>
                <c:pt idx="1122">
                  <c:v>2051.3259404082801</c:v>
                </c:pt>
                <c:pt idx="1123">
                  <c:v>2053.3396336903402</c:v>
                </c:pt>
                <c:pt idx="1124">
                  <c:v>2047.9338794512701</c:v>
                </c:pt>
                <c:pt idx="1125">
                  <c:v>2043.91935238633</c:v>
                </c:pt>
                <c:pt idx="1126">
                  <c:v>2060.68151424199</c:v>
                </c:pt>
                <c:pt idx="1127">
                  <c:v>2065.6309660677398</c:v>
                </c:pt>
                <c:pt idx="1128">
                  <c:v>2055.9022058804298</c:v>
                </c:pt>
                <c:pt idx="1129">
                  <c:v>2057.97722822892</c:v>
                </c:pt>
                <c:pt idx="1130">
                  <c:v>2052.7233989206702</c:v>
                </c:pt>
                <c:pt idx="1131">
                  <c:v>2051.5036758863898</c:v>
                </c:pt>
                <c:pt idx="1132">
                  <c:v>2066.591877976</c:v>
                </c:pt>
                <c:pt idx="1133">
                  <c:v>2057.3286342223901</c:v>
                </c:pt>
                <c:pt idx="1134">
                  <c:v>2051.4585563017799</c:v>
                </c:pt>
                <c:pt idx="1135">
                  <c:v>2049.6254656823498</c:v>
                </c:pt>
                <c:pt idx="1136">
                  <c:v>2035.39592910134</c:v>
                </c:pt>
                <c:pt idx="1137">
                  <c:v>2044.42823128644</c:v>
                </c:pt>
                <c:pt idx="1138">
                  <c:v>2055.3837314120101</c:v>
                </c:pt>
                <c:pt idx="1139">
                  <c:v>2042.54605866313</c:v>
                </c:pt>
                <c:pt idx="1140">
                  <c:v>2046.68809212517</c:v>
                </c:pt>
                <c:pt idx="1141">
                  <c:v>2047.49661291456</c:v>
                </c:pt>
                <c:pt idx="1142">
                  <c:v>2044.66070537512</c:v>
                </c:pt>
                <c:pt idx="1143">
                  <c:v>2062.8500402077402</c:v>
                </c:pt>
                <c:pt idx="1144">
                  <c:v>2060.7460243364799</c:v>
                </c:pt>
                <c:pt idx="1145">
                  <c:v>2051.3122056726702</c:v>
                </c:pt>
                <c:pt idx="1146">
                  <c:v>2057.5637830136998</c:v>
                </c:pt>
                <c:pt idx="1147">
                  <c:v>2052.9294397874701</c:v>
                </c:pt>
                <c:pt idx="1148">
                  <c:v>2054.9774445487801</c:v>
                </c:pt>
                <c:pt idx="1149">
                  <c:v>2070.4970907105399</c:v>
                </c:pt>
                <c:pt idx="1150">
                  <c:v>2063.04164461858</c:v>
                </c:pt>
                <c:pt idx="1151">
                  <c:v>2062.9149046909401</c:v>
                </c:pt>
                <c:pt idx="1152">
                  <c:v>2069.8948929744201</c:v>
                </c:pt>
                <c:pt idx="1153">
                  <c:v>2064.52573356415</c:v>
                </c:pt>
                <c:pt idx="1154">
                  <c:v>2074.5515993305598</c:v>
                </c:pt>
                <c:pt idx="1155">
                  <c:v>2081.6631952130201</c:v>
                </c:pt>
                <c:pt idx="1156">
                  <c:v>2071.8107938119001</c:v>
                </c:pt>
                <c:pt idx="1157">
                  <c:v>2077.4478482978898</c:v>
                </c:pt>
                <c:pt idx="1158">
                  <c:v>2077.56821271029</c:v>
                </c:pt>
                <c:pt idx="1159">
                  <c:v>2067.8564944024502</c:v>
                </c:pt>
                <c:pt idx="1160">
                  <c:v>2080.0546678829801</c:v>
                </c:pt>
                <c:pt idx="1161">
                  <c:v>2079.6389134604101</c:v>
                </c:pt>
                <c:pt idx="1162">
                  <c:v>2071.0877227897299</c:v>
                </c:pt>
                <c:pt idx="1163">
                  <c:v>2075.22669380256</c:v>
                </c:pt>
                <c:pt idx="1164">
                  <c:v>2067.7913781669399</c:v>
                </c:pt>
                <c:pt idx="1165">
                  <c:v>2067.3773700310999</c:v>
                </c:pt>
                <c:pt idx="1166">
                  <c:v>2081.4315933856501</c:v>
                </c:pt>
                <c:pt idx="1167">
                  <c:v>2075.7681348392298</c:v>
                </c:pt>
                <c:pt idx="1168">
                  <c:v>2070.12087973607</c:v>
                </c:pt>
                <c:pt idx="1169">
                  <c:v>2075.2786848217602</c:v>
                </c:pt>
                <c:pt idx="1170">
                  <c:v>2067.1442942674198</c:v>
                </c:pt>
                <c:pt idx="1171">
                  <c:v>2078.8168209738301</c:v>
                </c:pt>
                <c:pt idx="1172">
                  <c:v>2087.4103656687798</c:v>
                </c:pt>
                <c:pt idx="1173">
                  <c:v>2077.7708628619298</c:v>
                </c:pt>
                <c:pt idx="1174">
                  <c:v>2082.6435572823998</c:v>
                </c:pt>
                <c:pt idx="1175">
                  <c:v>2083.3747511089</c:v>
                </c:pt>
                <c:pt idx="1176">
                  <c:v>2074.3995909154301</c:v>
                </c:pt>
                <c:pt idx="1177">
                  <c:v>2090.8027406930801</c:v>
                </c:pt>
                <c:pt idx="1178">
                  <c:v>2089.1109712817201</c:v>
                </c:pt>
                <c:pt idx="1179">
                  <c:v>2084.24830919445</c:v>
                </c:pt>
                <c:pt idx="1180">
                  <c:v>2086.3291576777401</c:v>
                </c:pt>
                <c:pt idx="1181">
                  <c:v>2076.69255100992</c:v>
                </c:pt>
                <c:pt idx="1182">
                  <c:v>2076.08820848099</c:v>
                </c:pt>
                <c:pt idx="1183">
                  <c:v>2092.6220102084499</c:v>
                </c:pt>
                <c:pt idx="1184">
                  <c:v>2083.8024585534399</c:v>
                </c:pt>
                <c:pt idx="1185">
                  <c:v>2082.7006379907898</c:v>
                </c:pt>
                <c:pt idx="1186">
                  <c:v>2082.7256579035802</c:v>
                </c:pt>
                <c:pt idx="1187">
                  <c:v>2081.3163494096402</c:v>
                </c:pt>
                <c:pt idx="1188">
                  <c:v>2087.9869136052698</c:v>
                </c:pt>
                <c:pt idx="1189">
                  <c:v>2097.29080779592</c:v>
                </c:pt>
                <c:pt idx="1190">
                  <c:v>2085.80789096337</c:v>
                </c:pt>
                <c:pt idx="1191">
                  <c:v>2087.52491974637</c:v>
                </c:pt>
                <c:pt idx="1192">
                  <c:v>2084.69360673247</c:v>
                </c:pt>
                <c:pt idx="1193">
                  <c:v>2078.5270801476299</c:v>
                </c:pt>
                <c:pt idx="1194">
                  <c:v>2089.2242559166798</c:v>
                </c:pt>
                <c:pt idx="1195">
                  <c:v>2092.4621289219299</c:v>
                </c:pt>
                <c:pt idx="1196">
                  <c:v>2084.8684177996201</c:v>
                </c:pt>
                <c:pt idx="1197">
                  <c:v>2088.3675862370301</c:v>
                </c:pt>
                <c:pt idx="1198">
                  <c:v>2082.0825597021098</c:v>
                </c:pt>
                <c:pt idx="1199">
                  <c:v>2080.9081808147798</c:v>
                </c:pt>
                <c:pt idx="1200">
                  <c:v>2092.07387135831</c:v>
                </c:pt>
                <c:pt idx="1201">
                  <c:v>2081.4747892437899</c:v>
                </c:pt>
                <c:pt idx="1202">
                  <c:v>2079.8345269551101</c:v>
                </c:pt>
                <c:pt idx="1203">
                  <c:v>2079.2796422010001</c:v>
                </c:pt>
                <c:pt idx="1204">
                  <c:v>2072.1591439958102</c:v>
                </c:pt>
                <c:pt idx="1205">
                  <c:v>2077.8001542632801</c:v>
                </c:pt>
                <c:pt idx="1206">
                  <c:v>2082.8982192103099</c:v>
                </c:pt>
                <c:pt idx="1207">
                  <c:v>2074.2418373115001</c:v>
                </c:pt>
                <c:pt idx="1208">
                  <c:v>2076.94174199895</c:v>
                </c:pt>
                <c:pt idx="1209">
                  <c:v>2072.6736527530302</c:v>
                </c:pt>
                <c:pt idx="1210">
                  <c:v>2069.0686857753699</c:v>
                </c:pt>
                <c:pt idx="1211">
                  <c:v>2080.0071832611402</c:v>
                </c:pt>
                <c:pt idx="1212">
                  <c:v>2083.0955426637902</c:v>
                </c:pt>
                <c:pt idx="1213">
                  <c:v>2079.7540491157702</c:v>
                </c:pt>
                <c:pt idx="1214">
                  <c:v>2082.8641279947901</c:v>
                </c:pt>
                <c:pt idx="1215">
                  <c:v>2079.2715443135899</c:v>
                </c:pt>
                <c:pt idx="1216">
                  <c:v>2080.0796938306898</c:v>
                </c:pt>
                <c:pt idx="1217">
                  <c:v>2087.1096916613601</c:v>
                </c:pt>
                <c:pt idx="1218">
                  <c:v>2079.1269394953702</c:v>
                </c:pt>
                <c:pt idx="1219">
                  <c:v>2072.32491730121</c:v>
                </c:pt>
                <c:pt idx="1220">
                  <c:v>2073.6969422751599</c:v>
                </c:pt>
                <c:pt idx="1221">
                  <c:v>2063.9011859817501</c:v>
                </c:pt>
                <c:pt idx="1222">
                  <c:v>2069.8028439637401</c:v>
                </c:pt>
                <c:pt idx="1223">
                  <c:v>2076.8992751767501</c:v>
                </c:pt>
                <c:pt idx="1224">
                  <c:v>2071.4155078144299</c:v>
                </c:pt>
                <c:pt idx="1225">
                  <c:v>2077.5497181259302</c:v>
                </c:pt>
                <c:pt idx="1226">
                  <c:v>2076.9959259152402</c:v>
                </c:pt>
                <c:pt idx="1227">
                  <c:v>2069.0607443998601</c:v>
                </c:pt>
                <c:pt idx="1228">
                  <c:v>2082.6608352697599</c:v>
                </c:pt>
                <c:pt idx="1229">
                  <c:v>2081.4123179006301</c:v>
                </c:pt>
                <c:pt idx="1230">
                  <c:v>2075.0113871276799</c:v>
                </c:pt>
                <c:pt idx="1231">
                  <c:v>2075.3779240992999</c:v>
                </c:pt>
                <c:pt idx="1232">
                  <c:v>2066.6391305205798</c:v>
                </c:pt>
                <c:pt idx="1233">
                  <c:v>2069.0816179080198</c:v>
                </c:pt>
                <c:pt idx="1234">
                  <c:v>2082.3729600465199</c:v>
                </c:pt>
                <c:pt idx="1235">
                  <c:v>2077.1305597268602</c:v>
                </c:pt>
                <c:pt idx="1236">
                  <c:v>2074.9703045373099</c:v>
                </c:pt>
                <c:pt idx="1237">
                  <c:v>2073.7208083833998</c:v>
                </c:pt>
                <c:pt idx="1238">
                  <c:v>2069.0942107010001</c:v>
                </c:pt>
                <c:pt idx="1239">
                  <c:v>2077.3287557385602</c:v>
                </c:pt>
                <c:pt idx="1240">
                  <c:v>2082.51900807731</c:v>
                </c:pt>
                <c:pt idx="1241">
                  <c:v>2069.2053514222598</c:v>
                </c:pt>
                <c:pt idx="1242">
                  <c:v>2072.2778229577002</c:v>
                </c:pt>
                <c:pt idx="1243">
                  <c:v>2068.0653660099101</c:v>
                </c:pt>
                <c:pt idx="1244">
                  <c:v>2063.0530980287299</c:v>
                </c:pt>
                <c:pt idx="1245">
                  <c:v>2075.2083773867798</c:v>
                </c:pt>
                <c:pt idx="1246">
                  <c:v>2075.5477309929402</c:v>
                </c:pt>
                <c:pt idx="1247">
                  <c:v>2069.31844059778</c:v>
                </c:pt>
                <c:pt idx="1248">
                  <c:v>2077.6831090169799</c:v>
                </c:pt>
                <c:pt idx="1249">
                  <c:v>2071.50715987393</c:v>
                </c:pt>
                <c:pt idx="1250">
                  <c:v>2072.9359162524102</c:v>
                </c:pt>
                <c:pt idx="1251">
                  <c:v>2088.4127272777</c:v>
                </c:pt>
                <c:pt idx="1252">
                  <c:v>2077.2373528859898</c:v>
                </c:pt>
                <c:pt idx="1253">
                  <c:v>2074.0004655716102</c:v>
                </c:pt>
                <c:pt idx="1254">
                  <c:v>2075.7943555484499</c:v>
                </c:pt>
                <c:pt idx="1255">
                  <c:v>2065.39460402247</c:v>
                </c:pt>
                <c:pt idx="1256">
                  <c:v>2069.52853988687</c:v>
                </c:pt>
                <c:pt idx="1257">
                  <c:v>2078.11686004791</c:v>
                </c:pt>
                <c:pt idx="1258">
                  <c:v>2067.9193852834801</c:v>
                </c:pt>
                <c:pt idx="1259">
                  <c:v>2069.3701891730798</c:v>
                </c:pt>
                <c:pt idx="1260">
                  <c:v>2068.3732660528699</c:v>
                </c:pt>
                <c:pt idx="1261">
                  <c:v>2059.6813461357201</c:v>
                </c:pt>
                <c:pt idx="1262">
                  <c:v>2072.2356015730202</c:v>
                </c:pt>
                <c:pt idx="1263">
                  <c:v>2071.6673634346598</c:v>
                </c:pt>
                <c:pt idx="1264">
                  <c:v>2060.7359030060002</c:v>
                </c:pt>
                <c:pt idx="1265">
                  <c:v>2062.1557983837502</c:v>
                </c:pt>
                <c:pt idx="1266">
                  <c:v>2060.4793715137098</c:v>
                </c:pt>
                <c:pt idx="1267">
                  <c:v>2055.0202731765298</c:v>
                </c:pt>
                <c:pt idx="1268">
                  <c:v>2071.2085608827201</c:v>
                </c:pt>
                <c:pt idx="1269">
                  <c:v>2064.9151997395302</c:v>
                </c:pt>
                <c:pt idx="1270">
                  <c:v>2067.0698028451602</c:v>
                </c:pt>
                <c:pt idx="1271">
                  <c:v>2071.9003514390201</c:v>
                </c:pt>
                <c:pt idx="1272">
                  <c:v>2064.5504049956098</c:v>
                </c:pt>
                <c:pt idx="1273">
                  <c:v>2072.44503015689</c:v>
                </c:pt>
                <c:pt idx="1274">
                  <c:v>2080.8379753469499</c:v>
                </c:pt>
                <c:pt idx="1275">
                  <c:v>2066.0662347071602</c:v>
                </c:pt>
                <c:pt idx="1276">
                  <c:v>2069.4617908339101</c:v>
                </c:pt>
                <c:pt idx="1277">
                  <c:v>2064.7090529842999</c:v>
                </c:pt>
                <c:pt idx="1278">
                  <c:v>2062.4940798375901</c:v>
                </c:pt>
                <c:pt idx="1279">
                  <c:v>2076.2535571117</c:v>
                </c:pt>
                <c:pt idx="1280">
                  <c:v>2073.34060493373</c:v>
                </c:pt>
                <c:pt idx="1281">
                  <c:v>2069.9074797765902</c:v>
                </c:pt>
                <c:pt idx="1282">
                  <c:v>2083.4482704115899</c:v>
                </c:pt>
                <c:pt idx="1283">
                  <c:v>2076.1089681109302</c:v>
                </c:pt>
                <c:pt idx="1284">
                  <c:v>2073.1453377661901</c:v>
                </c:pt>
                <c:pt idx="1285">
                  <c:v>2089.7997998607202</c:v>
                </c:pt>
                <c:pt idx="1286">
                  <c:v>2082.28119648138</c:v>
                </c:pt>
                <c:pt idx="1287">
                  <c:v>2079.9571596675401</c:v>
                </c:pt>
                <c:pt idx="1288">
                  <c:v>2082.2489472078801</c:v>
                </c:pt>
                <c:pt idx="1289">
                  <c:v>2073.8901268770301</c:v>
                </c:pt>
                <c:pt idx="1290">
                  <c:v>2087.2125856081798</c:v>
                </c:pt>
                <c:pt idx="1291">
                  <c:v>2107.8582093400901</c:v>
                </c:pt>
                <c:pt idx="1292">
                  <c:v>2092.94748820003</c:v>
                </c:pt>
                <c:pt idx="1293">
                  <c:v>2098.7158922887202</c:v>
                </c:pt>
                <c:pt idx="1294">
                  <c:v>2100.8610005277001</c:v>
                </c:pt>
                <c:pt idx="1295">
                  <c:v>2096.6659596211498</c:v>
                </c:pt>
                <c:pt idx="1296">
                  <c:v>2115.3873600172001</c:v>
                </c:pt>
                <c:pt idx="1297">
                  <c:v>2116.9345305848501</c:v>
                </c:pt>
                <c:pt idx="1298">
                  <c:v>2103.7654692650599</c:v>
                </c:pt>
                <c:pt idx="1299">
                  <c:v>2107.7230587382401</c:v>
                </c:pt>
                <c:pt idx="1300">
                  <c:v>2098.8210047284001</c:v>
                </c:pt>
                <c:pt idx="1301">
                  <c:v>2102.87356075465</c:v>
                </c:pt>
                <c:pt idx="1302">
                  <c:v>2115.8534446874801</c:v>
                </c:pt>
                <c:pt idx="1303">
                  <c:v>2099.99399160758</c:v>
                </c:pt>
                <c:pt idx="1304">
                  <c:v>2093.0923646277702</c:v>
                </c:pt>
                <c:pt idx="1305">
                  <c:v>2097.5427762747699</c:v>
                </c:pt>
                <c:pt idx="1306">
                  <c:v>2092.9352217348401</c:v>
                </c:pt>
                <c:pt idx="1307">
                  <c:v>2103.5101525021701</c:v>
                </c:pt>
                <c:pt idx="1308">
                  <c:v>2107.01797558207</c:v>
                </c:pt>
                <c:pt idx="1309">
                  <c:v>2098.4435509036798</c:v>
                </c:pt>
                <c:pt idx="1310">
                  <c:v>2106.3787934085999</c:v>
                </c:pt>
                <c:pt idx="1311">
                  <c:v>2104.2185942976798</c:v>
                </c:pt>
                <c:pt idx="1312">
                  <c:v>2094.7770762875298</c:v>
                </c:pt>
                <c:pt idx="1313">
                  <c:v>2105.1693181568098</c:v>
                </c:pt>
                <c:pt idx="1314">
                  <c:v>2112.0064281580699</c:v>
                </c:pt>
                <c:pt idx="1315">
                  <c:v>2107.4322048097902</c:v>
                </c:pt>
                <c:pt idx="1316">
                  <c:v>2110.7507192757198</c:v>
                </c:pt>
                <c:pt idx="1317">
                  <c:v>2102.56391912447</c:v>
                </c:pt>
                <c:pt idx="1318">
                  <c:v>2106.9163262336801</c:v>
                </c:pt>
                <c:pt idx="1319">
                  <c:v>2127.24648543477</c:v>
                </c:pt>
                <c:pt idx="1320">
                  <c:v>2128.59021729802</c:v>
                </c:pt>
                <c:pt idx="1321">
                  <c:v>2120.4032759435399</c:v>
                </c:pt>
                <c:pt idx="1322">
                  <c:v>2127.1330638043801</c:v>
                </c:pt>
                <c:pt idx="1323">
                  <c:v>2118.7360510429598</c:v>
                </c:pt>
                <c:pt idx="1324">
                  <c:v>2127.49718030438</c:v>
                </c:pt>
                <c:pt idx="1325">
                  <c:v>2137.3901616655999</c:v>
                </c:pt>
                <c:pt idx="1326">
                  <c:v>2127.8660681738302</c:v>
                </c:pt>
                <c:pt idx="1327">
                  <c:v>2120.9972340977902</c:v>
                </c:pt>
                <c:pt idx="1328">
                  <c:v>2119.5851481354198</c:v>
                </c:pt>
                <c:pt idx="1329">
                  <c:v>2106.56329153361</c:v>
                </c:pt>
                <c:pt idx="1330">
                  <c:v>2122.7629930194598</c:v>
                </c:pt>
                <c:pt idx="1331">
                  <c:v>2115.0320285411799</c:v>
                </c:pt>
                <c:pt idx="1332">
                  <c:v>2102.8186529801501</c:v>
                </c:pt>
                <c:pt idx="1333">
                  <c:v>2100.2018197500302</c:v>
                </c:pt>
                <c:pt idx="1334">
                  <c:v>2103.1970242152602</c:v>
                </c:pt>
                <c:pt idx="1335">
                  <c:v>2106.6358763778499</c:v>
                </c:pt>
                <c:pt idx="1336">
                  <c:v>2126.8222358980302</c:v>
                </c:pt>
                <c:pt idx="1337">
                  <c:v>2117.5265513304098</c:v>
                </c:pt>
                <c:pt idx="1338">
                  <c:v>2117.9120005623799</c:v>
                </c:pt>
                <c:pt idx="1339">
                  <c:v>2120.2050573934498</c:v>
                </c:pt>
                <c:pt idx="1340">
                  <c:v>2103.4936267357798</c:v>
                </c:pt>
                <c:pt idx="1341">
                  <c:v>2110.80094960618</c:v>
                </c:pt>
                <c:pt idx="1342">
                  <c:v>2115.5314305894399</c:v>
                </c:pt>
                <c:pt idx="1343">
                  <c:v>2101.0535836635399</c:v>
                </c:pt>
                <c:pt idx="1344">
                  <c:v>2100.3266874091</c:v>
                </c:pt>
                <c:pt idx="1345">
                  <c:v>2106.8270658219399</c:v>
                </c:pt>
                <c:pt idx="1346">
                  <c:v>2103.0193931127601</c:v>
                </c:pt>
                <c:pt idx="1347">
                  <c:v>2129.0223991064299</c:v>
                </c:pt>
                <c:pt idx="1348">
                  <c:v>2122.4979574266099</c:v>
                </c:pt>
                <c:pt idx="1349">
                  <c:v>2108.5425787727299</c:v>
                </c:pt>
                <c:pt idx="1350">
                  <c:v>2114.96540501443</c:v>
                </c:pt>
                <c:pt idx="1351">
                  <c:v>2121.8515219852402</c:v>
                </c:pt>
                <c:pt idx="1352">
                  <c:v>2110.17843866262</c:v>
                </c:pt>
                <c:pt idx="1353">
                  <c:v>2125.5407632249799</c:v>
                </c:pt>
                <c:pt idx="1354">
                  <c:v>2111.8986953697599</c:v>
                </c:pt>
                <c:pt idx="1355">
                  <c:v>2113.5130514982802</c:v>
                </c:pt>
                <c:pt idx="1356">
                  <c:v>2122.0409649067401</c:v>
                </c:pt>
                <c:pt idx="1357">
                  <c:v>2108.75562170184</c:v>
                </c:pt>
                <c:pt idx="1358">
                  <c:v>2109.9712970281498</c:v>
                </c:pt>
                <c:pt idx="1359">
                  <c:v>2123.84778190214</c:v>
                </c:pt>
                <c:pt idx="1360">
                  <c:v>2111.07335778573</c:v>
                </c:pt>
                <c:pt idx="1361">
                  <c:v>2121.3013548311701</c:v>
                </c:pt>
                <c:pt idx="1362">
                  <c:v>2112.66938636538</c:v>
                </c:pt>
                <c:pt idx="1363">
                  <c:v>2099.86956198898</c:v>
                </c:pt>
                <c:pt idx="1364">
                  <c:v>2118.1108373982802</c:v>
                </c:pt>
                <c:pt idx="1365">
                  <c:v>2115.71751790198</c:v>
                </c:pt>
                <c:pt idx="1366">
                  <c:v>2102.1610474392701</c:v>
                </c:pt>
                <c:pt idx="1367">
                  <c:v>2110.5880378468</c:v>
                </c:pt>
                <c:pt idx="1368">
                  <c:v>2097.9551658508399</c:v>
                </c:pt>
                <c:pt idx="1369">
                  <c:v>2101.73034691166</c:v>
                </c:pt>
                <c:pt idx="1370">
                  <c:v>2121.5996332340301</c:v>
                </c:pt>
                <c:pt idx="1371">
                  <c:v>2106.9154554412498</c:v>
                </c:pt>
                <c:pt idx="1372">
                  <c:v>2101.9536638428299</c:v>
                </c:pt>
                <c:pt idx="1373">
                  <c:v>2111.3483841502202</c:v>
                </c:pt>
                <c:pt idx="1374">
                  <c:v>2096.3209843313298</c:v>
                </c:pt>
                <c:pt idx="1375">
                  <c:v>2107.74457488185</c:v>
                </c:pt>
                <c:pt idx="1376">
                  <c:v>2115.0665399003301</c:v>
                </c:pt>
                <c:pt idx="1377">
                  <c:v>2099.5297431263598</c:v>
                </c:pt>
                <c:pt idx="1378">
                  <c:v>2107.2677753716298</c:v>
                </c:pt>
                <c:pt idx="1379">
                  <c:v>2110.2210014847901</c:v>
                </c:pt>
                <c:pt idx="1380">
                  <c:v>2107.1774238492198</c:v>
                </c:pt>
                <c:pt idx="1381">
                  <c:v>2121.6792959598602</c:v>
                </c:pt>
                <c:pt idx="1382">
                  <c:v>2114.8278828851098</c:v>
                </c:pt>
                <c:pt idx="1383">
                  <c:v>2104.8981575672301</c:v>
                </c:pt>
                <c:pt idx="1384">
                  <c:v>2111.2235628919502</c:v>
                </c:pt>
                <c:pt idx="1385">
                  <c:v>2103.8545022899302</c:v>
                </c:pt>
                <c:pt idx="1386">
                  <c:v>2096.02123001052</c:v>
                </c:pt>
                <c:pt idx="1387">
                  <c:v>2104.50531380338</c:v>
                </c:pt>
                <c:pt idx="1388">
                  <c:v>2094.6267017208602</c:v>
                </c:pt>
                <c:pt idx="1389">
                  <c:v>2091.2603813026799</c:v>
                </c:pt>
                <c:pt idx="1390">
                  <c:v>2098.4726077025998</c:v>
                </c:pt>
                <c:pt idx="1391">
                  <c:v>2093.90608743242</c:v>
                </c:pt>
                <c:pt idx="1392">
                  <c:v>2103.7428236043202</c:v>
                </c:pt>
                <c:pt idx="1393">
                  <c:v>2119.94085754754</c:v>
                </c:pt>
                <c:pt idx="1394">
                  <c:v>2107.9288397935402</c:v>
                </c:pt>
                <c:pt idx="1395">
                  <c:v>2108.1589906556501</c:v>
                </c:pt>
                <c:pt idx="1396">
                  <c:v>2106.7148746633502</c:v>
                </c:pt>
                <c:pt idx="1397">
                  <c:v>2089.3106307427202</c:v>
                </c:pt>
                <c:pt idx="1398">
                  <c:v>2095.0566369026601</c:v>
                </c:pt>
                <c:pt idx="1399">
                  <c:v>2093.8709131773899</c:v>
                </c:pt>
                <c:pt idx="1400">
                  <c:v>2077.3075004685802</c:v>
                </c:pt>
                <c:pt idx="1401">
                  <c:v>2077.7601177822398</c:v>
                </c:pt>
                <c:pt idx="1402">
                  <c:v>2071.20533422567</c:v>
                </c:pt>
                <c:pt idx="1403">
                  <c:v>2069.2396514686802</c:v>
                </c:pt>
                <c:pt idx="1404">
                  <c:v>2082.3205376353899</c:v>
                </c:pt>
                <c:pt idx="1405">
                  <c:v>2073.4591111222098</c:v>
                </c:pt>
                <c:pt idx="1406">
                  <c:v>2063.6078935140799</c:v>
                </c:pt>
                <c:pt idx="1407">
                  <c:v>2062.8475321321298</c:v>
                </c:pt>
                <c:pt idx="1408">
                  <c:v>2051.5238557489802</c:v>
                </c:pt>
                <c:pt idx="1409">
                  <c:v>2061.6269538044598</c:v>
                </c:pt>
                <c:pt idx="1410">
                  <c:v>2073.9122372234501</c:v>
                </c:pt>
                <c:pt idx="1411">
                  <c:v>2067.5428519447501</c:v>
                </c:pt>
                <c:pt idx="1412">
                  <c:v>2065.9195756832801</c:v>
                </c:pt>
                <c:pt idx="1413">
                  <c:v>2067.5227104382998</c:v>
                </c:pt>
                <c:pt idx="1414">
                  <c:v>2065.6301332319199</c:v>
                </c:pt>
                <c:pt idx="1415">
                  <c:v>2085.61037408518</c:v>
                </c:pt>
                <c:pt idx="1416">
                  <c:v>2086.1492523925999</c:v>
                </c:pt>
                <c:pt idx="1417">
                  <c:v>2077.7041736638698</c:v>
                </c:pt>
                <c:pt idx="1418">
                  <c:v>2079.2931436857398</c:v>
                </c:pt>
                <c:pt idx="1419">
                  <c:v>2080.5524255353098</c:v>
                </c:pt>
                <c:pt idx="1420">
                  <c:v>2074.0161740547201</c:v>
                </c:pt>
                <c:pt idx="1421">
                  <c:v>2089.0801252598799</c:v>
                </c:pt>
                <c:pt idx="1422">
                  <c:v>2081.0141389249102</c:v>
                </c:pt>
                <c:pt idx="1423">
                  <c:v>2075.2745059413101</c:v>
                </c:pt>
                <c:pt idx="1424">
                  <c:v>2078.7641219523298</c:v>
                </c:pt>
                <c:pt idx="1425">
                  <c:v>2071.6610075396002</c:v>
                </c:pt>
                <c:pt idx="1426">
                  <c:v>2081.0280970244999</c:v>
                </c:pt>
                <c:pt idx="1427">
                  <c:v>2095.8597198089501</c:v>
                </c:pt>
                <c:pt idx="1428">
                  <c:v>2084.8446689532002</c:v>
                </c:pt>
                <c:pt idx="1429">
                  <c:v>2081.7118241252501</c:v>
                </c:pt>
                <c:pt idx="1430">
                  <c:v>2083.1913680448502</c:v>
                </c:pt>
                <c:pt idx="1431">
                  <c:v>2073.9786438867</c:v>
                </c:pt>
                <c:pt idx="1432">
                  <c:v>2084.8781356501399</c:v>
                </c:pt>
                <c:pt idx="1433">
                  <c:v>2081.4794908440399</c:v>
                </c:pt>
                <c:pt idx="1434">
                  <c:v>2068.63588837719</c:v>
                </c:pt>
                <c:pt idx="1435">
                  <c:v>2069.5395353613599</c:v>
                </c:pt>
                <c:pt idx="1436">
                  <c:v>2064.78804194639</c:v>
                </c:pt>
                <c:pt idx="1437">
                  <c:v>2060.03778124375</c:v>
                </c:pt>
                <c:pt idx="1438">
                  <c:v>2072.1628600713402</c:v>
                </c:pt>
                <c:pt idx="1439">
                  <c:v>2066.7204619279601</c:v>
                </c:pt>
                <c:pt idx="1440">
                  <c:v>2062.74876175904</c:v>
                </c:pt>
                <c:pt idx="1441">
                  <c:v>2070.3034864337901</c:v>
                </c:pt>
                <c:pt idx="1442">
                  <c:v>2062.05614361786</c:v>
                </c:pt>
                <c:pt idx="1443">
                  <c:v>2068.4587634930999</c:v>
                </c:pt>
                <c:pt idx="1444">
                  <c:v>2077.4955383974102</c:v>
                </c:pt>
                <c:pt idx="1445">
                  <c:v>2067.82293869656</c:v>
                </c:pt>
                <c:pt idx="1446">
                  <c:v>2066.7380125889199</c:v>
                </c:pt>
                <c:pt idx="1447">
                  <c:v>2071.16643085336</c:v>
                </c:pt>
                <c:pt idx="1448">
                  <c:v>2060.0394896232801</c:v>
                </c:pt>
                <c:pt idx="1449">
                  <c:v>2069.59639374675</c:v>
                </c:pt>
                <c:pt idx="1450">
                  <c:v>2075.8677913260299</c:v>
                </c:pt>
                <c:pt idx="1451">
                  <c:v>2063.88781407847</c:v>
                </c:pt>
                <c:pt idx="1452">
                  <c:v>2067.5709699702902</c:v>
                </c:pt>
                <c:pt idx="1453">
                  <c:v>2069.2744510597399</c:v>
                </c:pt>
                <c:pt idx="1454">
                  <c:v>2059.9034979768398</c:v>
                </c:pt>
                <c:pt idx="1455">
                  <c:v>2074.5494282632098</c:v>
                </c:pt>
                <c:pt idx="1456">
                  <c:v>2071.36841316851</c:v>
                </c:pt>
                <c:pt idx="1457">
                  <c:v>2062.8925007160301</c:v>
                </c:pt>
                <c:pt idx="1458">
                  <c:v>2072.1705178904999</c:v>
                </c:pt>
                <c:pt idx="1459">
                  <c:v>2062.2122954112201</c:v>
                </c:pt>
                <c:pt idx="1460">
                  <c:v>2066.4417132356202</c:v>
                </c:pt>
                <c:pt idx="1461">
                  <c:v>2079.7003631871298</c:v>
                </c:pt>
                <c:pt idx="1462">
                  <c:v>2069.2531827234402</c:v>
                </c:pt>
                <c:pt idx="1463">
                  <c:v>2073.47807466932</c:v>
                </c:pt>
                <c:pt idx="1464">
                  <c:v>2075.2508701535698</c:v>
                </c:pt>
                <c:pt idx="1465">
                  <c:v>2064.3289573430902</c:v>
                </c:pt>
                <c:pt idx="1466">
                  <c:v>2081.18403582069</c:v>
                </c:pt>
                <c:pt idx="1467">
                  <c:v>2082.3877087993501</c:v>
                </c:pt>
                <c:pt idx="1468">
                  <c:v>2078.5421074371302</c:v>
                </c:pt>
                <c:pt idx="1469">
                  <c:v>2079.4256833606901</c:v>
                </c:pt>
                <c:pt idx="1470">
                  <c:v>2083.1679597751499</c:v>
                </c:pt>
                <c:pt idx="1471">
                  <c:v>2087.8596403963802</c:v>
                </c:pt>
                <c:pt idx="1472">
                  <c:v>2107.9147859771901</c:v>
                </c:pt>
                <c:pt idx="1473">
                  <c:v>2107.4010173592701</c:v>
                </c:pt>
                <c:pt idx="1474">
                  <c:v>2107.5902318522699</c:v>
                </c:pt>
                <c:pt idx="1475">
                  <c:v>2108.5955217206701</c:v>
                </c:pt>
                <c:pt idx="1476">
                  <c:v>2108.3163322095702</c:v>
                </c:pt>
                <c:pt idx="1477">
                  <c:v>2105.4020248838401</c:v>
                </c:pt>
                <c:pt idx="1478">
                  <c:v>2113.3734160189401</c:v>
                </c:pt>
                <c:pt idx="1479">
                  <c:v>2095.8273200610001</c:v>
                </c:pt>
                <c:pt idx="1480">
                  <c:v>2091.8462937450499</c:v>
                </c:pt>
                <c:pt idx="1481">
                  <c:v>2098.3569900225798</c:v>
                </c:pt>
                <c:pt idx="1482">
                  <c:v>2091.3235181401901</c:v>
                </c:pt>
                <c:pt idx="1483">
                  <c:v>2098.1704054069201</c:v>
                </c:pt>
                <c:pt idx="1484">
                  <c:v>2096.45179884973</c:v>
                </c:pt>
                <c:pt idx="1485">
                  <c:v>2086.5466392047301</c:v>
                </c:pt>
                <c:pt idx="1486">
                  <c:v>2088.5419989269099</c:v>
                </c:pt>
                <c:pt idx="1487">
                  <c:v>2087.4798836835898</c:v>
                </c:pt>
                <c:pt idx="1488">
                  <c:v>2077.3567957423302</c:v>
                </c:pt>
                <c:pt idx="1489">
                  <c:v>2082.2094707164902</c:v>
                </c:pt>
                <c:pt idx="1490">
                  <c:v>2079.1828900662799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295-B941-A5FD-6A0B9B59C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4'!$C$2:$C$1492</c:f>
              <c:numCache>
                <c:formatCode>General</c:formatCode>
                <c:ptCount val="1491"/>
                <c:pt idx="0">
                  <c:v>0.53571428571428581</c:v>
                </c:pt>
                <c:pt idx="1">
                  <c:v>1.6809523809523812</c:v>
                </c:pt>
                <c:pt idx="2">
                  <c:v>2.6333333333333337</c:v>
                </c:pt>
                <c:pt idx="3">
                  <c:v>3.5857142857142859</c:v>
                </c:pt>
                <c:pt idx="4">
                  <c:v>4.5380952380952388</c:v>
                </c:pt>
                <c:pt idx="5">
                  <c:v>5.0148809523809526</c:v>
                </c:pt>
                <c:pt idx="6">
                  <c:v>5.9666666666666668</c:v>
                </c:pt>
                <c:pt idx="7">
                  <c:v>6.9190476190476193</c:v>
                </c:pt>
                <c:pt idx="8">
                  <c:v>8.3476190476190482</c:v>
                </c:pt>
                <c:pt idx="9">
                  <c:v>9.3000000000000007</c:v>
                </c:pt>
                <c:pt idx="10">
                  <c:v>9.776190476190477</c:v>
                </c:pt>
                <c:pt idx="11">
                  <c:v>11.204761904761906</c:v>
                </c:pt>
                <c:pt idx="12">
                  <c:v>12.633333333333335</c:v>
                </c:pt>
                <c:pt idx="13">
                  <c:v>13.585714285714287</c:v>
                </c:pt>
                <c:pt idx="14">
                  <c:v>15.014285714285716</c:v>
                </c:pt>
                <c:pt idx="15">
                  <c:v>15.966666666666669</c:v>
                </c:pt>
                <c:pt idx="16">
                  <c:v>17.395238095238096</c:v>
                </c:pt>
                <c:pt idx="17">
                  <c:v>18.347619047619048</c:v>
                </c:pt>
                <c:pt idx="18">
                  <c:v>20.728571428571431</c:v>
                </c:pt>
                <c:pt idx="19">
                  <c:v>22.157142857142858</c:v>
                </c:pt>
                <c:pt idx="20">
                  <c:v>23.109523809523811</c:v>
                </c:pt>
                <c:pt idx="21">
                  <c:v>24.061904761904763</c:v>
                </c:pt>
                <c:pt idx="22">
                  <c:v>25.490476190476194</c:v>
                </c:pt>
                <c:pt idx="23">
                  <c:v>26.442857142857147</c:v>
                </c:pt>
                <c:pt idx="24">
                  <c:v>27.395238095238099</c:v>
                </c:pt>
                <c:pt idx="25">
                  <c:v>28.347619047619052</c:v>
                </c:pt>
                <c:pt idx="26">
                  <c:v>29.300000000000004</c:v>
                </c:pt>
                <c:pt idx="27">
                  <c:v>29.776190476190479</c:v>
                </c:pt>
                <c:pt idx="28">
                  <c:v>31.204761904761906</c:v>
                </c:pt>
                <c:pt idx="29">
                  <c:v>32.157142857142858</c:v>
                </c:pt>
                <c:pt idx="30">
                  <c:v>33.109523809523814</c:v>
                </c:pt>
                <c:pt idx="31">
                  <c:v>34.061904761904763</c:v>
                </c:pt>
                <c:pt idx="32">
                  <c:v>35.01428571428572</c:v>
                </c:pt>
                <c:pt idx="33">
                  <c:v>35.966666666666669</c:v>
                </c:pt>
                <c:pt idx="34">
                  <c:v>36.919047619047625</c:v>
                </c:pt>
                <c:pt idx="35">
                  <c:v>37.871428571428574</c:v>
                </c:pt>
                <c:pt idx="36">
                  <c:v>38.347619047619048</c:v>
                </c:pt>
                <c:pt idx="37">
                  <c:v>39.300000000000004</c:v>
                </c:pt>
                <c:pt idx="38">
                  <c:v>40.252380952380953</c:v>
                </c:pt>
                <c:pt idx="39">
                  <c:v>42.157142857142858</c:v>
                </c:pt>
                <c:pt idx="40">
                  <c:v>43.109523809523814</c:v>
                </c:pt>
                <c:pt idx="41">
                  <c:v>44.061904761904763</c:v>
                </c:pt>
                <c:pt idx="42">
                  <c:v>45.01428571428572</c:v>
                </c:pt>
              </c:numCache>
            </c:numRef>
          </c:xVal>
          <c:yVal>
            <c:numRef>
              <c:f>'Group 4'!$D$2:$D$1492</c:f>
              <c:numCache>
                <c:formatCode>General</c:formatCode>
                <c:ptCount val="1491"/>
                <c:pt idx="0">
                  <c:v>300</c:v>
                </c:pt>
                <c:pt idx="1">
                  <c:v>385</c:v>
                </c:pt>
                <c:pt idx="2">
                  <c:v>386</c:v>
                </c:pt>
                <c:pt idx="3">
                  <c:v>584</c:v>
                </c:pt>
                <c:pt idx="4">
                  <c:v>709</c:v>
                </c:pt>
                <c:pt idx="5">
                  <c:v>656</c:v>
                </c:pt>
                <c:pt idx="6">
                  <c:v>758</c:v>
                </c:pt>
                <c:pt idx="7">
                  <c:v>721</c:v>
                </c:pt>
                <c:pt idx="8">
                  <c:v>747</c:v>
                </c:pt>
                <c:pt idx="9">
                  <c:v>902</c:v>
                </c:pt>
                <c:pt idx="10">
                  <c:v>660</c:v>
                </c:pt>
                <c:pt idx="11">
                  <c:v>707</c:v>
                </c:pt>
                <c:pt idx="12">
                  <c:v>741</c:v>
                </c:pt>
                <c:pt idx="13">
                  <c:v>866</c:v>
                </c:pt>
                <c:pt idx="14">
                  <c:v>725</c:v>
                </c:pt>
                <c:pt idx="15">
                  <c:v>931</c:v>
                </c:pt>
                <c:pt idx="16">
                  <c:v>698</c:v>
                </c:pt>
                <c:pt idx="17">
                  <c:v>834</c:v>
                </c:pt>
                <c:pt idx="18">
                  <c:v>669</c:v>
                </c:pt>
                <c:pt idx="19">
                  <c:v>732</c:v>
                </c:pt>
                <c:pt idx="20">
                  <c:v>698</c:v>
                </c:pt>
                <c:pt idx="21">
                  <c:v>741</c:v>
                </c:pt>
                <c:pt idx="22">
                  <c:v>830</c:v>
                </c:pt>
                <c:pt idx="23">
                  <c:v>714</c:v>
                </c:pt>
                <c:pt idx="24">
                  <c:v>674</c:v>
                </c:pt>
                <c:pt idx="25">
                  <c:v>590</c:v>
                </c:pt>
                <c:pt idx="26">
                  <c:v>776</c:v>
                </c:pt>
                <c:pt idx="27">
                  <c:v>625</c:v>
                </c:pt>
                <c:pt idx="28">
                  <c:v>749</c:v>
                </c:pt>
                <c:pt idx="29">
                  <c:v>612</c:v>
                </c:pt>
                <c:pt idx="30">
                  <c:v>733</c:v>
                </c:pt>
                <c:pt idx="31">
                  <c:v>828</c:v>
                </c:pt>
                <c:pt idx="32">
                  <c:v>745</c:v>
                </c:pt>
                <c:pt idx="33">
                  <c:v>682</c:v>
                </c:pt>
                <c:pt idx="34">
                  <c:v>790</c:v>
                </c:pt>
                <c:pt idx="35">
                  <c:v>725</c:v>
                </c:pt>
                <c:pt idx="36">
                  <c:v>735</c:v>
                </c:pt>
                <c:pt idx="37">
                  <c:v>833</c:v>
                </c:pt>
                <c:pt idx="38">
                  <c:v>815</c:v>
                </c:pt>
                <c:pt idx="39">
                  <c:v>896</c:v>
                </c:pt>
                <c:pt idx="40">
                  <c:v>804</c:v>
                </c:pt>
                <c:pt idx="41">
                  <c:v>795</c:v>
                </c:pt>
                <c:pt idx="42">
                  <c:v>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295-B941-A5FD-6A0B9B59C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2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50"/>
          <c:min val="55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8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579248897"/>
          <c:y val="0.71458273310862774"/>
          <c:w val="0.55862591741901635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4-c</a:t>
            </a:r>
          </a:p>
        </c:rich>
      </c:tx>
      <c:layout>
        <c:manualLayout>
          <c:xMode val="edge"/>
          <c:yMode val="edge"/>
          <c:x val="0.38990095004198239"/>
          <c:y val="5.16012886974299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3454977730724299"/>
          <c:w val="0.68610781626685491"/>
          <c:h val="0.73698935820677569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4'!$G$2:$G$1492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4'!$J$2:$J$1492</c:f>
              <c:numCache>
                <c:formatCode>General</c:formatCode>
                <c:ptCount val="1491"/>
                <c:pt idx="0">
                  <c:v>1437.6870436674101</c:v>
                </c:pt>
                <c:pt idx="1">
                  <c:v>1477.45902392824</c:v>
                </c:pt>
                <c:pt idx="2">
                  <c:v>1513.2557973165499</c:v>
                </c:pt>
                <c:pt idx="3">
                  <c:v>1537.37147339175</c:v>
                </c:pt>
                <c:pt idx="4">
                  <c:v>1561.19885393922</c:v>
                </c:pt>
                <c:pt idx="5">
                  <c:v>1617.0360223565001</c:v>
                </c:pt>
                <c:pt idx="6">
                  <c:v>1670.1360413085399</c:v>
                </c:pt>
                <c:pt idx="7">
                  <c:v>1702.9103241442299</c:v>
                </c:pt>
                <c:pt idx="8">
                  <c:v>1734.7802270924799</c:v>
                </c:pt>
                <c:pt idx="9">
                  <c:v>1757.8941341443399</c:v>
                </c:pt>
                <c:pt idx="10">
                  <c:v>1779.96575518035</c:v>
                </c:pt>
                <c:pt idx="11">
                  <c:v>1799.3084395414101</c:v>
                </c:pt>
                <c:pt idx="12">
                  <c:v>1809.0957683075801</c:v>
                </c:pt>
                <c:pt idx="13">
                  <c:v>1819.1377990526601</c:v>
                </c:pt>
                <c:pt idx="14">
                  <c:v>1833.5983824810501</c:v>
                </c:pt>
                <c:pt idx="15">
                  <c:v>1838.89621734313</c:v>
                </c:pt>
                <c:pt idx="16">
                  <c:v>1845.6104826732201</c:v>
                </c:pt>
                <c:pt idx="17">
                  <c:v>1852.9347276164599</c:v>
                </c:pt>
                <c:pt idx="18">
                  <c:v>1852.0787015563001</c:v>
                </c:pt>
                <c:pt idx="19">
                  <c:v>1858.8375318947999</c:v>
                </c:pt>
                <c:pt idx="20">
                  <c:v>1861.0991068123401</c:v>
                </c:pt>
                <c:pt idx="21">
                  <c:v>1863.3119037183401</c:v>
                </c:pt>
                <c:pt idx="22">
                  <c:v>1869.9473509066599</c:v>
                </c:pt>
                <c:pt idx="23">
                  <c:v>1869.1772863455001</c:v>
                </c:pt>
                <c:pt idx="24">
                  <c:v>1870.37606956218</c:v>
                </c:pt>
                <c:pt idx="25">
                  <c:v>1880.2250501027499</c:v>
                </c:pt>
                <c:pt idx="26">
                  <c:v>1884.1729613308701</c:v>
                </c:pt>
                <c:pt idx="27">
                  <c:v>1887.09165555154</c:v>
                </c:pt>
                <c:pt idx="28">
                  <c:v>1891.79446001887</c:v>
                </c:pt>
                <c:pt idx="29">
                  <c:v>1886.1024398193199</c:v>
                </c:pt>
                <c:pt idx="30">
                  <c:v>1887.7420549521401</c:v>
                </c:pt>
                <c:pt idx="31">
                  <c:v>1887.9271514396401</c:v>
                </c:pt>
                <c:pt idx="32">
                  <c:v>1886.3215145444101</c:v>
                </c:pt>
                <c:pt idx="33">
                  <c:v>1887.1033710013901</c:v>
                </c:pt>
                <c:pt idx="34">
                  <c:v>1890.28951100566</c:v>
                </c:pt>
                <c:pt idx="35">
                  <c:v>1885.10638066621</c:v>
                </c:pt>
                <c:pt idx="36">
                  <c:v>1888.22082493377</c:v>
                </c:pt>
                <c:pt idx="37">
                  <c:v>1886.8596744336701</c:v>
                </c:pt>
                <c:pt idx="38">
                  <c:v>1887.3179115292701</c:v>
                </c:pt>
                <c:pt idx="39">
                  <c:v>1888.2790432970701</c:v>
                </c:pt>
                <c:pt idx="40">
                  <c:v>1883.0245603544499</c:v>
                </c:pt>
                <c:pt idx="41">
                  <c:v>1878.45124921463</c:v>
                </c:pt>
                <c:pt idx="42">
                  <c:v>1880.9205876173701</c:v>
                </c:pt>
                <c:pt idx="43">
                  <c:v>1881.4007995716199</c:v>
                </c:pt>
                <c:pt idx="44">
                  <c:v>1885.5749073286499</c:v>
                </c:pt>
                <c:pt idx="45">
                  <c:v>1888.569852907</c:v>
                </c:pt>
                <c:pt idx="46">
                  <c:v>1882.91588765809</c:v>
                </c:pt>
                <c:pt idx="47">
                  <c:v>1886.0871918079899</c:v>
                </c:pt>
                <c:pt idx="48">
                  <c:v>1888.38118690234</c:v>
                </c:pt>
                <c:pt idx="49">
                  <c:v>1887.9344214759899</c:v>
                </c:pt>
                <c:pt idx="50">
                  <c:v>1888.5600525125701</c:v>
                </c:pt>
                <c:pt idx="51">
                  <c:v>1888.4619342523399</c:v>
                </c:pt>
                <c:pt idx="52">
                  <c:v>1883.9646998112901</c:v>
                </c:pt>
                <c:pt idx="53">
                  <c:v>1890.8708785363699</c:v>
                </c:pt>
                <c:pt idx="54">
                  <c:v>1892.22346511095</c:v>
                </c:pt>
                <c:pt idx="55">
                  <c:v>1891.93897601867</c:v>
                </c:pt>
                <c:pt idx="56">
                  <c:v>1889.4646919987699</c:v>
                </c:pt>
                <c:pt idx="57">
                  <c:v>1887.77607779448</c:v>
                </c:pt>
                <c:pt idx="58">
                  <c:v>1886.29858318326</c:v>
                </c:pt>
                <c:pt idx="59">
                  <c:v>1891.43524227341</c:v>
                </c:pt>
                <c:pt idx="60">
                  <c:v>1889.2352992168501</c:v>
                </c:pt>
                <c:pt idx="61">
                  <c:v>1889.32296476384</c:v>
                </c:pt>
                <c:pt idx="62">
                  <c:v>1890.5309710052099</c:v>
                </c:pt>
                <c:pt idx="63">
                  <c:v>1889.60027873024</c:v>
                </c:pt>
                <c:pt idx="64">
                  <c:v>1888.84304770162</c:v>
                </c:pt>
                <c:pt idx="65">
                  <c:v>1888.84955499335</c:v>
                </c:pt>
                <c:pt idx="66">
                  <c:v>1886.2155662662999</c:v>
                </c:pt>
                <c:pt idx="67">
                  <c:v>1886.2093712247499</c:v>
                </c:pt>
                <c:pt idx="68">
                  <c:v>1884.8811127542499</c:v>
                </c:pt>
                <c:pt idx="69">
                  <c:v>1878.4312521366301</c:v>
                </c:pt>
                <c:pt idx="70">
                  <c:v>1881.6565596036601</c:v>
                </c:pt>
                <c:pt idx="71">
                  <c:v>1885.0925934941599</c:v>
                </c:pt>
                <c:pt idx="72">
                  <c:v>1887.3107272561101</c:v>
                </c:pt>
                <c:pt idx="73">
                  <c:v>1889.5323145222801</c:v>
                </c:pt>
                <c:pt idx="74">
                  <c:v>1888.9246831887899</c:v>
                </c:pt>
                <c:pt idx="75">
                  <c:v>1884.1878811051999</c:v>
                </c:pt>
                <c:pt idx="76">
                  <c:v>1889.71636366146</c:v>
                </c:pt>
                <c:pt idx="77">
                  <c:v>1886.7270049420799</c:v>
                </c:pt>
                <c:pt idx="78">
                  <c:v>1883.8927734952499</c:v>
                </c:pt>
                <c:pt idx="79">
                  <c:v>1883.54364384224</c:v>
                </c:pt>
                <c:pt idx="80">
                  <c:v>1881.3679933480701</c:v>
                </c:pt>
                <c:pt idx="81">
                  <c:v>1879.5694478176099</c:v>
                </c:pt>
                <c:pt idx="82">
                  <c:v>1884.1070342880701</c:v>
                </c:pt>
                <c:pt idx="83">
                  <c:v>1883.4184621941699</c:v>
                </c:pt>
                <c:pt idx="84">
                  <c:v>1886.65215561889</c:v>
                </c:pt>
                <c:pt idx="85">
                  <c:v>1885.6428927516699</c:v>
                </c:pt>
                <c:pt idx="86">
                  <c:v>1881.2440756322701</c:v>
                </c:pt>
                <c:pt idx="87">
                  <c:v>1882.0514206789101</c:v>
                </c:pt>
                <c:pt idx="88">
                  <c:v>1883.90300481247</c:v>
                </c:pt>
                <c:pt idx="89">
                  <c:v>1883.8316468379901</c:v>
                </c:pt>
                <c:pt idx="90">
                  <c:v>1885.83900419734</c:v>
                </c:pt>
                <c:pt idx="91">
                  <c:v>1881.89872862522</c:v>
                </c:pt>
                <c:pt idx="92">
                  <c:v>1879.4981532884899</c:v>
                </c:pt>
                <c:pt idx="93">
                  <c:v>1887.43234802762</c:v>
                </c:pt>
                <c:pt idx="94">
                  <c:v>1888.57739103774</c:v>
                </c:pt>
                <c:pt idx="95">
                  <c:v>1892.14677707586</c:v>
                </c:pt>
                <c:pt idx="96">
                  <c:v>1898.28301192497</c:v>
                </c:pt>
                <c:pt idx="97">
                  <c:v>1893.9728969231001</c:v>
                </c:pt>
                <c:pt idx="98">
                  <c:v>1900.0024774868</c:v>
                </c:pt>
                <c:pt idx="99">
                  <c:v>1906.9011256113199</c:v>
                </c:pt>
                <c:pt idx="100">
                  <c:v>1912.0109414004401</c:v>
                </c:pt>
                <c:pt idx="101">
                  <c:v>1922.78462043996</c:v>
                </c:pt>
                <c:pt idx="102">
                  <c:v>1924.1516244193399</c:v>
                </c:pt>
                <c:pt idx="103">
                  <c:v>1923.96484621272</c:v>
                </c:pt>
                <c:pt idx="104">
                  <c:v>1931.98649969694</c:v>
                </c:pt>
                <c:pt idx="105">
                  <c:v>1934.8678328165499</c:v>
                </c:pt>
                <c:pt idx="106">
                  <c:v>1943.7099719938201</c:v>
                </c:pt>
                <c:pt idx="107">
                  <c:v>1933.98573990045</c:v>
                </c:pt>
                <c:pt idx="108">
                  <c:v>1930.18738354626</c:v>
                </c:pt>
                <c:pt idx="109">
                  <c:v>1929.61873472251</c:v>
                </c:pt>
                <c:pt idx="110">
                  <c:v>1926.9316223425301</c:v>
                </c:pt>
                <c:pt idx="111">
                  <c:v>1928.5871602923301</c:v>
                </c:pt>
                <c:pt idx="112">
                  <c:v>1930.29425645007</c:v>
                </c:pt>
                <c:pt idx="113">
                  <c:v>1921.9547654252001</c:v>
                </c:pt>
                <c:pt idx="114">
                  <c:v>1926.9801053681399</c:v>
                </c:pt>
                <c:pt idx="115">
                  <c:v>1922.90998436464</c:v>
                </c:pt>
                <c:pt idx="116">
                  <c:v>1921.90110448878</c:v>
                </c:pt>
                <c:pt idx="117">
                  <c:v>1932.03420124183</c:v>
                </c:pt>
                <c:pt idx="118">
                  <c:v>1930.70298151201</c:v>
                </c:pt>
                <c:pt idx="119">
                  <c:v>1932.4314715389301</c:v>
                </c:pt>
                <c:pt idx="120">
                  <c:v>1936.03854400467</c:v>
                </c:pt>
                <c:pt idx="121">
                  <c:v>1934.12422749139</c:v>
                </c:pt>
                <c:pt idx="122">
                  <c:v>1939.86150832306</c:v>
                </c:pt>
                <c:pt idx="123">
                  <c:v>1949.0001015062401</c:v>
                </c:pt>
                <c:pt idx="124">
                  <c:v>1942.7050373852201</c:v>
                </c:pt>
                <c:pt idx="125">
                  <c:v>1951.59471136394</c:v>
                </c:pt>
                <c:pt idx="126">
                  <c:v>1948.2129973220899</c:v>
                </c:pt>
                <c:pt idx="127">
                  <c:v>1944.9393052936</c:v>
                </c:pt>
                <c:pt idx="128">
                  <c:v>1954.70046115381</c:v>
                </c:pt>
                <c:pt idx="129">
                  <c:v>1955.3418198648901</c:v>
                </c:pt>
                <c:pt idx="130">
                  <c:v>1947.8353846452201</c:v>
                </c:pt>
                <c:pt idx="131">
                  <c:v>1950.7581351875101</c:v>
                </c:pt>
                <c:pt idx="132">
                  <c:v>1944.2835294824299</c:v>
                </c:pt>
                <c:pt idx="133">
                  <c:v>1945.24795798897</c:v>
                </c:pt>
                <c:pt idx="134">
                  <c:v>1955.85851444073</c:v>
                </c:pt>
                <c:pt idx="135">
                  <c:v>1953.36864229247</c:v>
                </c:pt>
                <c:pt idx="136">
                  <c:v>1954.14242889563</c:v>
                </c:pt>
                <c:pt idx="137">
                  <c:v>1959.06100443541</c:v>
                </c:pt>
                <c:pt idx="138">
                  <c:v>1954.6394424114701</c:v>
                </c:pt>
                <c:pt idx="139">
                  <c:v>1956.7839891138201</c:v>
                </c:pt>
                <c:pt idx="140">
                  <c:v>1964.3608582448101</c:v>
                </c:pt>
                <c:pt idx="141">
                  <c:v>1957.92136608853</c:v>
                </c:pt>
                <c:pt idx="142">
                  <c:v>1958.43363494612</c:v>
                </c:pt>
                <c:pt idx="143">
                  <c:v>1957.77526571255</c:v>
                </c:pt>
                <c:pt idx="144">
                  <c:v>1957.58891809077</c:v>
                </c:pt>
                <c:pt idx="145">
                  <c:v>1970.17124687162</c:v>
                </c:pt>
                <c:pt idx="146">
                  <c:v>1973.47291814401</c:v>
                </c:pt>
                <c:pt idx="147">
                  <c:v>1968.35248673351</c:v>
                </c:pt>
                <c:pt idx="148">
                  <c:v>1975.01363763376</c:v>
                </c:pt>
                <c:pt idx="149">
                  <c:v>1972.9181224981701</c:v>
                </c:pt>
                <c:pt idx="150">
                  <c:v>1972.3053641650699</c:v>
                </c:pt>
                <c:pt idx="151">
                  <c:v>1978.79947463389</c:v>
                </c:pt>
                <c:pt idx="152">
                  <c:v>1973.2203554506</c:v>
                </c:pt>
                <c:pt idx="153">
                  <c:v>1972.108853236</c:v>
                </c:pt>
                <c:pt idx="154">
                  <c:v>1977.2965558053399</c:v>
                </c:pt>
                <c:pt idx="155">
                  <c:v>1974.7821441154099</c:v>
                </c:pt>
                <c:pt idx="156">
                  <c:v>1981.71120025151</c:v>
                </c:pt>
                <c:pt idx="157">
                  <c:v>1991.6382564686701</c:v>
                </c:pt>
                <c:pt idx="158">
                  <c:v>1988.60045089032</c:v>
                </c:pt>
                <c:pt idx="159">
                  <c:v>1991.5440903178601</c:v>
                </c:pt>
                <c:pt idx="160">
                  <c:v>1993.2178760475999</c:v>
                </c:pt>
                <c:pt idx="161">
                  <c:v>1988.3822135216401</c:v>
                </c:pt>
                <c:pt idx="162">
                  <c:v>1995.2247657523501</c:v>
                </c:pt>
                <c:pt idx="163">
                  <c:v>1998.02862639862</c:v>
                </c:pt>
                <c:pt idx="164">
                  <c:v>1996.05688214109</c:v>
                </c:pt>
                <c:pt idx="165">
                  <c:v>2010.7407506873001</c:v>
                </c:pt>
                <c:pt idx="166">
                  <c:v>2018.2143910525499</c:v>
                </c:pt>
                <c:pt idx="167">
                  <c:v>2020.3268724357799</c:v>
                </c:pt>
                <c:pt idx="168">
                  <c:v>2023.0040520679399</c:v>
                </c:pt>
                <c:pt idx="169">
                  <c:v>2020.18035160524</c:v>
                </c:pt>
                <c:pt idx="170">
                  <c:v>2018.4161908230501</c:v>
                </c:pt>
                <c:pt idx="171">
                  <c:v>2013.0863347801901</c:v>
                </c:pt>
                <c:pt idx="172">
                  <c:v>1989.71166653399</c:v>
                </c:pt>
                <c:pt idx="173">
                  <c:v>1984.65624485073</c:v>
                </c:pt>
                <c:pt idx="174">
                  <c:v>1987.59485419619</c:v>
                </c:pt>
                <c:pt idx="175">
                  <c:v>1983.9490179857301</c:v>
                </c:pt>
                <c:pt idx="176">
                  <c:v>1978.9314674951499</c:v>
                </c:pt>
                <c:pt idx="177">
                  <c:v>1978.6165405807999</c:v>
                </c:pt>
                <c:pt idx="178">
                  <c:v>1973.0721321398</c:v>
                </c:pt>
                <c:pt idx="179">
                  <c:v>1987.1368335568</c:v>
                </c:pt>
                <c:pt idx="180">
                  <c:v>1981.32749513369</c:v>
                </c:pt>
                <c:pt idx="181">
                  <c:v>1973.42009638591</c:v>
                </c:pt>
                <c:pt idx="182">
                  <c:v>1978.98180727153</c:v>
                </c:pt>
                <c:pt idx="183">
                  <c:v>1983.06941031014</c:v>
                </c:pt>
                <c:pt idx="184">
                  <c:v>1976.09982898361</c:v>
                </c:pt>
                <c:pt idx="185">
                  <c:v>1980.52021919306</c:v>
                </c:pt>
                <c:pt idx="186">
                  <c:v>1977.1813597739999</c:v>
                </c:pt>
                <c:pt idx="187">
                  <c:v>1973.7890930405799</c:v>
                </c:pt>
                <c:pt idx="188">
                  <c:v>1970.2223090545001</c:v>
                </c:pt>
                <c:pt idx="189">
                  <c:v>1965.87155459874</c:v>
                </c:pt>
                <c:pt idx="190">
                  <c:v>1960.48324692039</c:v>
                </c:pt>
                <c:pt idx="191">
                  <c:v>1969.6585174581401</c:v>
                </c:pt>
                <c:pt idx="192">
                  <c:v>1965.69435834044</c:v>
                </c:pt>
                <c:pt idx="193">
                  <c:v>1960.1068863922601</c:v>
                </c:pt>
                <c:pt idx="194">
                  <c:v>1967.12859519022</c:v>
                </c:pt>
                <c:pt idx="195">
                  <c:v>1963.0888030842</c:v>
                </c:pt>
                <c:pt idx="196">
                  <c:v>1973.7514034528499</c:v>
                </c:pt>
                <c:pt idx="197">
                  <c:v>1982.7985085861001</c:v>
                </c:pt>
                <c:pt idx="198">
                  <c:v>1971.5514716037901</c:v>
                </c:pt>
                <c:pt idx="199">
                  <c:v>1976.6144017214699</c:v>
                </c:pt>
                <c:pt idx="200">
                  <c:v>1978.6677825628401</c:v>
                </c:pt>
                <c:pt idx="201">
                  <c:v>1973.4994392935</c:v>
                </c:pt>
                <c:pt idx="202">
                  <c:v>1987.92279233464</c:v>
                </c:pt>
                <c:pt idx="203">
                  <c:v>1970.67709744023</c:v>
                </c:pt>
                <c:pt idx="204">
                  <c:v>1967.0999317175899</c:v>
                </c:pt>
                <c:pt idx="205">
                  <c:v>1974.5045366666</c:v>
                </c:pt>
                <c:pt idx="206">
                  <c:v>1974.50596859032</c:v>
                </c:pt>
                <c:pt idx="207">
                  <c:v>1973.33287949892</c:v>
                </c:pt>
                <c:pt idx="208">
                  <c:v>1978.7959096092</c:v>
                </c:pt>
                <c:pt idx="209">
                  <c:v>1970.7230495072199</c:v>
                </c:pt>
                <c:pt idx="210">
                  <c:v>1978.7933212384901</c:v>
                </c:pt>
                <c:pt idx="211">
                  <c:v>1976.8871758693299</c:v>
                </c:pt>
                <c:pt idx="212">
                  <c:v>1968.1278571646001</c:v>
                </c:pt>
                <c:pt idx="213">
                  <c:v>1972.97656917874</c:v>
                </c:pt>
                <c:pt idx="214">
                  <c:v>1981.13801990312</c:v>
                </c:pt>
                <c:pt idx="215">
                  <c:v>1977.2858917680001</c:v>
                </c:pt>
                <c:pt idx="216">
                  <c:v>1981.5578870470799</c:v>
                </c:pt>
                <c:pt idx="217">
                  <c:v>1978.5717910513899</c:v>
                </c:pt>
                <c:pt idx="218">
                  <c:v>1975.6613878159401</c:v>
                </c:pt>
                <c:pt idx="219">
                  <c:v>1986.0867608552201</c:v>
                </c:pt>
                <c:pt idx="220">
                  <c:v>1980.5879777642599</c:v>
                </c:pt>
                <c:pt idx="221">
                  <c:v>1974.15111801032</c:v>
                </c:pt>
                <c:pt idx="222">
                  <c:v>1977.22048841216</c:v>
                </c:pt>
                <c:pt idx="223">
                  <c:v>1974.46472163504</c:v>
                </c:pt>
                <c:pt idx="224">
                  <c:v>1978.8222938276999</c:v>
                </c:pt>
                <c:pt idx="225">
                  <c:v>1987.5378334120401</c:v>
                </c:pt>
                <c:pt idx="226">
                  <c:v>1984.4457391169699</c:v>
                </c:pt>
                <c:pt idx="227">
                  <c:v>1986.0786040985799</c:v>
                </c:pt>
                <c:pt idx="228">
                  <c:v>1988.6577159045801</c:v>
                </c:pt>
                <c:pt idx="229">
                  <c:v>1981.88950032353</c:v>
                </c:pt>
                <c:pt idx="230">
                  <c:v>1988.1453399434899</c:v>
                </c:pt>
                <c:pt idx="231">
                  <c:v>1990.74227736482</c:v>
                </c:pt>
                <c:pt idx="232">
                  <c:v>1981.5732325812701</c:v>
                </c:pt>
                <c:pt idx="233">
                  <c:v>1982.04571737063</c:v>
                </c:pt>
                <c:pt idx="234">
                  <c:v>1980.4110199803099</c:v>
                </c:pt>
                <c:pt idx="235">
                  <c:v>1976.9786940021199</c:v>
                </c:pt>
                <c:pt idx="236">
                  <c:v>1987.8359742280099</c:v>
                </c:pt>
                <c:pt idx="237">
                  <c:v>1987.34207853721</c:v>
                </c:pt>
                <c:pt idx="238">
                  <c:v>1987.1422852512901</c:v>
                </c:pt>
                <c:pt idx="239">
                  <c:v>1993.7584877904601</c:v>
                </c:pt>
                <c:pt idx="240">
                  <c:v>1993.3992839107</c:v>
                </c:pt>
                <c:pt idx="241">
                  <c:v>1995.4858087867999</c:v>
                </c:pt>
                <c:pt idx="242">
                  <c:v>2001.44409358756</c:v>
                </c:pt>
                <c:pt idx="243">
                  <c:v>1996.0459947966699</c:v>
                </c:pt>
                <c:pt idx="244">
                  <c:v>1995.59277753224</c:v>
                </c:pt>
                <c:pt idx="245">
                  <c:v>1997.6710480491699</c:v>
                </c:pt>
                <c:pt idx="246">
                  <c:v>1991.3152487136699</c:v>
                </c:pt>
                <c:pt idx="247">
                  <c:v>1998.00546407822</c:v>
                </c:pt>
                <c:pt idx="248">
                  <c:v>2000.7955586379501</c:v>
                </c:pt>
                <c:pt idx="249">
                  <c:v>1998.61488137739</c:v>
                </c:pt>
                <c:pt idx="250">
                  <c:v>2000.91830436491</c:v>
                </c:pt>
                <c:pt idx="251">
                  <c:v>1998.46518448761</c:v>
                </c:pt>
                <c:pt idx="252">
                  <c:v>1993.5261000995999</c:v>
                </c:pt>
                <c:pt idx="253">
                  <c:v>2004.3772474565301</c:v>
                </c:pt>
                <c:pt idx="254">
                  <c:v>2000.32736775905</c:v>
                </c:pt>
                <c:pt idx="255">
                  <c:v>2000.6337811445701</c:v>
                </c:pt>
                <c:pt idx="256">
                  <c:v>2003.33001141626</c:v>
                </c:pt>
                <c:pt idx="257">
                  <c:v>2000.6609716865901</c:v>
                </c:pt>
                <c:pt idx="258">
                  <c:v>2002.4347579022599</c:v>
                </c:pt>
                <c:pt idx="259">
                  <c:v>2009.8267852614399</c:v>
                </c:pt>
                <c:pt idx="260">
                  <c:v>2004.68829313944</c:v>
                </c:pt>
                <c:pt idx="261">
                  <c:v>2006.3224472879899</c:v>
                </c:pt>
                <c:pt idx="262">
                  <c:v>2008.1505914067</c:v>
                </c:pt>
                <c:pt idx="263">
                  <c:v>2000.31569516984</c:v>
                </c:pt>
                <c:pt idx="264">
                  <c:v>2006.1747311594199</c:v>
                </c:pt>
                <c:pt idx="265">
                  <c:v>2008.65702726373</c:v>
                </c:pt>
                <c:pt idx="266">
                  <c:v>2005.3761294374499</c:v>
                </c:pt>
                <c:pt idx="267">
                  <c:v>2008.8222316133399</c:v>
                </c:pt>
                <c:pt idx="268">
                  <c:v>2006.76161881847</c:v>
                </c:pt>
                <c:pt idx="269">
                  <c:v>2003.14775424088</c:v>
                </c:pt>
                <c:pt idx="270">
                  <c:v>2017.71123552619</c:v>
                </c:pt>
                <c:pt idx="271">
                  <c:v>2015.73871372842</c:v>
                </c:pt>
                <c:pt idx="272">
                  <c:v>2013.8837648561</c:v>
                </c:pt>
                <c:pt idx="273">
                  <c:v>2016.6828367964899</c:v>
                </c:pt>
                <c:pt idx="274">
                  <c:v>2011.1854626885099</c:v>
                </c:pt>
                <c:pt idx="275">
                  <c:v>2017.6502022283901</c:v>
                </c:pt>
                <c:pt idx="276">
                  <c:v>2024.1271347145901</c:v>
                </c:pt>
                <c:pt idx="277">
                  <c:v>2017.5412162571599</c:v>
                </c:pt>
                <c:pt idx="278">
                  <c:v>2018.1978968292401</c:v>
                </c:pt>
                <c:pt idx="279">
                  <c:v>2021.9020740598</c:v>
                </c:pt>
                <c:pt idx="280">
                  <c:v>2020.75996439343</c:v>
                </c:pt>
                <c:pt idx="281">
                  <c:v>2041.8096354577399</c:v>
                </c:pt>
                <c:pt idx="282">
                  <c:v>2053.4184751584498</c:v>
                </c:pt>
                <c:pt idx="283">
                  <c:v>2047.88806810852</c:v>
                </c:pt>
                <c:pt idx="284">
                  <c:v>2048.8195379567701</c:v>
                </c:pt>
                <c:pt idx="285">
                  <c:v>2046.8266306150399</c:v>
                </c:pt>
                <c:pt idx="286">
                  <c:v>2048.1813357532301</c:v>
                </c:pt>
                <c:pt idx="287">
                  <c:v>2054.66616422477</c:v>
                </c:pt>
                <c:pt idx="288">
                  <c:v>2037.5251792358999</c:v>
                </c:pt>
                <c:pt idx="289">
                  <c:v>2015.9894950309199</c:v>
                </c:pt>
                <c:pt idx="290">
                  <c:v>2018.7960428399799</c:v>
                </c:pt>
                <c:pt idx="291">
                  <c:v>2013.0835926249299</c:v>
                </c:pt>
                <c:pt idx="292">
                  <c:v>2025.1243087694199</c:v>
                </c:pt>
                <c:pt idx="293">
                  <c:v>2028.1593431598201</c:v>
                </c:pt>
                <c:pt idx="294">
                  <c:v>2012.1483520558299</c:v>
                </c:pt>
                <c:pt idx="295">
                  <c:v>2010.91805140266</c:v>
                </c:pt>
                <c:pt idx="296">
                  <c:v>2017.8134705590501</c:v>
                </c:pt>
                <c:pt idx="297">
                  <c:v>2001.52607090986</c:v>
                </c:pt>
                <c:pt idx="298">
                  <c:v>2009.8535379540101</c:v>
                </c:pt>
                <c:pt idx="299">
                  <c:v>2002.32655558637</c:v>
                </c:pt>
                <c:pt idx="300">
                  <c:v>1993.9900698041699</c:v>
                </c:pt>
                <c:pt idx="301">
                  <c:v>2005.8687508656401</c:v>
                </c:pt>
                <c:pt idx="302">
                  <c:v>2006.9554579743301</c:v>
                </c:pt>
                <c:pt idx="303">
                  <c:v>2005.25524361724</c:v>
                </c:pt>
                <c:pt idx="304">
                  <c:v>2021.25433760275</c:v>
                </c:pt>
                <c:pt idx="305">
                  <c:v>2019.0178828892699</c:v>
                </c:pt>
                <c:pt idx="306">
                  <c:v>2016.7525169871799</c:v>
                </c:pt>
                <c:pt idx="307">
                  <c:v>2014.44796398482</c:v>
                </c:pt>
                <c:pt idx="308">
                  <c:v>2006.57807931497</c:v>
                </c:pt>
                <c:pt idx="309">
                  <c:v>2008.2333257227699</c:v>
                </c:pt>
                <c:pt idx="310">
                  <c:v>2013.51984139821</c:v>
                </c:pt>
                <c:pt idx="311">
                  <c:v>1998.61503173046</c:v>
                </c:pt>
                <c:pt idx="312">
                  <c:v>1992.8021067125401</c:v>
                </c:pt>
                <c:pt idx="313">
                  <c:v>1986.0302640581201</c:v>
                </c:pt>
                <c:pt idx="314">
                  <c:v>1971.42584397564</c:v>
                </c:pt>
                <c:pt idx="315">
                  <c:v>1979.3252542119801</c:v>
                </c:pt>
                <c:pt idx="316">
                  <c:v>1972.8207574056701</c:v>
                </c:pt>
                <c:pt idx="317">
                  <c:v>1962.40336942564</c:v>
                </c:pt>
                <c:pt idx="318">
                  <c:v>1975.69197262786</c:v>
                </c:pt>
                <c:pt idx="319">
                  <c:v>1976.0168104112299</c:v>
                </c:pt>
                <c:pt idx="320">
                  <c:v>1974.4983961841799</c:v>
                </c:pt>
                <c:pt idx="321">
                  <c:v>1995.1304195763501</c:v>
                </c:pt>
                <c:pt idx="322">
                  <c:v>1989.5640861402401</c:v>
                </c:pt>
                <c:pt idx="323">
                  <c:v>1994.40164248371</c:v>
                </c:pt>
                <c:pt idx="324">
                  <c:v>2000.08700499048</c:v>
                </c:pt>
                <c:pt idx="325">
                  <c:v>1987.3506479366299</c:v>
                </c:pt>
                <c:pt idx="326">
                  <c:v>1989.0399716793399</c:v>
                </c:pt>
                <c:pt idx="327">
                  <c:v>1995.19076900237</c:v>
                </c:pt>
                <c:pt idx="328">
                  <c:v>1986.31801187933</c:v>
                </c:pt>
                <c:pt idx="329">
                  <c:v>1985.7250515388</c:v>
                </c:pt>
                <c:pt idx="330">
                  <c:v>1982.5237171981901</c:v>
                </c:pt>
                <c:pt idx="331">
                  <c:v>1969.47568541601</c:v>
                </c:pt>
                <c:pt idx="332">
                  <c:v>1975.1768706846999</c:v>
                </c:pt>
                <c:pt idx="333">
                  <c:v>1980.3816680919899</c:v>
                </c:pt>
                <c:pt idx="334">
                  <c:v>1973.8960280720401</c:v>
                </c:pt>
                <c:pt idx="335">
                  <c:v>1976.3794376094199</c:v>
                </c:pt>
                <c:pt idx="336">
                  <c:v>1974.8729591556501</c:v>
                </c:pt>
                <c:pt idx="337">
                  <c:v>1968.8809633928299</c:v>
                </c:pt>
                <c:pt idx="338">
                  <c:v>1980.1262229548799</c:v>
                </c:pt>
                <c:pt idx="339">
                  <c:v>1983.5930969175199</c:v>
                </c:pt>
                <c:pt idx="340">
                  <c:v>1977.49013796033</c:v>
                </c:pt>
                <c:pt idx="341">
                  <c:v>1984.7833057182299</c:v>
                </c:pt>
                <c:pt idx="342">
                  <c:v>1977.9920713280201</c:v>
                </c:pt>
                <c:pt idx="343">
                  <c:v>1979.8525385410501</c:v>
                </c:pt>
                <c:pt idx="344">
                  <c:v>1987.13021959612</c:v>
                </c:pt>
                <c:pt idx="345">
                  <c:v>1979.1406664379799</c:v>
                </c:pt>
                <c:pt idx="346">
                  <c:v>1978.7513220467999</c:v>
                </c:pt>
                <c:pt idx="347">
                  <c:v>1979.8965724571699</c:v>
                </c:pt>
                <c:pt idx="348">
                  <c:v>1971.92516852526</c:v>
                </c:pt>
                <c:pt idx="349">
                  <c:v>1982.3663129290601</c:v>
                </c:pt>
                <c:pt idx="350">
                  <c:v>1984.4410196297499</c:v>
                </c:pt>
                <c:pt idx="351">
                  <c:v>1982.5231774726601</c:v>
                </c:pt>
                <c:pt idx="352">
                  <c:v>1991.3282646682301</c:v>
                </c:pt>
                <c:pt idx="353">
                  <c:v>1994.26719972401</c:v>
                </c:pt>
                <c:pt idx="354">
                  <c:v>1989.15773799522</c:v>
                </c:pt>
                <c:pt idx="355">
                  <c:v>2000.3863310491099</c:v>
                </c:pt>
                <c:pt idx="356">
                  <c:v>1998.6132263760701</c:v>
                </c:pt>
                <c:pt idx="357">
                  <c:v>1994.42336621358</c:v>
                </c:pt>
                <c:pt idx="358">
                  <c:v>1996.9815770835301</c:v>
                </c:pt>
                <c:pt idx="359">
                  <c:v>1993.4012831273801</c:v>
                </c:pt>
                <c:pt idx="360">
                  <c:v>1994.3648738770801</c:v>
                </c:pt>
                <c:pt idx="361">
                  <c:v>2001.45807891666</c:v>
                </c:pt>
                <c:pt idx="362">
                  <c:v>1991.96982976864</c:v>
                </c:pt>
                <c:pt idx="363">
                  <c:v>1995.2093950390199</c:v>
                </c:pt>
                <c:pt idx="364">
                  <c:v>1997.60499668485</c:v>
                </c:pt>
                <c:pt idx="365">
                  <c:v>1990.0930324042599</c:v>
                </c:pt>
                <c:pt idx="366">
                  <c:v>1998.1217318971501</c:v>
                </c:pt>
                <c:pt idx="367">
                  <c:v>1998.3348479389899</c:v>
                </c:pt>
                <c:pt idx="368">
                  <c:v>1994.1874234945899</c:v>
                </c:pt>
                <c:pt idx="369">
                  <c:v>2005.8407441148299</c:v>
                </c:pt>
                <c:pt idx="370">
                  <c:v>2003.10596764773</c:v>
                </c:pt>
                <c:pt idx="371">
                  <c:v>2002.52821659094</c:v>
                </c:pt>
                <c:pt idx="372">
                  <c:v>2017.22977219413</c:v>
                </c:pt>
                <c:pt idx="373">
                  <c:v>2014.0113853252999</c:v>
                </c:pt>
                <c:pt idx="374">
                  <c:v>2013.2343248508901</c:v>
                </c:pt>
                <c:pt idx="375">
                  <c:v>2017.5146551506</c:v>
                </c:pt>
                <c:pt idx="376">
                  <c:v>2011.83311394829</c:v>
                </c:pt>
                <c:pt idx="377">
                  <c:v>2012.59668376122</c:v>
                </c:pt>
                <c:pt idx="378">
                  <c:v>2018.1801467062801</c:v>
                </c:pt>
                <c:pt idx="379">
                  <c:v>2012.7364367673799</c:v>
                </c:pt>
                <c:pt idx="380">
                  <c:v>2012.3268632992699</c:v>
                </c:pt>
                <c:pt idx="381">
                  <c:v>2013.04060416164</c:v>
                </c:pt>
                <c:pt idx="382">
                  <c:v>2007.8288234398599</c:v>
                </c:pt>
                <c:pt idx="383">
                  <c:v>2013.2084463997101</c:v>
                </c:pt>
                <c:pt idx="384">
                  <c:v>2018.1755500754</c:v>
                </c:pt>
                <c:pt idx="385">
                  <c:v>2012.2915001751501</c:v>
                </c:pt>
                <c:pt idx="386">
                  <c:v>2016.4801812759599</c:v>
                </c:pt>
                <c:pt idx="387">
                  <c:v>2016.4636874625501</c:v>
                </c:pt>
                <c:pt idx="388">
                  <c:v>2011.9901456407499</c:v>
                </c:pt>
                <c:pt idx="389">
                  <c:v>2023.6578796188001</c:v>
                </c:pt>
                <c:pt idx="390">
                  <c:v>2022.27159976395</c:v>
                </c:pt>
                <c:pt idx="391">
                  <c:v>2020.25802581367</c:v>
                </c:pt>
                <c:pt idx="392">
                  <c:v>2023.7867262485699</c:v>
                </c:pt>
                <c:pt idx="393">
                  <c:v>2023.77337611489</c:v>
                </c:pt>
                <c:pt idx="394">
                  <c:v>2022.7301268972999</c:v>
                </c:pt>
                <c:pt idx="395">
                  <c:v>2032.42271412526</c:v>
                </c:pt>
                <c:pt idx="396">
                  <c:v>2024.83031936978</c:v>
                </c:pt>
                <c:pt idx="397">
                  <c:v>2024.32585853042</c:v>
                </c:pt>
                <c:pt idx="398">
                  <c:v>2023.0002738241801</c:v>
                </c:pt>
                <c:pt idx="399">
                  <c:v>2017.10507064027</c:v>
                </c:pt>
                <c:pt idx="400">
                  <c:v>2021.3105006196399</c:v>
                </c:pt>
                <c:pt idx="401">
                  <c:v>2028.05588851171</c:v>
                </c:pt>
                <c:pt idx="402">
                  <c:v>2022.3787553545601</c:v>
                </c:pt>
                <c:pt idx="403">
                  <c:v>2025.0501318470399</c:v>
                </c:pt>
                <c:pt idx="404">
                  <c:v>2020.2351094921701</c:v>
                </c:pt>
                <c:pt idx="405">
                  <c:v>2017.3276943276901</c:v>
                </c:pt>
                <c:pt idx="406">
                  <c:v>2028.9795128054</c:v>
                </c:pt>
                <c:pt idx="407">
                  <c:v>2022.1003990535901</c:v>
                </c:pt>
                <c:pt idx="408">
                  <c:v>2018.33090403292</c:v>
                </c:pt>
                <c:pt idx="409">
                  <c:v>2020.0900145273499</c:v>
                </c:pt>
                <c:pt idx="410">
                  <c:v>2014.35206875735</c:v>
                </c:pt>
                <c:pt idx="411">
                  <c:v>2019.7170600991701</c:v>
                </c:pt>
                <c:pt idx="412">
                  <c:v>2026.46942933949</c:v>
                </c:pt>
                <c:pt idx="413">
                  <c:v>2018.0052161297399</c:v>
                </c:pt>
                <c:pt idx="414">
                  <c:v>2020.57822224148</c:v>
                </c:pt>
                <c:pt idx="415">
                  <c:v>2023.1677859854401</c:v>
                </c:pt>
                <c:pt idx="416">
                  <c:v>2017.9522551638299</c:v>
                </c:pt>
                <c:pt idx="417">
                  <c:v>2029.47463525085</c:v>
                </c:pt>
                <c:pt idx="418">
                  <c:v>2030.26241686865</c:v>
                </c:pt>
                <c:pt idx="419">
                  <c:v>2026.3223383099601</c:v>
                </c:pt>
                <c:pt idx="420">
                  <c:v>2030.6633018394</c:v>
                </c:pt>
                <c:pt idx="421">
                  <c:v>2027.88828327444</c:v>
                </c:pt>
                <c:pt idx="422">
                  <c:v>2022.89421903227</c:v>
                </c:pt>
                <c:pt idx="423">
                  <c:v>2031.4121050056301</c:v>
                </c:pt>
                <c:pt idx="424">
                  <c:v>2025.6587874399099</c:v>
                </c:pt>
                <c:pt idx="425">
                  <c:v>2024.2612517594901</c:v>
                </c:pt>
                <c:pt idx="426">
                  <c:v>2027.5655320721301</c:v>
                </c:pt>
                <c:pt idx="427">
                  <c:v>2025.01981541538</c:v>
                </c:pt>
                <c:pt idx="428">
                  <c:v>2030.05190760549</c:v>
                </c:pt>
                <c:pt idx="429">
                  <c:v>2038.51638669265</c:v>
                </c:pt>
                <c:pt idx="430">
                  <c:v>2035.4906703101501</c:v>
                </c:pt>
                <c:pt idx="431">
                  <c:v>2037.37599174871</c:v>
                </c:pt>
                <c:pt idx="432">
                  <c:v>2040.2633678162399</c:v>
                </c:pt>
                <c:pt idx="433">
                  <c:v>2034.8164167453999</c:v>
                </c:pt>
                <c:pt idx="434">
                  <c:v>2044.7118845419</c:v>
                </c:pt>
                <c:pt idx="435">
                  <c:v>2046.26884945442</c:v>
                </c:pt>
                <c:pt idx="436">
                  <c:v>2042.0214852935901</c:v>
                </c:pt>
                <c:pt idx="437">
                  <c:v>2047.87719951089</c:v>
                </c:pt>
                <c:pt idx="438">
                  <c:v>2048.6110762619701</c:v>
                </c:pt>
                <c:pt idx="439">
                  <c:v>2044.6837020513599</c:v>
                </c:pt>
                <c:pt idx="440">
                  <c:v>2057.1057409832702</c:v>
                </c:pt>
                <c:pt idx="441">
                  <c:v>2052.5045594205699</c:v>
                </c:pt>
                <c:pt idx="442">
                  <c:v>2051.3179437736098</c:v>
                </c:pt>
                <c:pt idx="443">
                  <c:v>2054.50121775978</c:v>
                </c:pt>
                <c:pt idx="444">
                  <c:v>2050.2236326560601</c:v>
                </c:pt>
                <c:pt idx="445">
                  <c:v>2050.6069936284798</c:v>
                </c:pt>
                <c:pt idx="446">
                  <c:v>2060.1525348733499</c:v>
                </c:pt>
                <c:pt idx="447">
                  <c:v>2051.1373452255798</c:v>
                </c:pt>
                <c:pt idx="448">
                  <c:v>2050.9391924681199</c:v>
                </c:pt>
                <c:pt idx="449">
                  <c:v>2051.9376994194599</c:v>
                </c:pt>
                <c:pt idx="450">
                  <c:v>2046.3853742296501</c:v>
                </c:pt>
                <c:pt idx="451">
                  <c:v>2050.9180140715798</c:v>
                </c:pt>
                <c:pt idx="452">
                  <c:v>2054.7295323231601</c:v>
                </c:pt>
                <c:pt idx="453">
                  <c:v>2044.37177747396</c:v>
                </c:pt>
                <c:pt idx="454">
                  <c:v>2048.4614059811302</c:v>
                </c:pt>
                <c:pt idx="455">
                  <c:v>2046.0646085860701</c:v>
                </c:pt>
                <c:pt idx="456">
                  <c:v>2039.2246981527201</c:v>
                </c:pt>
                <c:pt idx="457">
                  <c:v>2049.19888867587</c:v>
                </c:pt>
                <c:pt idx="458">
                  <c:v>2049.25528997434</c:v>
                </c:pt>
                <c:pt idx="459">
                  <c:v>2045.96217157461</c:v>
                </c:pt>
                <c:pt idx="460">
                  <c:v>2053.2060809837799</c:v>
                </c:pt>
                <c:pt idx="461">
                  <c:v>2046.6731001620701</c:v>
                </c:pt>
                <c:pt idx="462">
                  <c:v>2048.82826452073</c:v>
                </c:pt>
                <c:pt idx="463">
                  <c:v>2059.3031004623799</c:v>
                </c:pt>
                <c:pt idx="464">
                  <c:v>2052.5113617823599</c:v>
                </c:pt>
                <c:pt idx="465">
                  <c:v>2049.2788306453399</c:v>
                </c:pt>
                <c:pt idx="466">
                  <c:v>2048.31549399195</c:v>
                </c:pt>
                <c:pt idx="467">
                  <c:v>2042.88576379447</c:v>
                </c:pt>
                <c:pt idx="468">
                  <c:v>2052.1681302981001</c:v>
                </c:pt>
                <c:pt idx="469">
                  <c:v>2057.2117651509898</c:v>
                </c:pt>
                <c:pt idx="470">
                  <c:v>2046.33196547225</c:v>
                </c:pt>
                <c:pt idx="471">
                  <c:v>2045.26232760534</c:v>
                </c:pt>
                <c:pt idx="472">
                  <c:v>2043.78325808818</c:v>
                </c:pt>
                <c:pt idx="473">
                  <c:v>2041.00156546837</c:v>
                </c:pt>
                <c:pt idx="474">
                  <c:v>2049.38160088422</c:v>
                </c:pt>
                <c:pt idx="475">
                  <c:v>2047.20513025643</c:v>
                </c:pt>
                <c:pt idx="476">
                  <c:v>2042.6570285222001</c:v>
                </c:pt>
                <c:pt idx="477">
                  <c:v>2049.8436492803098</c:v>
                </c:pt>
                <c:pt idx="478">
                  <c:v>2048.4985216863201</c:v>
                </c:pt>
                <c:pt idx="479">
                  <c:v>2048.5296742116702</c:v>
                </c:pt>
                <c:pt idx="480">
                  <c:v>2056.2314640352201</c:v>
                </c:pt>
                <c:pt idx="481">
                  <c:v>2047.1556568149899</c:v>
                </c:pt>
                <c:pt idx="482">
                  <c:v>2044.3835047464599</c:v>
                </c:pt>
                <c:pt idx="483">
                  <c:v>2044.93731873455</c:v>
                </c:pt>
                <c:pt idx="484">
                  <c:v>2038.1078639438999</c:v>
                </c:pt>
                <c:pt idx="485">
                  <c:v>2043.75999042495</c:v>
                </c:pt>
                <c:pt idx="486">
                  <c:v>2048.5211333451698</c:v>
                </c:pt>
                <c:pt idx="487">
                  <c:v>2040.5472732558801</c:v>
                </c:pt>
                <c:pt idx="488">
                  <c:v>2041.9410969391499</c:v>
                </c:pt>
                <c:pt idx="489">
                  <c:v>2038.4062226588701</c:v>
                </c:pt>
                <c:pt idx="490">
                  <c:v>2030.3607692830799</c:v>
                </c:pt>
                <c:pt idx="491">
                  <c:v>2035.2200413124001</c:v>
                </c:pt>
                <c:pt idx="492">
                  <c:v>2032.6494551593501</c:v>
                </c:pt>
                <c:pt idx="493">
                  <c:v>2026.0624047249501</c:v>
                </c:pt>
                <c:pt idx="494">
                  <c:v>2028.3513954627001</c:v>
                </c:pt>
                <c:pt idx="495">
                  <c:v>2025.32061598465</c:v>
                </c:pt>
                <c:pt idx="496">
                  <c:v>2026.19210768626</c:v>
                </c:pt>
                <c:pt idx="497">
                  <c:v>2037.5342497071499</c:v>
                </c:pt>
                <c:pt idx="498">
                  <c:v>2033.0137764403501</c:v>
                </c:pt>
                <c:pt idx="499">
                  <c:v>2033.9611609790099</c:v>
                </c:pt>
                <c:pt idx="500">
                  <c:v>2036.29063401128</c:v>
                </c:pt>
                <c:pt idx="501">
                  <c:v>2031.02905377307</c:v>
                </c:pt>
                <c:pt idx="502">
                  <c:v>2037.3665659886699</c:v>
                </c:pt>
                <c:pt idx="503">
                  <c:v>2040.25657364837</c:v>
                </c:pt>
                <c:pt idx="504">
                  <c:v>2034.2535116988099</c:v>
                </c:pt>
                <c:pt idx="505">
                  <c:v>2038.9223373396501</c:v>
                </c:pt>
                <c:pt idx="506">
                  <c:v>2034.8227434482999</c:v>
                </c:pt>
                <c:pt idx="507">
                  <c:v>2028.95585644998</c:v>
                </c:pt>
                <c:pt idx="508">
                  <c:v>2039.2337994849399</c:v>
                </c:pt>
                <c:pt idx="509">
                  <c:v>2037.11557087251</c:v>
                </c:pt>
                <c:pt idx="510">
                  <c:v>2035.8105476836499</c:v>
                </c:pt>
                <c:pt idx="511">
                  <c:v>2037.1382308642201</c:v>
                </c:pt>
                <c:pt idx="512">
                  <c:v>2031.81541745963</c:v>
                </c:pt>
                <c:pt idx="513">
                  <c:v>2033.3006308951001</c:v>
                </c:pt>
                <c:pt idx="514">
                  <c:v>2043.2036112992</c:v>
                </c:pt>
                <c:pt idx="515">
                  <c:v>2033.31168502846</c:v>
                </c:pt>
                <c:pt idx="516">
                  <c:v>2031.29416143507</c:v>
                </c:pt>
                <c:pt idx="517">
                  <c:v>2029.30795746883</c:v>
                </c:pt>
                <c:pt idx="518">
                  <c:v>2023.4400548518399</c:v>
                </c:pt>
                <c:pt idx="519">
                  <c:v>2028.31570681681</c:v>
                </c:pt>
                <c:pt idx="520">
                  <c:v>2031.26067827776</c:v>
                </c:pt>
                <c:pt idx="521">
                  <c:v>2024.24767793757</c:v>
                </c:pt>
                <c:pt idx="522">
                  <c:v>2029.85907595598</c:v>
                </c:pt>
                <c:pt idx="523">
                  <c:v>2028.64109536208</c:v>
                </c:pt>
                <c:pt idx="524">
                  <c:v>2024.16547944065</c:v>
                </c:pt>
                <c:pt idx="525">
                  <c:v>2034.46006648768</c:v>
                </c:pt>
                <c:pt idx="526">
                  <c:v>2027.36029452859</c:v>
                </c:pt>
                <c:pt idx="527">
                  <c:v>2021.53563080868</c:v>
                </c:pt>
                <c:pt idx="528">
                  <c:v>2025.2757324530301</c:v>
                </c:pt>
                <c:pt idx="529">
                  <c:v>2020.1078630343</c:v>
                </c:pt>
                <c:pt idx="530">
                  <c:v>2019.7373027245401</c:v>
                </c:pt>
                <c:pt idx="531">
                  <c:v>2030.83718785732</c:v>
                </c:pt>
                <c:pt idx="532">
                  <c:v>2021.17603523159</c:v>
                </c:pt>
                <c:pt idx="533">
                  <c:v>2026.5213135745801</c:v>
                </c:pt>
                <c:pt idx="534">
                  <c:v>2029.4020999121001</c:v>
                </c:pt>
                <c:pt idx="535">
                  <c:v>2025.6808254068701</c:v>
                </c:pt>
                <c:pt idx="536">
                  <c:v>2035.5254470346699</c:v>
                </c:pt>
                <c:pt idx="537">
                  <c:v>2042.3845214578701</c:v>
                </c:pt>
                <c:pt idx="538">
                  <c:v>2034.0549065647399</c:v>
                </c:pt>
                <c:pt idx="539">
                  <c:v>2034.7937474548501</c:v>
                </c:pt>
                <c:pt idx="540">
                  <c:v>2032.05884720216</c:v>
                </c:pt>
                <c:pt idx="541">
                  <c:v>2027.50208468663</c:v>
                </c:pt>
                <c:pt idx="542">
                  <c:v>2035.1765370865501</c:v>
                </c:pt>
                <c:pt idx="543">
                  <c:v>2030.86914114776</c:v>
                </c:pt>
                <c:pt idx="544">
                  <c:v>2023.45886090566</c:v>
                </c:pt>
                <c:pt idx="545">
                  <c:v>2025.62709979945</c:v>
                </c:pt>
                <c:pt idx="546">
                  <c:v>2023.8785266079001</c:v>
                </c:pt>
                <c:pt idx="547">
                  <c:v>2028.0765508581801</c:v>
                </c:pt>
                <c:pt idx="548">
                  <c:v>2034.0091161113201</c:v>
                </c:pt>
                <c:pt idx="549">
                  <c:v>2025.4048639119901</c:v>
                </c:pt>
                <c:pt idx="550">
                  <c:v>2019.5943494345599</c:v>
                </c:pt>
                <c:pt idx="551">
                  <c:v>2023.04853149926</c:v>
                </c:pt>
                <c:pt idx="552">
                  <c:v>2018.7997580324</c:v>
                </c:pt>
                <c:pt idx="553">
                  <c:v>2024.11747016343</c:v>
                </c:pt>
                <c:pt idx="554">
                  <c:v>2029.1312011037001</c:v>
                </c:pt>
                <c:pt idx="555">
                  <c:v>2027.4912714126101</c:v>
                </c:pt>
                <c:pt idx="556">
                  <c:v>2027.7137232090699</c:v>
                </c:pt>
                <c:pt idx="557">
                  <c:v>2026.7870399185001</c:v>
                </c:pt>
                <c:pt idx="558">
                  <c:v>2019.31201813692</c:v>
                </c:pt>
                <c:pt idx="559">
                  <c:v>2029.2719236381599</c:v>
                </c:pt>
                <c:pt idx="560">
                  <c:v>2032.4924202013599</c:v>
                </c:pt>
                <c:pt idx="561">
                  <c:v>2020.17756316039</c:v>
                </c:pt>
                <c:pt idx="562">
                  <c:v>2014.5566475401599</c:v>
                </c:pt>
                <c:pt idx="563">
                  <c:v>2012.1792676889399</c:v>
                </c:pt>
                <c:pt idx="564">
                  <c:v>2012.91452956951</c:v>
                </c:pt>
                <c:pt idx="565">
                  <c:v>2021.01664119876</c:v>
                </c:pt>
                <c:pt idx="566">
                  <c:v>2011.9646283295699</c:v>
                </c:pt>
                <c:pt idx="567">
                  <c:v>2007.18618275055</c:v>
                </c:pt>
                <c:pt idx="568">
                  <c:v>2013.53551944113</c:v>
                </c:pt>
                <c:pt idx="569">
                  <c:v>2013.12010987185</c:v>
                </c:pt>
                <c:pt idx="570">
                  <c:v>2015.6919418310299</c:v>
                </c:pt>
                <c:pt idx="571">
                  <c:v>2023.42906516978</c:v>
                </c:pt>
                <c:pt idx="572">
                  <c:v>2017.30923054864</c:v>
                </c:pt>
                <c:pt idx="573">
                  <c:v>2022.4686375725</c:v>
                </c:pt>
                <c:pt idx="574">
                  <c:v>2020.9685106566899</c:v>
                </c:pt>
                <c:pt idx="575">
                  <c:v>2017.4953213399899</c:v>
                </c:pt>
                <c:pt idx="576">
                  <c:v>2027.8721593000801</c:v>
                </c:pt>
                <c:pt idx="577">
                  <c:v>2032.9305266409699</c:v>
                </c:pt>
                <c:pt idx="578">
                  <c:v>2029.20120091692</c:v>
                </c:pt>
                <c:pt idx="579">
                  <c:v>2040.3065375169599</c:v>
                </c:pt>
                <c:pt idx="580">
                  <c:v>2038.7304116287901</c:v>
                </c:pt>
                <c:pt idx="581">
                  <c:v>2041.53620025552</c:v>
                </c:pt>
                <c:pt idx="582">
                  <c:v>2047.33793690574</c:v>
                </c:pt>
                <c:pt idx="583">
                  <c:v>2041.2923932290701</c:v>
                </c:pt>
                <c:pt idx="584">
                  <c:v>2038.3240779456801</c:v>
                </c:pt>
                <c:pt idx="585">
                  <c:v>2034.4487737337399</c:v>
                </c:pt>
                <c:pt idx="586">
                  <c:v>2021.9650397774799</c:v>
                </c:pt>
                <c:pt idx="587">
                  <c:v>2024.45909352392</c:v>
                </c:pt>
                <c:pt idx="588">
                  <c:v>2022.42025438273</c:v>
                </c:pt>
                <c:pt idx="589">
                  <c:v>2006.77422069161</c:v>
                </c:pt>
                <c:pt idx="590">
                  <c:v>2011.9514047692701</c:v>
                </c:pt>
                <c:pt idx="591">
                  <c:v>2010.9258567435299</c:v>
                </c:pt>
                <c:pt idx="592">
                  <c:v>2009.1836463782699</c:v>
                </c:pt>
                <c:pt idx="593">
                  <c:v>2015.12388967266</c:v>
                </c:pt>
                <c:pt idx="594">
                  <c:v>2016.4584084273799</c:v>
                </c:pt>
                <c:pt idx="595">
                  <c:v>2011.2858467481799</c:v>
                </c:pt>
                <c:pt idx="596">
                  <c:v>2026.23640095153</c:v>
                </c:pt>
                <c:pt idx="597">
                  <c:v>2014.61062283197</c:v>
                </c:pt>
                <c:pt idx="598">
                  <c:v>2015.6348402009201</c:v>
                </c:pt>
                <c:pt idx="599">
                  <c:v>2025.12174653805</c:v>
                </c:pt>
                <c:pt idx="600">
                  <c:v>2017.4186905695401</c:v>
                </c:pt>
                <c:pt idx="601">
                  <c:v>2014.2668484737201</c:v>
                </c:pt>
                <c:pt idx="602">
                  <c:v>2026.79831547347</c:v>
                </c:pt>
                <c:pt idx="603">
                  <c:v>2019.1041653581999</c:v>
                </c:pt>
                <c:pt idx="604">
                  <c:v>2032.8957874488101</c:v>
                </c:pt>
                <c:pt idx="605">
                  <c:v>2038.8725357830499</c:v>
                </c:pt>
                <c:pt idx="606">
                  <c:v>2034.06275364261</c:v>
                </c:pt>
                <c:pt idx="607">
                  <c:v>2042.48764738456</c:v>
                </c:pt>
                <c:pt idx="608">
                  <c:v>2045.47444968945</c:v>
                </c:pt>
                <c:pt idx="609">
                  <c:v>2038.8577772429201</c:v>
                </c:pt>
                <c:pt idx="610">
                  <c:v>2048.3198209554198</c:v>
                </c:pt>
                <c:pt idx="611">
                  <c:v>2043.0525981154599</c:v>
                </c:pt>
                <c:pt idx="612">
                  <c:v>2034.8083480730199</c:v>
                </c:pt>
                <c:pt idx="613">
                  <c:v>2037.3343967357901</c:v>
                </c:pt>
                <c:pt idx="614">
                  <c:v>2028.98709032021</c:v>
                </c:pt>
                <c:pt idx="615">
                  <c:v>2024.41000713374</c:v>
                </c:pt>
                <c:pt idx="616">
                  <c:v>2030.8888355091101</c:v>
                </c:pt>
                <c:pt idx="617">
                  <c:v>2017.80137316382</c:v>
                </c:pt>
                <c:pt idx="618">
                  <c:v>2019.3825571734001</c:v>
                </c:pt>
                <c:pt idx="619">
                  <c:v>2019.2400172882201</c:v>
                </c:pt>
                <c:pt idx="620">
                  <c:v>2009.7627512177301</c:v>
                </c:pt>
                <c:pt idx="621">
                  <c:v>2018.0677475309001</c:v>
                </c:pt>
                <c:pt idx="622">
                  <c:v>2017.12402497681</c:v>
                </c:pt>
                <c:pt idx="623">
                  <c:v>2013.7800407438699</c:v>
                </c:pt>
                <c:pt idx="624">
                  <c:v>2028.5308661890001</c:v>
                </c:pt>
                <c:pt idx="625">
                  <c:v>2021.59550105382</c:v>
                </c:pt>
                <c:pt idx="626">
                  <c:v>2014.1989523458799</c:v>
                </c:pt>
                <c:pt idx="627">
                  <c:v>2028.0270413098399</c:v>
                </c:pt>
                <c:pt idx="628">
                  <c:v>2021.7118559851799</c:v>
                </c:pt>
                <c:pt idx="629">
                  <c:v>2019.9590005924199</c:v>
                </c:pt>
                <c:pt idx="630">
                  <c:v>2005.6470659198001</c:v>
                </c:pt>
                <c:pt idx="631">
                  <c:v>1998.96919471146</c:v>
                </c:pt>
                <c:pt idx="632">
                  <c:v>1998.0733954801001</c:v>
                </c:pt>
                <c:pt idx="633">
                  <c:v>2010.60063381586</c:v>
                </c:pt>
                <c:pt idx="634">
                  <c:v>2007.46702452659</c:v>
                </c:pt>
                <c:pt idx="635">
                  <c:v>2013.0854551202799</c:v>
                </c:pt>
                <c:pt idx="636">
                  <c:v>2013.3278013307599</c:v>
                </c:pt>
                <c:pt idx="637">
                  <c:v>2018.92111275305</c:v>
                </c:pt>
                <c:pt idx="638">
                  <c:v>2018.2919506220301</c:v>
                </c:pt>
                <c:pt idx="639">
                  <c:v>2019.2363617958999</c:v>
                </c:pt>
                <c:pt idx="640">
                  <c:v>2010.4399932294</c:v>
                </c:pt>
                <c:pt idx="641">
                  <c:v>2014.79723645647</c:v>
                </c:pt>
                <c:pt idx="642">
                  <c:v>2012.89150109922</c:v>
                </c:pt>
                <c:pt idx="643">
                  <c:v>2013.84029717357</c:v>
                </c:pt>
                <c:pt idx="644">
                  <c:v>2024.59856064987</c:v>
                </c:pt>
                <c:pt idx="645">
                  <c:v>2024.1165315497799</c:v>
                </c:pt>
                <c:pt idx="646">
                  <c:v>2025.3831845708901</c:v>
                </c:pt>
                <c:pt idx="647">
                  <c:v>2033.4921675636001</c:v>
                </c:pt>
                <c:pt idx="648">
                  <c:v>2020.3916884702101</c:v>
                </c:pt>
                <c:pt idx="649">
                  <c:v>2019.3095805964599</c:v>
                </c:pt>
                <c:pt idx="650">
                  <c:v>2019.3435562664299</c:v>
                </c:pt>
                <c:pt idx="651">
                  <c:v>2012.42350379452</c:v>
                </c:pt>
                <c:pt idx="652">
                  <c:v>2009.1030375804501</c:v>
                </c:pt>
                <c:pt idx="653">
                  <c:v>2009.3984030358199</c:v>
                </c:pt>
                <c:pt idx="654">
                  <c:v>2003.2503089455199</c:v>
                </c:pt>
                <c:pt idx="655">
                  <c:v>2002.17548233607</c:v>
                </c:pt>
                <c:pt idx="656">
                  <c:v>2003.2182382152901</c:v>
                </c:pt>
                <c:pt idx="657">
                  <c:v>2001.29879256505</c:v>
                </c:pt>
                <c:pt idx="658">
                  <c:v>2005.4707992985</c:v>
                </c:pt>
                <c:pt idx="659">
                  <c:v>2003.6989507872099</c:v>
                </c:pt>
                <c:pt idx="660">
                  <c:v>1993.59964322222</c:v>
                </c:pt>
                <c:pt idx="661">
                  <c:v>1994.91266074998</c:v>
                </c:pt>
                <c:pt idx="662">
                  <c:v>1996.6585864829799</c:v>
                </c:pt>
                <c:pt idx="663">
                  <c:v>1996.0933841421199</c:v>
                </c:pt>
                <c:pt idx="664">
                  <c:v>1994.52658862979</c:v>
                </c:pt>
                <c:pt idx="665">
                  <c:v>1983.66428233945</c:v>
                </c:pt>
                <c:pt idx="666">
                  <c:v>1987.3597449267399</c:v>
                </c:pt>
                <c:pt idx="667">
                  <c:v>2001.6571577125901</c:v>
                </c:pt>
                <c:pt idx="668">
                  <c:v>1998.0909436423501</c:v>
                </c:pt>
                <c:pt idx="669">
                  <c:v>1989.2658434039499</c:v>
                </c:pt>
                <c:pt idx="670">
                  <c:v>1987.16048412123</c:v>
                </c:pt>
                <c:pt idx="671">
                  <c:v>1988.4827197658501</c:v>
                </c:pt>
                <c:pt idx="672">
                  <c:v>1999.51351272742</c:v>
                </c:pt>
                <c:pt idx="673">
                  <c:v>1999.3766081240799</c:v>
                </c:pt>
                <c:pt idx="674">
                  <c:v>1991.66742772064</c:v>
                </c:pt>
                <c:pt idx="675">
                  <c:v>1994.43802765379</c:v>
                </c:pt>
                <c:pt idx="676">
                  <c:v>2000.70906673988</c:v>
                </c:pt>
                <c:pt idx="677">
                  <c:v>1993.2759715602199</c:v>
                </c:pt>
                <c:pt idx="678">
                  <c:v>1996.6467658230199</c:v>
                </c:pt>
                <c:pt idx="679">
                  <c:v>1992.2755125714</c:v>
                </c:pt>
                <c:pt idx="680">
                  <c:v>1990.69066713094</c:v>
                </c:pt>
                <c:pt idx="681">
                  <c:v>1991.5832200981199</c:v>
                </c:pt>
                <c:pt idx="682">
                  <c:v>1987.8103277036601</c:v>
                </c:pt>
                <c:pt idx="683">
                  <c:v>1994.95720356687</c:v>
                </c:pt>
                <c:pt idx="684">
                  <c:v>2002.17088737823</c:v>
                </c:pt>
                <c:pt idx="685">
                  <c:v>1996.0387660203801</c:v>
                </c:pt>
                <c:pt idx="686">
                  <c:v>1991.5677497034701</c:v>
                </c:pt>
                <c:pt idx="687">
                  <c:v>1991.0929145830601</c:v>
                </c:pt>
                <c:pt idx="688">
                  <c:v>1986.0443783475801</c:v>
                </c:pt>
                <c:pt idx="689">
                  <c:v>1985.13639962771</c:v>
                </c:pt>
                <c:pt idx="690">
                  <c:v>1982.3256962386699</c:v>
                </c:pt>
                <c:pt idx="691">
                  <c:v>1978.2570608662199</c:v>
                </c:pt>
                <c:pt idx="692">
                  <c:v>1980.4408285807399</c:v>
                </c:pt>
                <c:pt idx="693">
                  <c:v>1981.6997038255499</c:v>
                </c:pt>
                <c:pt idx="694">
                  <c:v>1974.994673293</c:v>
                </c:pt>
                <c:pt idx="695">
                  <c:v>1983.04518868372</c:v>
                </c:pt>
                <c:pt idx="696">
                  <c:v>1987.1866520782501</c:v>
                </c:pt>
                <c:pt idx="697">
                  <c:v>1984.7478125418199</c:v>
                </c:pt>
                <c:pt idx="698">
                  <c:v>1986.68675710508</c:v>
                </c:pt>
                <c:pt idx="699">
                  <c:v>1981.0343348659901</c:v>
                </c:pt>
                <c:pt idx="700">
                  <c:v>1982.58819335669</c:v>
                </c:pt>
                <c:pt idx="701">
                  <c:v>1995.6818469796401</c:v>
                </c:pt>
                <c:pt idx="702">
                  <c:v>1987.70384853724</c:v>
                </c:pt>
                <c:pt idx="703">
                  <c:v>1986.29649779703</c:v>
                </c:pt>
                <c:pt idx="704">
                  <c:v>1990.8697343224301</c:v>
                </c:pt>
                <c:pt idx="705">
                  <c:v>1988.5933355039999</c:v>
                </c:pt>
                <c:pt idx="706">
                  <c:v>1994.8589468886801</c:v>
                </c:pt>
                <c:pt idx="707">
                  <c:v>2000.0660274960201</c:v>
                </c:pt>
                <c:pt idx="708">
                  <c:v>1990.85588468777</c:v>
                </c:pt>
                <c:pt idx="709">
                  <c:v>1994.9870166022699</c:v>
                </c:pt>
                <c:pt idx="710">
                  <c:v>1992.10058470684</c:v>
                </c:pt>
                <c:pt idx="711">
                  <c:v>1978.63001217275</c:v>
                </c:pt>
                <c:pt idx="712">
                  <c:v>1982.39975919377</c:v>
                </c:pt>
                <c:pt idx="713">
                  <c:v>1983.4362932685201</c:v>
                </c:pt>
                <c:pt idx="714">
                  <c:v>1974.0328621697499</c:v>
                </c:pt>
                <c:pt idx="715">
                  <c:v>1975.0659332841101</c:v>
                </c:pt>
                <c:pt idx="716">
                  <c:v>1974.10260703785</c:v>
                </c:pt>
                <c:pt idx="717">
                  <c:v>1975.7112098668099</c:v>
                </c:pt>
                <c:pt idx="718">
                  <c:v>1987.79710859323</c:v>
                </c:pt>
                <c:pt idx="719">
                  <c:v>1983.2216340114201</c:v>
                </c:pt>
                <c:pt idx="720">
                  <c:v>1984.07975339275</c:v>
                </c:pt>
                <c:pt idx="721">
                  <c:v>1990.3946736829701</c:v>
                </c:pt>
                <c:pt idx="722">
                  <c:v>1989.70463595466</c:v>
                </c:pt>
                <c:pt idx="723">
                  <c:v>1995.17043817642</c:v>
                </c:pt>
                <c:pt idx="724">
                  <c:v>2002.2011807373401</c:v>
                </c:pt>
                <c:pt idx="725">
                  <c:v>2001.51777298552</c:v>
                </c:pt>
                <c:pt idx="726">
                  <c:v>2009.9468840259401</c:v>
                </c:pt>
                <c:pt idx="727">
                  <c:v>2012.4130155039099</c:v>
                </c:pt>
                <c:pt idx="728">
                  <c:v>2008.56259632566</c:v>
                </c:pt>
                <c:pt idx="729">
                  <c:v>2014.9478794189099</c:v>
                </c:pt>
                <c:pt idx="730">
                  <c:v>2018.3593079464599</c:v>
                </c:pt>
                <c:pt idx="731">
                  <c:v>2012.58512019661</c:v>
                </c:pt>
                <c:pt idx="732">
                  <c:v>2016.33239621708</c:v>
                </c:pt>
                <c:pt idx="733">
                  <c:v>2009.80076942602</c:v>
                </c:pt>
                <c:pt idx="734">
                  <c:v>2007.27452242087</c:v>
                </c:pt>
                <c:pt idx="735">
                  <c:v>2016.9135533542999</c:v>
                </c:pt>
                <c:pt idx="736">
                  <c:v>2013.6899148729799</c:v>
                </c:pt>
                <c:pt idx="737">
                  <c:v>2012.8604786261201</c:v>
                </c:pt>
                <c:pt idx="738">
                  <c:v>2018.2191443601801</c:v>
                </c:pt>
                <c:pt idx="739">
                  <c:v>2012.9479274646801</c:v>
                </c:pt>
                <c:pt idx="740">
                  <c:v>2020.16243336343</c:v>
                </c:pt>
                <c:pt idx="741">
                  <c:v>2028.23419542025</c:v>
                </c:pt>
                <c:pt idx="742">
                  <c:v>2020.96737776276</c:v>
                </c:pt>
                <c:pt idx="743">
                  <c:v>2023.9083371052</c:v>
                </c:pt>
                <c:pt idx="744">
                  <c:v>2020.1883873250999</c:v>
                </c:pt>
                <c:pt idx="745">
                  <c:v>2017.4346588466899</c:v>
                </c:pt>
                <c:pt idx="746">
                  <c:v>2025.7813364885101</c:v>
                </c:pt>
                <c:pt idx="747">
                  <c:v>2029.7245317973</c:v>
                </c:pt>
                <c:pt idx="748">
                  <c:v>2027.72423218417</c:v>
                </c:pt>
                <c:pt idx="749">
                  <c:v>2032.35241988955</c:v>
                </c:pt>
                <c:pt idx="750">
                  <c:v>2029.0539983184699</c:v>
                </c:pt>
                <c:pt idx="751">
                  <c:v>2029.9952691097501</c:v>
                </c:pt>
                <c:pt idx="752">
                  <c:v>2038.3534095509999</c:v>
                </c:pt>
                <c:pt idx="753">
                  <c:v>2034.9818621980201</c:v>
                </c:pt>
                <c:pt idx="754">
                  <c:v>2032.06880156648</c:v>
                </c:pt>
                <c:pt idx="755">
                  <c:v>2026.8441280095201</c:v>
                </c:pt>
                <c:pt idx="756">
                  <c:v>2023.65342162962</c:v>
                </c:pt>
                <c:pt idx="757">
                  <c:v>2030.7414293633699</c:v>
                </c:pt>
                <c:pt idx="758">
                  <c:v>2035.26999026976</c:v>
                </c:pt>
                <c:pt idx="759">
                  <c:v>2027.43060481168</c:v>
                </c:pt>
                <c:pt idx="760">
                  <c:v>2028.82011573348</c:v>
                </c:pt>
                <c:pt idx="761">
                  <c:v>2026.63239622938</c:v>
                </c:pt>
                <c:pt idx="762">
                  <c:v>2022.9620780161999</c:v>
                </c:pt>
                <c:pt idx="763">
                  <c:v>2031.066383051</c:v>
                </c:pt>
                <c:pt idx="764">
                  <c:v>2032.5650572935001</c:v>
                </c:pt>
                <c:pt idx="765">
                  <c:v>2029.9637895144499</c:v>
                </c:pt>
                <c:pt idx="766">
                  <c:v>2030.5982640883899</c:v>
                </c:pt>
                <c:pt idx="767">
                  <c:v>2023.3570431293299</c:v>
                </c:pt>
                <c:pt idx="768">
                  <c:v>2021.8254692722701</c:v>
                </c:pt>
                <c:pt idx="769">
                  <c:v>2033.28654451023</c:v>
                </c:pt>
                <c:pt idx="770">
                  <c:v>2028.49959727909</c:v>
                </c:pt>
                <c:pt idx="771">
                  <c:v>2023.3696231025499</c:v>
                </c:pt>
                <c:pt idx="772">
                  <c:v>2020.4242812171699</c:v>
                </c:pt>
                <c:pt idx="773">
                  <c:v>2015.88717243375</c:v>
                </c:pt>
                <c:pt idx="774">
                  <c:v>2023.3524819814099</c:v>
                </c:pt>
                <c:pt idx="775">
                  <c:v>2030.0597438884899</c:v>
                </c:pt>
                <c:pt idx="776">
                  <c:v>2022.4090713717301</c:v>
                </c:pt>
                <c:pt idx="777">
                  <c:v>2024.17166358999</c:v>
                </c:pt>
                <c:pt idx="778">
                  <c:v>2024.5465672943301</c:v>
                </c:pt>
                <c:pt idx="779">
                  <c:v>2022.6353671818099</c:v>
                </c:pt>
                <c:pt idx="780">
                  <c:v>2032.8907129167901</c:v>
                </c:pt>
                <c:pt idx="781">
                  <c:v>2030.2890119943499</c:v>
                </c:pt>
                <c:pt idx="782">
                  <c:v>2024.7667381465201</c:v>
                </c:pt>
                <c:pt idx="783">
                  <c:v>2026.2273654819101</c:v>
                </c:pt>
                <c:pt idx="784">
                  <c:v>2018.48961150178</c:v>
                </c:pt>
                <c:pt idx="785">
                  <c:v>2016.91651465776</c:v>
                </c:pt>
                <c:pt idx="786">
                  <c:v>2028.38966179047</c:v>
                </c:pt>
                <c:pt idx="787">
                  <c:v>2024.54042706216</c:v>
                </c:pt>
                <c:pt idx="788">
                  <c:v>2023.92264525726</c:v>
                </c:pt>
                <c:pt idx="789">
                  <c:v>2020.9947719531699</c:v>
                </c:pt>
                <c:pt idx="790">
                  <c:v>2016.6527273179599</c:v>
                </c:pt>
                <c:pt idx="791">
                  <c:v>2018.7736832128901</c:v>
                </c:pt>
                <c:pt idx="792">
                  <c:v>2027.11114896765</c:v>
                </c:pt>
                <c:pt idx="793">
                  <c:v>2020.3423510282701</c:v>
                </c:pt>
                <c:pt idx="794">
                  <c:v>2023.2252422547199</c:v>
                </c:pt>
                <c:pt idx="795">
                  <c:v>2019.81400400866</c:v>
                </c:pt>
                <c:pt idx="796">
                  <c:v>2019.3411154355899</c:v>
                </c:pt>
                <c:pt idx="797">
                  <c:v>2031.5807577309399</c:v>
                </c:pt>
                <c:pt idx="798">
                  <c:v>2036.45705024831</c:v>
                </c:pt>
                <c:pt idx="799">
                  <c:v>2032.0927101739001</c:v>
                </c:pt>
                <c:pt idx="800">
                  <c:v>2030.80123400144</c:v>
                </c:pt>
                <c:pt idx="801">
                  <c:v>2024.24736661312</c:v>
                </c:pt>
                <c:pt idx="802">
                  <c:v>2025.6271650845499</c:v>
                </c:pt>
                <c:pt idx="803">
                  <c:v>2036.6659592001199</c:v>
                </c:pt>
                <c:pt idx="804">
                  <c:v>2028.15253578382</c:v>
                </c:pt>
                <c:pt idx="805">
                  <c:v>2028.6065990413599</c:v>
                </c:pt>
                <c:pt idx="806">
                  <c:v>2023.45491593624</c:v>
                </c:pt>
                <c:pt idx="807">
                  <c:v>2020.6904158734301</c:v>
                </c:pt>
                <c:pt idx="808">
                  <c:v>2025.4441720679999</c:v>
                </c:pt>
                <c:pt idx="809">
                  <c:v>2031.3124848216301</c:v>
                </c:pt>
                <c:pt idx="810">
                  <c:v>2020.7099968223899</c:v>
                </c:pt>
                <c:pt idx="811">
                  <c:v>2021.6006595298099</c:v>
                </c:pt>
                <c:pt idx="812">
                  <c:v>2021.1416511842799</c:v>
                </c:pt>
                <c:pt idx="813">
                  <c:v>2019.0131352889</c:v>
                </c:pt>
                <c:pt idx="814">
                  <c:v>2027.38086102899</c:v>
                </c:pt>
                <c:pt idx="815">
                  <c:v>2030.6536829782799</c:v>
                </c:pt>
                <c:pt idx="816">
                  <c:v>2027.21996503287</c:v>
                </c:pt>
                <c:pt idx="817">
                  <c:v>2039.0469084659501</c:v>
                </c:pt>
                <c:pt idx="818">
                  <c:v>2033.75603076634</c:v>
                </c:pt>
                <c:pt idx="819">
                  <c:v>2026.6609892608701</c:v>
                </c:pt>
                <c:pt idx="820">
                  <c:v>2036.5777206130999</c:v>
                </c:pt>
                <c:pt idx="821">
                  <c:v>2033.5229843974901</c:v>
                </c:pt>
                <c:pt idx="822">
                  <c:v>2027.1328088777</c:v>
                </c:pt>
                <c:pt idx="823">
                  <c:v>2024.09053879365</c:v>
                </c:pt>
                <c:pt idx="824">
                  <c:v>2012.43301949277</c:v>
                </c:pt>
                <c:pt idx="825">
                  <c:v>2018.96436214238</c:v>
                </c:pt>
                <c:pt idx="826">
                  <c:v>2024.32732215279</c:v>
                </c:pt>
                <c:pt idx="827">
                  <c:v>2018.0357639865399</c:v>
                </c:pt>
                <c:pt idx="828">
                  <c:v>2012.97181204667</c:v>
                </c:pt>
                <c:pt idx="829">
                  <c:v>2015.9360256334</c:v>
                </c:pt>
                <c:pt idx="830">
                  <c:v>2016.1497092552499</c:v>
                </c:pt>
                <c:pt idx="831">
                  <c:v>2021.86756526606</c:v>
                </c:pt>
                <c:pt idx="832">
                  <c:v>2013.76812162684</c:v>
                </c:pt>
                <c:pt idx="833">
                  <c:v>2007.50471818602</c:v>
                </c:pt>
                <c:pt idx="834">
                  <c:v>2015.18296836119</c:v>
                </c:pt>
                <c:pt idx="835">
                  <c:v>2013.9169500139501</c:v>
                </c:pt>
                <c:pt idx="836">
                  <c:v>2009.37112653696</c:v>
                </c:pt>
                <c:pt idx="837">
                  <c:v>2017.1799313700201</c:v>
                </c:pt>
                <c:pt idx="838">
                  <c:v>2007.11227049892</c:v>
                </c:pt>
                <c:pt idx="839">
                  <c:v>2009.5290238922801</c:v>
                </c:pt>
                <c:pt idx="840">
                  <c:v>2006.11412717554</c:v>
                </c:pt>
                <c:pt idx="841">
                  <c:v>1985.88631691009</c:v>
                </c:pt>
                <c:pt idx="842">
                  <c:v>1983.48231125759</c:v>
                </c:pt>
                <c:pt idx="843">
                  <c:v>1983.62297088741</c:v>
                </c:pt>
                <c:pt idx="844">
                  <c:v>1975.2838486365999</c:v>
                </c:pt>
                <c:pt idx="845">
                  <c:v>1976.30870495008</c:v>
                </c:pt>
                <c:pt idx="846">
                  <c:v>1974.6831798135099</c:v>
                </c:pt>
                <c:pt idx="847">
                  <c:v>1972.2988239209801</c:v>
                </c:pt>
                <c:pt idx="848">
                  <c:v>1983.7733512471</c:v>
                </c:pt>
                <c:pt idx="849">
                  <c:v>1985.29351909926</c:v>
                </c:pt>
                <c:pt idx="850">
                  <c:v>1982.7764516254399</c:v>
                </c:pt>
                <c:pt idx="851">
                  <c:v>1980.8184547849801</c:v>
                </c:pt>
                <c:pt idx="852">
                  <c:v>1978.94983227136</c:v>
                </c:pt>
                <c:pt idx="853">
                  <c:v>1973.9352236191401</c:v>
                </c:pt>
                <c:pt idx="854">
                  <c:v>1981.7059354391399</c:v>
                </c:pt>
                <c:pt idx="855">
                  <c:v>1976.26040002083</c:v>
                </c:pt>
                <c:pt idx="856">
                  <c:v>1976.07143879722</c:v>
                </c:pt>
                <c:pt idx="857">
                  <c:v>1975.7737213313301</c:v>
                </c:pt>
                <c:pt idx="858">
                  <c:v>1968.50807404385</c:v>
                </c:pt>
                <c:pt idx="859">
                  <c:v>1970.4056269904199</c:v>
                </c:pt>
                <c:pt idx="860">
                  <c:v>1980.0063125060001</c:v>
                </c:pt>
                <c:pt idx="861">
                  <c:v>1973.2218865043701</c:v>
                </c:pt>
                <c:pt idx="862">
                  <c:v>1973.0157622709501</c:v>
                </c:pt>
                <c:pt idx="863">
                  <c:v>1971.8041509812099</c:v>
                </c:pt>
                <c:pt idx="864">
                  <c:v>1969.0290440229801</c:v>
                </c:pt>
                <c:pt idx="865">
                  <c:v>1977.0174422581899</c:v>
                </c:pt>
                <c:pt idx="866">
                  <c:v>1980.75162149371</c:v>
                </c:pt>
                <c:pt idx="867">
                  <c:v>1974.09294622774</c:v>
                </c:pt>
                <c:pt idx="868">
                  <c:v>1977.8072698259</c:v>
                </c:pt>
                <c:pt idx="869">
                  <c:v>1978.46783536098</c:v>
                </c:pt>
                <c:pt idx="870">
                  <c:v>1978.6229562101901</c:v>
                </c:pt>
                <c:pt idx="871">
                  <c:v>1987.7248683816199</c:v>
                </c:pt>
                <c:pt idx="872">
                  <c:v>1986.50983446242</c:v>
                </c:pt>
                <c:pt idx="873">
                  <c:v>1985.69386822717</c:v>
                </c:pt>
                <c:pt idx="874">
                  <c:v>1991.5298250358801</c:v>
                </c:pt>
                <c:pt idx="875">
                  <c:v>1994.5202104520899</c:v>
                </c:pt>
                <c:pt idx="876">
                  <c:v>1995.51366926476</c:v>
                </c:pt>
                <c:pt idx="877">
                  <c:v>2002.87345390876</c:v>
                </c:pt>
                <c:pt idx="878">
                  <c:v>1997.9484639540001</c:v>
                </c:pt>
                <c:pt idx="879">
                  <c:v>1998.7647108219901</c:v>
                </c:pt>
                <c:pt idx="880">
                  <c:v>1997.1020805666401</c:v>
                </c:pt>
                <c:pt idx="881">
                  <c:v>1989.26665553833</c:v>
                </c:pt>
                <c:pt idx="882">
                  <c:v>1988.68091786336</c:v>
                </c:pt>
                <c:pt idx="883">
                  <c:v>1990.59982864725</c:v>
                </c:pt>
                <c:pt idx="884">
                  <c:v>1984.5198302425299</c:v>
                </c:pt>
                <c:pt idx="885">
                  <c:v>1987.82705405364</c:v>
                </c:pt>
                <c:pt idx="886">
                  <c:v>1988.3238278710101</c:v>
                </c:pt>
                <c:pt idx="887">
                  <c:v>1989.07741631414</c:v>
                </c:pt>
                <c:pt idx="888">
                  <c:v>1997.17170256035</c:v>
                </c:pt>
                <c:pt idx="889">
                  <c:v>2000.1387455654001</c:v>
                </c:pt>
                <c:pt idx="890">
                  <c:v>2003.10235145769</c:v>
                </c:pt>
                <c:pt idx="891">
                  <c:v>2003.47283662467</c:v>
                </c:pt>
                <c:pt idx="892">
                  <c:v>1999.5169891451401</c:v>
                </c:pt>
                <c:pt idx="893">
                  <c:v>2001.6861216154</c:v>
                </c:pt>
                <c:pt idx="894">
                  <c:v>2011.44985740832</c:v>
                </c:pt>
                <c:pt idx="895">
                  <c:v>2010.9362076940499</c:v>
                </c:pt>
                <c:pt idx="896">
                  <c:v>2011.8405111068801</c:v>
                </c:pt>
                <c:pt idx="897">
                  <c:v>2010.28364040919</c:v>
                </c:pt>
                <c:pt idx="898">
                  <c:v>2008.2643539573701</c:v>
                </c:pt>
                <c:pt idx="899">
                  <c:v>2012.0826155018799</c:v>
                </c:pt>
                <c:pt idx="900">
                  <c:v>2019.5233306775001</c:v>
                </c:pt>
                <c:pt idx="901">
                  <c:v>2009.9895381516701</c:v>
                </c:pt>
                <c:pt idx="902">
                  <c:v>2010.5568177775399</c:v>
                </c:pt>
                <c:pt idx="903">
                  <c:v>2007.47644922565</c:v>
                </c:pt>
                <c:pt idx="904">
                  <c:v>2005.30490887935</c:v>
                </c:pt>
                <c:pt idx="905">
                  <c:v>2013.8084145821199</c:v>
                </c:pt>
                <c:pt idx="906">
                  <c:v>2010.8338761807499</c:v>
                </c:pt>
                <c:pt idx="907">
                  <c:v>2002.6256387685501</c:v>
                </c:pt>
                <c:pt idx="908">
                  <c:v>2009.82342154657</c:v>
                </c:pt>
                <c:pt idx="909">
                  <c:v>2000.36139275612</c:v>
                </c:pt>
                <c:pt idx="910">
                  <c:v>2000.29731211489</c:v>
                </c:pt>
                <c:pt idx="911">
                  <c:v>2005.80203956079</c:v>
                </c:pt>
                <c:pt idx="912">
                  <c:v>1994.9897544929499</c:v>
                </c:pt>
                <c:pt idx="913">
                  <c:v>1987.90211971549</c:v>
                </c:pt>
                <c:pt idx="914">
                  <c:v>1987.0188358233299</c:v>
                </c:pt>
                <c:pt idx="915">
                  <c:v>1974.6578164329001</c:v>
                </c:pt>
                <c:pt idx="916">
                  <c:v>1987.75966930971</c:v>
                </c:pt>
                <c:pt idx="917">
                  <c:v>1988.30953202622</c:v>
                </c:pt>
                <c:pt idx="918">
                  <c:v>1978.64555767514</c:v>
                </c:pt>
                <c:pt idx="919">
                  <c:v>1982.22725597413</c:v>
                </c:pt>
                <c:pt idx="920">
                  <c:v>1979.86984353298</c:v>
                </c:pt>
                <c:pt idx="921">
                  <c:v>1977.16340212574</c:v>
                </c:pt>
                <c:pt idx="922">
                  <c:v>1985.23345442861</c:v>
                </c:pt>
                <c:pt idx="923">
                  <c:v>1975.94815099266</c:v>
                </c:pt>
                <c:pt idx="924">
                  <c:v>1972.6098064714299</c:v>
                </c:pt>
                <c:pt idx="925">
                  <c:v>1980.1749452178401</c:v>
                </c:pt>
                <c:pt idx="926">
                  <c:v>1977.7411450306299</c:v>
                </c:pt>
                <c:pt idx="927">
                  <c:v>1983.72566352132</c:v>
                </c:pt>
                <c:pt idx="928">
                  <c:v>1988.30450384866</c:v>
                </c:pt>
                <c:pt idx="929">
                  <c:v>1982.8469371690401</c:v>
                </c:pt>
                <c:pt idx="930">
                  <c:v>1987.92004117592</c:v>
                </c:pt>
                <c:pt idx="931">
                  <c:v>1991.7189454433701</c:v>
                </c:pt>
                <c:pt idx="932">
                  <c:v>1985.4871881476599</c:v>
                </c:pt>
                <c:pt idx="933">
                  <c:v>1992.3809739626499</c:v>
                </c:pt>
                <c:pt idx="934">
                  <c:v>1996.8434374491801</c:v>
                </c:pt>
                <c:pt idx="935">
                  <c:v>1998.3984610258799</c:v>
                </c:pt>
                <c:pt idx="936">
                  <c:v>1999.62497836332</c:v>
                </c:pt>
                <c:pt idx="937">
                  <c:v>1995.71721486568</c:v>
                </c:pt>
                <c:pt idx="938">
                  <c:v>1990.71006086235</c:v>
                </c:pt>
                <c:pt idx="939">
                  <c:v>1997.5592082811299</c:v>
                </c:pt>
                <c:pt idx="940">
                  <c:v>1991.33233018326</c:v>
                </c:pt>
                <c:pt idx="941">
                  <c:v>1987.83042856418</c:v>
                </c:pt>
                <c:pt idx="942">
                  <c:v>1981.88130448178</c:v>
                </c:pt>
                <c:pt idx="943">
                  <c:v>1984.8372569542501</c:v>
                </c:pt>
                <c:pt idx="944">
                  <c:v>1986.52468738424</c:v>
                </c:pt>
                <c:pt idx="945">
                  <c:v>1996.26100257902</c:v>
                </c:pt>
                <c:pt idx="946">
                  <c:v>1988.0857093133</c:v>
                </c:pt>
                <c:pt idx="947">
                  <c:v>1994.81489011792</c:v>
                </c:pt>
                <c:pt idx="948">
                  <c:v>2000.0669927866199</c:v>
                </c:pt>
                <c:pt idx="949">
                  <c:v>1996.4901843498201</c:v>
                </c:pt>
                <c:pt idx="950">
                  <c:v>2000.0460583085601</c:v>
                </c:pt>
                <c:pt idx="951">
                  <c:v>2002.53992389012</c:v>
                </c:pt>
                <c:pt idx="952">
                  <c:v>1996.6074314730199</c:v>
                </c:pt>
                <c:pt idx="953">
                  <c:v>2007.3559227533699</c:v>
                </c:pt>
                <c:pt idx="954">
                  <c:v>2005.5316994560401</c:v>
                </c:pt>
                <c:pt idx="955">
                  <c:v>2002.9171823479701</c:v>
                </c:pt>
                <c:pt idx="956">
                  <c:v>2015.36374374765</c:v>
                </c:pt>
                <c:pt idx="957">
                  <c:v>2016.0445679392701</c:v>
                </c:pt>
                <c:pt idx="958">
                  <c:v>2015.38861324804</c:v>
                </c:pt>
                <c:pt idx="959">
                  <c:v>2017.2523789485899</c:v>
                </c:pt>
                <c:pt idx="960">
                  <c:v>2009.02718031615</c:v>
                </c:pt>
                <c:pt idx="961">
                  <c:v>2012.3070667710799</c:v>
                </c:pt>
                <c:pt idx="962">
                  <c:v>2013.2840216367299</c:v>
                </c:pt>
                <c:pt idx="963">
                  <c:v>2009.0158662628601</c:v>
                </c:pt>
                <c:pt idx="964">
                  <c:v>2005.68502457719</c:v>
                </c:pt>
                <c:pt idx="965">
                  <c:v>2004.4471722829601</c:v>
                </c:pt>
                <c:pt idx="966">
                  <c:v>2001.45599141859</c:v>
                </c:pt>
                <c:pt idx="967">
                  <c:v>2012.5059129926999</c:v>
                </c:pt>
                <c:pt idx="968">
                  <c:v>2010.4772461923901</c:v>
                </c:pt>
                <c:pt idx="969">
                  <c:v>2006.85846948976</c:v>
                </c:pt>
                <c:pt idx="970">
                  <c:v>2006.84239514163</c:v>
                </c:pt>
                <c:pt idx="971">
                  <c:v>2004.29063899074</c:v>
                </c:pt>
                <c:pt idx="972">
                  <c:v>2008.1714981549201</c:v>
                </c:pt>
                <c:pt idx="973">
                  <c:v>2015.1626981574</c:v>
                </c:pt>
                <c:pt idx="974">
                  <c:v>2005.99028772982</c:v>
                </c:pt>
                <c:pt idx="975">
                  <c:v>2004.79356553502</c:v>
                </c:pt>
                <c:pt idx="976">
                  <c:v>2008.6244944715199</c:v>
                </c:pt>
                <c:pt idx="977">
                  <c:v>2002.6393039398099</c:v>
                </c:pt>
                <c:pt idx="978">
                  <c:v>2005.19567672521</c:v>
                </c:pt>
                <c:pt idx="979">
                  <c:v>2006.1845013816101</c:v>
                </c:pt>
                <c:pt idx="980">
                  <c:v>1998.3059313086701</c:v>
                </c:pt>
                <c:pt idx="981">
                  <c:v>2004.5091264247601</c:v>
                </c:pt>
                <c:pt idx="982">
                  <c:v>1999.6152748587299</c:v>
                </c:pt>
                <c:pt idx="983">
                  <c:v>1997.3037319734001</c:v>
                </c:pt>
                <c:pt idx="984">
                  <c:v>2004.9106593557201</c:v>
                </c:pt>
                <c:pt idx="985">
                  <c:v>2007.52336495193</c:v>
                </c:pt>
                <c:pt idx="986">
                  <c:v>2006.7100837564201</c:v>
                </c:pt>
                <c:pt idx="987">
                  <c:v>2014.24557510005</c:v>
                </c:pt>
                <c:pt idx="988">
                  <c:v>2009.23218685708</c:v>
                </c:pt>
                <c:pt idx="989">
                  <c:v>2010.50452804017</c:v>
                </c:pt>
                <c:pt idx="990">
                  <c:v>2017.5468391484101</c:v>
                </c:pt>
                <c:pt idx="991">
                  <c:v>2015.6118352998701</c:v>
                </c:pt>
                <c:pt idx="992">
                  <c:v>2008.4809561370701</c:v>
                </c:pt>
                <c:pt idx="993">
                  <c:v>2005.4718557737101</c:v>
                </c:pt>
                <c:pt idx="994">
                  <c:v>1997.75206218676</c:v>
                </c:pt>
                <c:pt idx="995">
                  <c:v>2000.9464316976</c:v>
                </c:pt>
                <c:pt idx="996">
                  <c:v>2003.5230173391701</c:v>
                </c:pt>
                <c:pt idx="997">
                  <c:v>1998.26162055333</c:v>
                </c:pt>
                <c:pt idx="998">
                  <c:v>1996.8441895405899</c:v>
                </c:pt>
                <c:pt idx="999">
                  <c:v>2001.3810841090899</c:v>
                </c:pt>
                <c:pt idx="1000">
                  <c:v>1997.9856066575001</c:v>
                </c:pt>
                <c:pt idx="1001">
                  <c:v>2006.2435325323199</c:v>
                </c:pt>
                <c:pt idx="1002">
                  <c:v>2009.83599518444</c:v>
                </c:pt>
                <c:pt idx="1003">
                  <c:v>2011.28716419291</c:v>
                </c:pt>
                <c:pt idx="1004">
                  <c:v>2012.57965375718</c:v>
                </c:pt>
                <c:pt idx="1005">
                  <c:v>2013.82459991525</c:v>
                </c:pt>
                <c:pt idx="1006">
                  <c:v>2014.0704269160101</c:v>
                </c:pt>
                <c:pt idx="1007">
                  <c:v>2023.19544762032</c:v>
                </c:pt>
                <c:pt idx="1008">
                  <c:v>2023.29562393223</c:v>
                </c:pt>
                <c:pt idx="1009">
                  <c:v>2020.5213991155899</c:v>
                </c:pt>
                <c:pt idx="1010">
                  <c:v>2023.0212997338599</c:v>
                </c:pt>
                <c:pt idx="1011">
                  <c:v>2016.8728667827299</c:v>
                </c:pt>
                <c:pt idx="1012">
                  <c:v>2020.53812472965</c:v>
                </c:pt>
                <c:pt idx="1013">
                  <c:v>2025.2362063778501</c:v>
                </c:pt>
                <c:pt idx="1014">
                  <c:v>2021.7718456734499</c:v>
                </c:pt>
                <c:pt idx="1015">
                  <c:v>2011.9444989142401</c:v>
                </c:pt>
                <c:pt idx="1016">
                  <c:v>2020.5249888415799</c:v>
                </c:pt>
                <c:pt idx="1017">
                  <c:v>2013.44354054685</c:v>
                </c:pt>
                <c:pt idx="1018">
                  <c:v>2023.6112227996</c:v>
                </c:pt>
                <c:pt idx="1019">
                  <c:v>2028.1241820166199</c:v>
                </c:pt>
                <c:pt idx="1020">
                  <c:v>2019.65582915394</c:v>
                </c:pt>
                <c:pt idx="1021">
                  <c:v>2017.3809403917701</c:v>
                </c:pt>
                <c:pt idx="1022">
                  <c:v>2021.04172573857</c:v>
                </c:pt>
                <c:pt idx="1023">
                  <c:v>2008.5328505592399</c:v>
                </c:pt>
                <c:pt idx="1024">
                  <c:v>2016.4250525253301</c:v>
                </c:pt>
                <c:pt idx="1025">
                  <c:v>2011.07613956828</c:v>
                </c:pt>
                <c:pt idx="1026">
                  <c:v>2005.1704285846299</c:v>
                </c:pt>
                <c:pt idx="1027">
                  <c:v>2011.2616078885301</c:v>
                </c:pt>
                <c:pt idx="1028">
                  <c:v>2006.59423692981</c:v>
                </c:pt>
                <c:pt idx="1029">
                  <c:v>2006.9030061052299</c:v>
                </c:pt>
                <c:pt idx="1030">
                  <c:v>2009.93316186322</c:v>
                </c:pt>
                <c:pt idx="1031">
                  <c:v>2006.28169279086</c:v>
                </c:pt>
                <c:pt idx="1032">
                  <c:v>2007.9012219009101</c:v>
                </c:pt>
                <c:pt idx="1033">
                  <c:v>2005.8047886074301</c:v>
                </c:pt>
                <c:pt idx="1034">
                  <c:v>2006.0513440603499</c:v>
                </c:pt>
                <c:pt idx="1035">
                  <c:v>2014.6069702607001</c:v>
                </c:pt>
                <c:pt idx="1036">
                  <c:v>2022.5982222554601</c:v>
                </c:pt>
                <c:pt idx="1037">
                  <c:v>2013.1879420871301</c:v>
                </c:pt>
                <c:pt idx="1038">
                  <c:v>2012.4466747679301</c:v>
                </c:pt>
                <c:pt idx="1039">
                  <c:v>2006.2320688668699</c:v>
                </c:pt>
                <c:pt idx="1040">
                  <c:v>2006.4018575914499</c:v>
                </c:pt>
                <c:pt idx="1041">
                  <c:v>2008.4204498321301</c:v>
                </c:pt>
                <c:pt idx="1042">
                  <c:v>2003.11754273579</c:v>
                </c:pt>
                <c:pt idx="1043">
                  <c:v>1997.2056883759501</c:v>
                </c:pt>
                <c:pt idx="1044">
                  <c:v>2008.1419717220799</c:v>
                </c:pt>
                <c:pt idx="1045">
                  <c:v>2005.5030317094399</c:v>
                </c:pt>
                <c:pt idx="1046">
                  <c:v>2013.49614106131</c:v>
                </c:pt>
                <c:pt idx="1047">
                  <c:v>2017.77460330241</c:v>
                </c:pt>
                <c:pt idx="1048">
                  <c:v>2009.6672169277799</c:v>
                </c:pt>
                <c:pt idx="1049">
                  <c:v>2009.57522842192</c:v>
                </c:pt>
                <c:pt idx="1050">
                  <c:v>2009.0196050428799</c:v>
                </c:pt>
                <c:pt idx="1051">
                  <c:v>2001.6993485242101</c:v>
                </c:pt>
                <c:pt idx="1052">
                  <c:v>2008.6584216389799</c:v>
                </c:pt>
                <c:pt idx="1053">
                  <c:v>2012.56389687253</c:v>
                </c:pt>
                <c:pt idx="1054">
                  <c:v>1998.6840786795301</c:v>
                </c:pt>
                <c:pt idx="1055">
                  <c:v>2004.4546680435101</c:v>
                </c:pt>
                <c:pt idx="1056">
                  <c:v>1999.9122246352899</c:v>
                </c:pt>
                <c:pt idx="1057">
                  <c:v>1995.0887623707599</c:v>
                </c:pt>
                <c:pt idx="1058">
                  <c:v>2001.7445034976699</c:v>
                </c:pt>
                <c:pt idx="1059">
                  <c:v>1993.7096540499001</c:v>
                </c:pt>
                <c:pt idx="1060">
                  <c:v>1984.3131085973</c:v>
                </c:pt>
                <c:pt idx="1061">
                  <c:v>1991.9644212113999</c:v>
                </c:pt>
                <c:pt idx="1062">
                  <c:v>1984.2289402629201</c:v>
                </c:pt>
                <c:pt idx="1063">
                  <c:v>1987.84622629364</c:v>
                </c:pt>
                <c:pt idx="1064">
                  <c:v>1997.2512316827999</c:v>
                </c:pt>
                <c:pt idx="1065">
                  <c:v>1983.72130714336</c:v>
                </c:pt>
                <c:pt idx="1066">
                  <c:v>1984.2840469227301</c:v>
                </c:pt>
                <c:pt idx="1067">
                  <c:v>1983.00413686659</c:v>
                </c:pt>
                <c:pt idx="1068">
                  <c:v>1978.92058903921</c:v>
                </c:pt>
                <c:pt idx="1069">
                  <c:v>1987.1526504722999</c:v>
                </c:pt>
                <c:pt idx="1070">
                  <c:v>1985.9695570553799</c:v>
                </c:pt>
                <c:pt idx="1071">
                  <c:v>1972.02435257403</c:v>
                </c:pt>
                <c:pt idx="1072">
                  <c:v>1977.5818861468599</c:v>
                </c:pt>
                <c:pt idx="1073">
                  <c:v>1973.7488930757099</c:v>
                </c:pt>
                <c:pt idx="1074">
                  <c:v>1970.77908367131</c:v>
                </c:pt>
                <c:pt idx="1075">
                  <c:v>1974.7390806651299</c:v>
                </c:pt>
                <c:pt idx="1076">
                  <c:v>1967.2251572658299</c:v>
                </c:pt>
                <c:pt idx="1077">
                  <c:v>1966.6431612210199</c:v>
                </c:pt>
                <c:pt idx="1078">
                  <c:v>1968.9483202020899</c:v>
                </c:pt>
                <c:pt idx="1079">
                  <c:v>1961.9448439533601</c:v>
                </c:pt>
                <c:pt idx="1080">
                  <c:v>1967.8356491367001</c:v>
                </c:pt>
                <c:pt idx="1081">
                  <c:v>1970.6728136254101</c:v>
                </c:pt>
                <c:pt idx="1082">
                  <c:v>1964.6011225412699</c:v>
                </c:pt>
                <c:pt idx="1083">
                  <c:v>1967.5041494550101</c:v>
                </c:pt>
                <c:pt idx="1084">
                  <c:v>1966.33449173488</c:v>
                </c:pt>
                <c:pt idx="1085">
                  <c:v>1962.0330588945999</c:v>
                </c:pt>
                <c:pt idx="1086">
                  <c:v>1974.6263473086599</c:v>
                </c:pt>
                <c:pt idx="1087">
                  <c:v>1972.1746450564101</c:v>
                </c:pt>
                <c:pt idx="1088">
                  <c:v>1970.3188474692299</c:v>
                </c:pt>
                <c:pt idx="1089">
                  <c:v>1975.0581703907801</c:v>
                </c:pt>
                <c:pt idx="1090">
                  <c:v>1969.76513745442</c:v>
                </c:pt>
                <c:pt idx="1091">
                  <c:v>1965.01489834838</c:v>
                </c:pt>
                <c:pt idx="1092">
                  <c:v>1975.8989995827201</c:v>
                </c:pt>
                <c:pt idx="1093">
                  <c:v>1973.2637793603201</c:v>
                </c:pt>
                <c:pt idx="1094">
                  <c:v>1971.9423029137299</c:v>
                </c:pt>
                <c:pt idx="1095">
                  <c:v>1976.49479945091</c:v>
                </c:pt>
                <c:pt idx="1096">
                  <c:v>1974.9088571667</c:v>
                </c:pt>
                <c:pt idx="1097">
                  <c:v>1981.0400209079701</c:v>
                </c:pt>
                <c:pt idx="1098">
                  <c:v>1996.4989754963799</c:v>
                </c:pt>
                <c:pt idx="1099">
                  <c:v>1991.7939437110899</c:v>
                </c:pt>
                <c:pt idx="1100">
                  <c:v>1990.31972293441</c:v>
                </c:pt>
                <c:pt idx="1101">
                  <c:v>1994.9409599589101</c:v>
                </c:pt>
                <c:pt idx="1102">
                  <c:v>1991.46544891491</c:v>
                </c:pt>
                <c:pt idx="1103">
                  <c:v>1995.25451333259</c:v>
                </c:pt>
                <c:pt idx="1104">
                  <c:v>1998.30787758457</c:v>
                </c:pt>
                <c:pt idx="1105">
                  <c:v>1988.8424901532001</c:v>
                </c:pt>
                <c:pt idx="1106">
                  <c:v>1995.49756999858</c:v>
                </c:pt>
                <c:pt idx="1107">
                  <c:v>1998.72469475453</c:v>
                </c:pt>
                <c:pt idx="1108">
                  <c:v>1994.37903576296</c:v>
                </c:pt>
                <c:pt idx="1109">
                  <c:v>2002.7890585723801</c:v>
                </c:pt>
                <c:pt idx="1110">
                  <c:v>2005.0217014376201</c:v>
                </c:pt>
                <c:pt idx="1111">
                  <c:v>2002.6421768873699</c:v>
                </c:pt>
                <c:pt idx="1112">
                  <c:v>2006.00732542171</c:v>
                </c:pt>
                <c:pt idx="1113">
                  <c:v>1996.5560845693101</c:v>
                </c:pt>
                <c:pt idx="1114">
                  <c:v>1995.9407444144399</c:v>
                </c:pt>
                <c:pt idx="1115">
                  <c:v>2001.8868124099199</c:v>
                </c:pt>
                <c:pt idx="1116">
                  <c:v>1994.6862115466099</c:v>
                </c:pt>
                <c:pt idx="1117">
                  <c:v>1996.0932999070401</c:v>
                </c:pt>
                <c:pt idx="1118">
                  <c:v>1993.7763208199999</c:v>
                </c:pt>
                <c:pt idx="1119">
                  <c:v>1987.2481275114501</c:v>
                </c:pt>
                <c:pt idx="1120">
                  <c:v>1994.1242259410201</c:v>
                </c:pt>
                <c:pt idx="1121">
                  <c:v>1998.2612912197701</c:v>
                </c:pt>
                <c:pt idx="1122">
                  <c:v>1993.31238148735</c:v>
                </c:pt>
                <c:pt idx="1123">
                  <c:v>1994.3044103444799</c:v>
                </c:pt>
                <c:pt idx="1124">
                  <c:v>1987.72668800067</c:v>
                </c:pt>
                <c:pt idx="1125">
                  <c:v>1987.53636155914</c:v>
                </c:pt>
                <c:pt idx="1126">
                  <c:v>2000.2218049959699</c:v>
                </c:pt>
                <c:pt idx="1127">
                  <c:v>2001.6573100120299</c:v>
                </c:pt>
                <c:pt idx="1128">
                  <c:v>2000.06413329775</c:v>
                </c:pt>
                <c:pt idx="1129">
                  <c:v>2006.55547419146</c:v>
                </c:pt>
                <c:pt idx="1130">
                  <c:v>2001.20853170036</c:v>
                </c:pt>
                <c:pt idx="1131">
                  <c:v>2010.09510533208</c:v>
                </c:pt>
                <c:pt idx="1132">
                  <c:v>2018.0019995607599</c:v>
                </c:pt>
                <c:pt idx="1133">
                  <c:v>2014.7718262947101</c:v>
                </c:pt>
                <c:pt idx="1134">
                  <c:v>2012.9891610438301</c:v>
                </c:pt>
                <c:pt idx="1135">
                  <c:v>2011.3065994804699</c:v>
                </c:pt>
                <c:pt idx="1136">
                  <c:v>2004.3001711382201</c:v>
                </c:pt>
                <c:pt idx="1137">
                  <c:v>2016.6830092878999</c:v>
                </c:pt>
                <c:pt idx="1138">
                  <c:v>2016.7800502692</c:v>
                </c:pt>
                <c:pt idx="1139">
                  <c:v>2009.68871665454</c:v>
                </c:pt>
                <c:pt idx="1140">
                  <c:v>2007.6493399475</c:v>
                </c:pt>
                <c:pt idx="1141">
                  <c:v>2007.6986374713299</c:v>
                </c:pt>
                <c:pt idx="1142">
                  <c:v>2007.33944497219</c:v>
                </c:pt>
                <c:pt idx="1143">
                  <c:v>2015.9903015697701</c:v>
                </c:pt>
                <c:pt idx="1144">
                  <c:v>2014.2429156502101</c:v>
                </c:pt>
                <c:pt idx="1145">
                  <c:v>2011.66308904429</c:v>
                </c:pt>
                <c:pt idx="1146">
                  <c:v>2017.9285731242601</c:v>
                </c:pt>
                <c:pt idx="1147">
                  <c:v>2014.3038703556699</c:v>
                </c:pt>
                <c:pt idx="1148">
                  <c:v>2015.13595819838</c:v>
                </c:pt>
                <c:pt idx="1149">
                  <c:v>2018.4648693586601</c:v>
                </c:pt>
                <c:pt idx="1150">
                  <c:v>2013.8467108865</c:v>
                </c:pt>
                <c:pt idx="1151">
                  <c:v>2013.16417761872</c:v>
                </c:pt>
                <c:pt idx="1152">
                  <c:v>2015.1048448108299</c:v>
                </c:pt>
                <c:pt idx="1153">
                  <c:v>2009.0531693970099</c:v>
                </c:pt>
                <c:pt idx="1154">
                  <c:v>2019.8806707004501</c:v>
                </c:pt>
                <c:pt idx="1155">
                  <c:v>2024.6395817314501</c:v>
                </c:pt>
                <c:pt idx="1156">
                  <c:v>2024.6042673952199</c:v>
                </c:pt>
                <c:pt idx="1157">
                  <c:v>2030.12420029847</c:v>
                </c:pt>
                <c:pt idx="1158">
                  <c:v>2030.30899857125</c:v>
                </c:pt>
                <c:pt idx="1159">
                  <c:v>2023.0997355658801</c:v>
                </c:pt>
                <c:pt idx="1160">
                  <c:v>2029.88075875193</c:v>
                </c:pt>
                <c:pt idx="1161">
                  <c:v>2023.6394662989801</c:v>
                </c:pt>
                <c:pt idx="1162">
                  <c:v>2019.04674345585</c:v>
                </c:pt>
                <c:pt idx="1163">
                  <c:v>2016.7694718044399</c:v>
                </c:pt>
                <c:pt idx="1164">
                  <c:v>2010.6020961701399</c:v>
                </c:pt>
                <c:pt idx="1165">
                  <c:v>2011.4330825550601</c:v>
                </c:pt>
                <c:pt idx="1166">
                  <c:v>2019.89574622443</c:v>
                </c:pt>
                <c:pt idx="1167">
                  <c:v>2013.33960316968</c:v>
                </c:pt>
                <c:pt idx="1168">
                  <c:v>2014.7284039656799</c:v>
                </c:pt>
                <c:pt idx="1169">
                  <c:v>2015.1288149086799</c:v>
                </c:pt>
                <c:pt idx="1170">
                  <c:v>2010.33245855676</c:v>
                </c:pt>
                <c:pt idx="1171">
                  <c:v>2016.5083327790001</c:v>
                </c:pt>
                <c:pt idx="1172">
                  <c:v>2019.5454500077999</c:v>
                </c:pt>
                <c:pt idx="1173">
                  <c:v>2013.72819363761</c:v>
                </c:pt>
                <c:pt idx="1174">
                  <c:v>2016.89785132164</c:v>
                </c:pt>
                <c:pt idx="1175">
                  <c:v>2015.1028659491801</c:v>
                </c:pt>
                <c:pt idx="1176">
                  <c:v>2010.72426781577</c:v>
                </c:pt>
                <c:pt idx="1177">
                  <c:v>2024.4095305031001</c:v>
                </c:pt>
                <c:pt idx="1178">
                  <c:v>2023.0128370334501</c:v>
                </c:pt>
                <c:pt idx="1179">
                  <c:v>2017.63931185866</c:v>
                </c:pt>
                <c:pt idx="1180">
                  <c:v>2021.92676035452</c:v>
                </c:pt>
                <c:pt idx="1181">
                  <c:v>2019.65782922063</c:v>
                </c:pt>
                <c:pt idx="1182">
                  <c:v>2023.1806056589501</c:v>
                </c:pt>
                <c:pt idx="1183">
                  <c:v>2035.27983534083</c:v>
                </c:pt>
                <c:pt idx="1184">
                  <c:v>2030.3233084465101</c:v>
                </c:pt>
                <c:pt idx="1185">
                  <c:v>2033.2663133282699</c:v>
                </c:pt>
                <c:pt idx="1186">
                  <c:v>2036.90206333692</c:v>
                </c:pt>
                <c:pt idx="1187">
                  <c:v>2030.4825166932301</c:v>
                </c:pt>
                <c:pt idx="1188">
                  <c:v>2038.6113090712299</c:v>
                </c:pt>
                <c:pt idx="1189">
                  <c:v>2039.96310407697</c:v>
                </c:pt>
                <c:pt idx="1190">
                  <c:v>2032.2623956013299</c:v>
                </c:pt>
                <c:pt idx="1191">
                  <c:v>2033.3585675167701</c:v>
                </c:pt>
                <c:pt idx="1192">
                  <c:v>2027.3446141883101</c:v>
                </c:pt>
                <c:pt idx="1193">
                  <c:v>2020.8425372859399</c:v>
                </c:pt>
                <c:pt idx="1194">
                  <c:v>2033.41041014539</c:v>
                </c:pt>
                <c:pt idx="1195">
                  <c:v>2030.9531804598901</c:v>
                </c:pt>
                <c:pt idx="1196">
                  <c:v>2029.6468467216</c:v>
                </c:pt>
                <c:pt idx="1197">
                  <c:v>2034.03609050718</c:v>
                </c:pt>
                <c:pt idx="1198">
                  <c:v>2027.81453838579</c:v>
                </c:pt>
                <c:pt idx="1199">
                  <c:v>2030.8836479039701</c:v>
                </c:pt>
                <c:pt idx="1200">
                  <c:v>2038.96708827461</c:v>
                </c:pt>
                <c:pt idx="1201">
                  <c:v>2029.5553901967401</c:v>
                </c:pt>
                <c:pt idx="1202">
                  <c:v>2027.0662040402699</c:v>
                </c:pt>
                <c:pt idx="1203">
                  <c:v>2028.2975661829601</c:v>
                </c:pt>
                <c:pt idx="1204">
                  <c:v>2022.0162904585</c:v>
                </c:pt>
                <c:pt idx="1205">
                  <c:v>2029.57471042979</c:v>
                </c:pt>
                <c:pt idx="1206">
                  <c:v>2032.1472693324699</c:v>
                </c:pt>
                <c:pt idx="1207">
                  <c:v>2028.0287546452701</c:v>
                </c:pt>
                <c:pt idx="1208">
                  <c:v>2029.9628915308001</c:v>
                </c:pt>
                <c:pt idx="1209">
                  <c:v>2028.5988683968301</c:v>
                </c:pt>
                <c:pt idx="1210">
                  <c:v>2020.2563275323901</c:v>
                </c:pt>
                <c:pt idx="1211">
                  <c:v>2024.66009660443</c:v>
                </c:pt>
                <c:pt idx="1212">
                  <c:v>2021.18747767384</c:v>
                </c:pt>
                <c:pt idx="1213">
                  <c:v>2018.32549176207</c:v>
                </c:pt>
                <c:pt idx="1214">
                  <c:v>2019.3188863210601</c:v>
                </c:pt>
                <c:pt idx="1215">
                  <c:v>2013.7348621978599</c:v>
                </c:pt>
                <c:pt idx="1216">
                  <c:v>2013.75457859464</c:v>
                </c:pt>
                <c:pt idx="1217">
                  <c:v>2024.5326138754499</c:v>
                </c:pt>
                <c:pt idx="1218">
                  <c:v>2021.32585200838</c:v>
                </c:pt>
                <c:pt idx="1219">
                  <c:v>2022.89922170462</c:v>
                </c:pt>
                <c:pt idx="1220">
                  <c:v>2025.7389752732699</c:v>
                </c:pt>
                <c:pt idx="1221">
                  <c:v>2019.9121109422899</c:v>
                </c:pt>
                <c:pt idx="1222">
                  <c:v>2028.69381599083</c:v>
                </c:pt>
                <c:pt idx="1223">
                  <c:v>2034.1114860985599</c:v>
                </c:pt>
                <c:pt idx="1224">
                  <c:v>2027.4653957083599</c:v>
                </c:pt>
                <c:pt idx="1225">
                  <c:v>2029.4866908458</c:v>
                </c:pt>
                <c:pt idx="1226">
                  <c:v>2026.46132011042</c:v>
                </c:pt>
                <c:pt idx="1227">
                  <c:v>2016.0942339926501</c:v>
                </c:pt>
                <c:pt idx="1228">
                  <c:v>2025.64211078475</c:v>
                </c:pt>
                <c:pt idx="1229">
                  <c:v>2021.6819530438599</c:v>
                </c:pt>
                <c:pt idx="1230">
                  <c:v>2013.70639868079</c:v>
                </c:pt>
                <c:pt idx="1231">
                  <c:v>2013.6847414378699</c:v>
                </c:pt>
                <c:pt idx="1232">
                  <c:v>2008.67279856512</c:v>
                </c:pt>
                <c:pt idx="1233">
                  <c:v>2006.9889592576001</c:v>
                </c:pt>
                <c:pt idx="1234">
                  <c:v>2015.8561492997301</c:v>
                </c:pt>
                <c:pt idx="1235">
                  <c:v>2008.88854192279</c:v>
                </c:pt>
                <c:pt idx="1236">
                  <c:v>2005.9285557663</c:v>
                </c:pt>
                <c:pt idx="1237">
                  <c:v>2007.1367836598799</c:v>
                </c:pt>
                <c:pt idx="1238">
                  <c:v>2001.58051403439</c:v>
                </c:pt>
                <c:pt idx="1239">
                  <c:v>2009.52621867527</c:v>
                </c:pt>
                <c:pt idx="1240">
                  <c:v>2013.03565076155</c:v>
                </c:pt>
                <c:pt idx="1241">
                  <c:v>2007.53086885673</c:v>
                </c:pt>
                <c:pt idx="1242">
                  <c:v>2010.16216410111</c:v>
                </c:pt>
                <c:pt idx="1243">
                  <c:v>2013.27137356202</c:v>
                </c:pt>
                <c:pt idx="1244">
                  <c:v>2008.68756905531</c:v>
                </c:pt>
                <c:pt idx="1245">
                  <c:v>2018.0417884946401</c:v>
                </c:pt>
                <c:pt idx="1246">
                  <c:v>2017.36223322158</c:v>
                </c:pt>
                <c:pt idx="1247">
                  <c:v>2012.78316171798</c:v>
                </c:pt>
                <c:pt idx="1248">
                  <c:v>2014.7355852945</c:v>
                </c:pt>
                <c:pt idx="1249">
                  <c:v>2011.29405182766</c:v>
                </c:pt>
                <c:pt idx="1250">
                  <c:v>2009.3422841266799</c:v>
                </c:pt>
                <c:pt idx="1251">
                  <c:v>2016.058000945</c:v>
                </c:pt>
                <c:pt idx="1252">
                  <c:v>2012.1082541923699</c:v>
                </c:pt>
                <c:pt idx="1253">
                  <c:v>2011.21297574395</c:v>
                </c:pt>
                <c:pt idx="1254">
                  <c:v>2013.5685316429899</c:v>
                </c:pt>
                <c:pt idx="1255">
                  <c:v>2010.28699480003</c:v>
                </c:pt>
                <c:pt idx="1256">
                  <c:v>2014.7206295179101</c:v>
                </c:pt>
                <c:pt idx="1257">
                  <c:v>2018.89917550923</c:v>
                </c:pt>
                <c:pt idx="1258">
                  <c:v>2017.00873242386</c:v>
                </c:pt>
                <c:pt idx="1259">
                  <c:v>2018.81761566972</c:v>
                </c:pt>
                <c:pt idx="1260">
                  <c:v>2016.48924170175</c:v>
                </c:pt>
                <c:pt idx="1261">
                  <c:v>2010.7375025429101</c:v>
                </c:pt>
                <c:pt idx="1262">
                  <c:v>2019.11269231813</c:v>
                </c:pt>
                <c:pt idx="1263">
                  <c:v>2021.81167407775</c:v>
                </c:pt>
                <c:pt idx="1264">
                  <c:v>2017.3618985989001</c:v>
                </c:pt>
                <c:pt idx="1265">
                  <c:v>2019.0871510104801</c:v>
                </c:pt>
                <c:pt idx="1266">
                  <c:v>2016.7300135032799</c:v>
                </c:pt>
                <c:pt idx="1267">
                  <c:v>2016.1500943152801</c:v>
                </c:pt>
                <c:pt idx="1268">
                  <c:v>2025.3361429495201</c:v>
                </c:pt>
                <c:pt idx="1269">
                  <c:v>2018.9033001714499</c:v>
                </c:pt>
                <c:pt idx="1270">
                  <c:v>2015.5023965652799</c:v>
                </c:pt>
                <c:pt idx="1271">
                  <c:v>2018.94941875001</c:v>
                </c:pt>
                <c:pt idx="1272">
                  <c:v>2013.7004398541501</c:v>
                </c:pt>
                <c:pt idx="1273">
                  <c:v>2015.7225356813899</c:v>
                </c:pt>
                <c:pt idx="1274">
                  <c:v>2023.2021589139299</c:v>
                </c:pt>
                <c:pt idx="1275">
                  <c:v>2021.31882186907</c:v>
                </c:pt>
                <c:pt idx="1276">
                  <c:v>2026.01452337506</c:v>
                </c:pt>
                <c:pt idx="1277">
                  <c:v>2025.0309490142399</c:v>
                </c:pt>
                <c:pt idx="1278">
                  <c:v>2019.31084224398</c:v>
                </c:pt>
                <c:pt idx="1279">
                  <c:v>2029.8236922860301</c:v>
                </c:pt>
                <c:pt idx="1280">
                  <c:v>2032.42099605612</c:v>
                </c:pt>
                <c:pt idx="1281">
                  <c:v>2026.0509463398701</c:v>
                </c:pt>
                <c:pt idx="1282">
                  <c:v>2028.2696451980601</c:v>
                </c:pt>
                <c:pt idx="1283">
                  <c:v>2029.7021629078299</c:v>
                </c:pt>
                <c:pt idx="1284">
                  <c:v>2034.2207042983</c:v>
                </c:pt>
                <c:pt idx="1285">
                  <c:v>2042.5560759468201</c:v>
                </c:pt>
                <c:pt idx="1286">
                  <c:v>2041.8000828556201</c:v>
                </c:pt>
                <c:pt idx="1287">
                  <c:v>2037.34719850852</c:v>
                </c:pt>
                <c:pt idx="1288">
                  <c:v>2037.66151917706</c:v>
                </c:pt>
                <c:pt idx="1289">
                  <c:v>2029.4731318553199</c:v>
                </c:pt>
                <c:pt idx="1290">
                  <c:v>2034.8279508457799</c:v>
                </c:pt>
                <c:pt idx="1291">
                  <c:v>2033.4838563221099</c:v>
                </c:pt>
                <c:pt idx="1292">
                  <c:v>2026.5355540640201</c:v>
                </c:pt>
                <c:pt idx="1293">
                  <c:v>2024.5400704245901</c:v>
                </c:pt>
                <c:pt idx="1294">
                  <c:v>2021.8072206299501</c:v>
                </c:pt>
                <c:pt idx="1295">
                  <c:v>2016.40616061076</c:v>
                </c:pt>
                <c:pt idx="1296">
                  <c:v>2030.27271969193</c:v>
                </c:pt>
                <c:pt idx="1297">
                  <c:v>2024.4845316614301</c:v>
                </c:pt>
                <c:pt idx="1298">
                  <c:v>2026.6657056714</c:v>
                </c:pt>
                <c:pt idx="1299">
                  <c:v>2032.9361241850499</c:v>
                </c:pt>
                <c:pt idx="1300">
                  <c:v>2030.7682729332701</c:v>
                </c:pt>
                <c:pt idx="1301">
                  <c:v>2033.0597642083901</c:v>
                </c:pt>
                <c:pt idx="1302">
                  <c:v>2048.7409706007902</c:v>
                </c:pt>
                <c:pt idx="1303">
                  <c:v>2045.71431796616</c:v>
                </c:pt>
                <c:pt idx="1304">
                  <c:v>2043.8661256693399</c:v>
                </c:pt>
                <c:pt idx="1305">
                  <c:v>2045.05711474182</c:v>
                </c:pt>
                <c:pt idx="1306">
                  <c:v>2033.2779481917901</c:v>
                </c:pt>
                <c:pt idx="1307">
                  <c:v>2036.1360857935099</c:v>
                </c:pt>
                <c:pt idx="1308">
                  <c:v>2045.22777392015</c:v>
                </c:pt>
                <c:pt idx="1309">
                  <c:v>2026.35406397313</c:v>
                </c:pt>
                <c:pt idx="1310">
                  <c:v>2022.8546030119401</c:v>
                </c:pt>
                <c:pt idx="1311">
                  <c:v>2016.5820210065499</c:v>
                </c:pt>
                <c:pt idx="1312">
                  <c:v>2000.27549468285</c:v>
                </c:pt>
                <c:pt idx="1313">
                  <c:v>2017.16087649572</c:v>
                </c:pt>
                <c:pt idx="1314">
                  <c:v>2014.8028779615599</c:v>
                </c:pt>
                <c:pt idx="1315">
                  <c:v>2008.46541452063</c:v>
                </c:pt>
                <c:pt idx="1316">
                  <c:v>2022.2352288004499</c:v>
                </c:pt>
                <c:pt idx="1317">
                  <c:v>2016.2859707574901</c:v>
                </c:pt>
                <c:pt idx="1318">
                  <c:v>2026.9293055610999</c:v>
                </c:pt>
                <c:pt idx="1319">
                  <c:v>2047.93297654563</c:v>
                </c:pt>
                <c:pt idx="1320">
                  <c:v>2032.95931157575</c:v>
                </c:pt>
                <c:pt idx="1321">
                  <c:v>2033.3104333419001</c:v>
                </c:pt>
                <c:pt idx="1322">
                  <c:v>2037.3895826808</c:v>
                </c:pt>
                <c:pt idx="1323">
                  <c:v>2028.36649205207</c:v>
                </c:pt>
                <c:pt idx="1324">
                  <c:v>2038.38057272674</c:v>
                </c:pt>
                <c:pt idx="1325">
                  <c:v>2040.1431321636201</c:v>
                </c:pt>
                <c:pt idx="1326">
                  <c:v>2031.9364164061601</c:v>
                </c:pt>
                <c:pt idx="1327">
                  <c:v>2043.32333287698</c:v>
                </c:pt>
                <c:pt idx="1328">
                  <c:v>2046.2304938857001</c:v>
                </c:pt>
                <c:pt idx="1329">
                  <c:v>2042.37599256561</c:v>
                </c:pt>
                <c:pt idx="1330">
                  <c:v>2061.3710936031298</c:v>
                </c:pt>
                <c:pt idx="1331">
                  <c:v>2063.9365552065401</c:v>
                </c:pt>
                <c:pt idx="1332">
                  <c:v>2056.2807525103999</c:v>
                </c:pt>
                <c:pt idx="1333">
                  <c:v>2061.0462505958099</c:v>
                </c:pt>
                <c:pt idx="1334">
                  <c:v>2051.2497495676098</c:v>
                </c:pt>
                <c:pt idx="1335">
                  <c:v>2049.0192252689199</c:v>
                </c:pt>
                <c:pt idx="1336">
                  <c:v>2055.9171485629399</c:v>
                </c:pt>
                <c:pt idx="1337">
                  <c:v>2039.9539725919201</c:v>
                </c:pt>
                <c:pt idx="1338">
                  <c:v>2031.52359812637</c:v>
                </c:pt>
                <c:pt idx="1339">
                  <c:v>2036.46075878632</c:v>
                </c:pt>
                <c:pt idx="1340">
                  <c:v>2020.6516586968501</c:v>
                </c:pt>
                <c:pt idx="1341">
                  <c:v>2036.8563034229801</c:v>
                </c:pt>
                <c:pt idx="1342">
                  <c:v>2038.47556114807</c:v>
                </c:pt>
                <c:pt idx="1343">
                  <c:v>2028.22265951081</c:v>
                </c:pt>
                <c:pt idx="1344">
                  <c:v>2028.1681373282199</c:v>
                </c:pt>
                <c:pt idx="1345">
                  <c:v>2032.99488014039</c:v>
                </c:pt>
                <c:pt idx="1346">
                  <c:v>2026.3990735740899</c:v>
                </c:pt>
                <c:pt idx="1347">
                  <c:v>2044.25333106639</c:v>
                </c:pt>
                <c:pt idx="1348">
                  <c:v>2036.19261382578</c:v>
                </c:pt>
                <c:pt idx="1349">
                  <c:v>2032.8505983934001</c:v>
                </c:pt>
                <c:pt idx="1350">
                  <c:v>2035.90783443083</c:v>
                </c:pt>
                <c:pt idx="1351">
                  <c:v>2033.89053776076</c:v>
                </c:pt>
                <c:pt idx="1352">
                  <c:v>2027.69528230123</c:v>
                </c:pt>
                <c:pt idx="1353">
                  <c:v>2032.21629359858</c:v>
                </c:pt>
                <c:pt idx="1354">
                  <c:v>2023.99296608483</c:v>
                </c:pt>
                <c:pt idx="1355">
                  <c:v>2020.99667676955</c:v>
                </c:pt>
                <c:pt idx="1356">
                  <c:v>2023.2537825064101</c:v>
                </c:pt>
                <c:pt idx="1357">
                  <c:v>2017.64652512465</c:v>
                </c:pt>
                <c:pt idx="1358">
                  <c:v>2022.9370736516701</c:v>
                </c:pt>
                <c:pt idx="1359">
                  <c:v>2027.0153487622599</c:v>
                </c:pt>
                <c:pt idx="1360">
                  <c:v>2022.1616873924399</c:v>
                </c:pt>
                <c:pt idx="1361">
                  <c:v>2026.9720599756599</c:v>
                </c:pt>
                <c:pt idx="1362">
                  <c:v>2032.6116748474201</c:v>
                </c:pt>
                <c:pt idx="1363">
                  <c:v>2026.1228776185901</c:v>
                </c:pt>
                <c:pt idx="1364">
                  <c:v>2043.2197226278499</c:v>
                </c:pt>
                <c:pt idx="1365">
                  <c:v>2044.24568385103</c:v>
                </c:pt>
                <c:pt idx="1366">
                  <c:v>2041.0935705403199</c:v>
                </c:pt>
                <c:pt idx="1367">
                  <c:v>2040.9636319836</c:v>
                </c:pt>
                <c:pt idx="1368">
                  <c:v>2036.1299383237499</c:v>
                </c:pt>
                <c:pt idx="1369">
                  <c:v>2029.4115788343199</c:v>
                </c:pt>
                <c:pt idx="1370">
                  <c:v>2033.29484806816</c:v>
                </c:pt>
                <c:pt idx="1371">
                  <c:v>2016.85157997694</c:v>
                </c:pt>
                <c:pt idx="1372">
                  <c:v>2012.4905486781099</c:v>
                </c:pt>
                <c:pt idx="1373">
                  <c:v>2014.3188591052699</c:v>
                </c:pt>
                <c:pt idx="1374">
                  <c:v>2013.8655911035801</c:v>
                </c:pt>
                <c:pt idx="1375">
                  <c:v>2018.84576380423</c:v>
                </c:pt>
                <c:pt idx="1376">
                  <c:v>2025.0782459150901</c:v>
                </c:pt>
                <c:pt idx="1377">
                  <c:v>2021.5361952582</c:v>
                </c:pt>
                <c:pt idx="1378">
                  <c:v>2021.3379772088499</c:v>
                </c:pt>
                <c:pt idx="1379">
                  <c:v>2018.8289496069499</c:v>
                </c:pt>
                <c:pt idx="1380">
                  <c:v>2015.08801824849</c:v>
                </c:pt>
                <c:pt idx="1381">
                  <c:v>2020.3579425866401</c:v>
                </c:pt>
                <c:pt idx="1382">
                  <c:v>2017.3841093718599</c:v>
                </c:pt>
                <c:pt idx="1383">
                  <c:v>2004.4835192707401</c:v>
                </c:pt>
                <c:pt idx="1384">
                  <c:v>2005.26407014647</c:v>
                </c:pt>
                <c:pt idx="1385">
                  <c:v>2002.52245423198</c:v>
                </c:pt>
                <c:pt idx="1386">
                  <c:v>2005.9854048159</c:v>
                </c:pt>
                <c:pt idx="1387">
                  <c:v>2013.07846982209</c:v>
                </c:pt>
                <c:pt idx="1388">
                  <c:v>2009.3737082330799</c:v>
                </c:pt>
                <c:pt idx="1389">
                  <c:v>2005.40607905498</c:v>
                </c:pt>
                <c:pt idx="1390">
                  <c:v>2014.0388493554999</c:v>
                </c:pt>
                <c:pt idx="1391">
                  <c:v>2009.61053350051</c:v>
                </c:pt>
                <c:pt idx="1392">
                  <c:v>2014.91824544322</c:v>
                </c:pt>
                <c:pt idx="1393">
                  <c:v>2017.8792541355001</c:v>
                </c:pt>
                <c:pt idx="1394">
                  <c:v>2006.1680580386101</c:v>
                </c:pt>
                <c:pt idx="1395">
                  <c:v>2005.3111067442801</c:v>
                </c:pt>
                <c:pt idx="1396">
                  <c:v>2006.67994077411</c:v>
                </c:pt>
                <c:pt idx="1397">
                  <c:v>2004.6148821966201</c:v>
                </c:pt>
                <c:pt idx="1398">
                  <c:v>2015.4268697012001</c:v>
                </c:pt>
                <c:pt idx="1399">
                  <c:v>2018.14472437218</c:v>
                </c:pt>
                <c:pt idx="1400">
                  <c:v>2014.45072564209</c:v>
                </c:pt>
                <c:pt idx="1401">
                  <c:v>2021.34387348268</c:v>
                </c:pt>
                <c:pt idx="1402">
                  <c:v>2021.17894856517</c:v>
                </c:pt>
                <c:pt idx="1403">
                  <c:v>2022.3644928205199</c:v>
                </c:pt>
                <c:pt idx="1404">
                  <c:v>2024.77248583503</c:v>
                </c:pt>
                <c:pt idx="1405">
                  <c:v>2016.9685813937001</c:v>
                </c:pt>
                <c:pt idx="1406">
                  <c:v>2014.4241707277499</c:v>
                </c:pt>
                <c:pt idx="1407">
                  <c:v>2013.1942537483999</c:v>
                </c:pt>
                <c:pt idx="1408">
                  <c:v>2004.66519085203</c:v>
                </c:pt>
                <c:pt idx="1409">
                  <c:v>2009.85655993101</c:v>
                </c:pt>
                <c:pt idx="1410">
                  <c:v>2013.8961324649399</c:v>
                </c:pt>
                <c:pt idx="1411">
                  <c:v>2006.48175556203</c:v>
                </c:pt>
                <c:pt idx="1412">
                  <c:v>2011.1337216664399</c:v>
                </c:pt>
                <c:pt idx="1413">
                  <c:v>2013.06783763113</c:v>
                </c:pt>
                <c:pt idx="1414">
                  <c:v>2006.99863942104</c:v>
                </c:pt>
                <c:pt idx="1415">
                  <c:v>2022.64097491761</c:v>
                </c:pt>
                <c:pt idx="1416">
                  <c:v>2017.8300506810599</c:v>
                </c:pt>
                <c:pt idx="1417">
                  <c:v>2008.5591223199201</c:v>
                </c:pt>
                <c:pt idx="1418">
                  <c:v>2015.3870030211699</c:v>
                </c:pt>
                <c:pt idx="1419">
                  <c:v>2003.40285679973</c:v>
                </c:pt>
                <c:pt idx="1420">
                  <c:v>2002.38385235501</c:v>
                </c:pt>
                <c:pt idx="1421">
                  <c:v>2014.23066725883</c:v>
                </c:pt>
                <c:pt idx="1422">
                  <c:v>2003.5496103156099</c:v>
                </c:pt>
                <c:pt idx="1423">
                  <c:v>2005.2659937000401</c:v>
                </c:pt>
                <c:pt idx="1424">
                  <c:v>2010.9381801736099</c:v>
                </c:pt>
                <c:pt idx="1425">
                  <c:v>2002.9838132499101</c:v>
                </c:pt>
                <c:pt idx="1426">
                  <c:v>2017.5532424993601</c:v>
                </c:pt>
                <c:pt idx="1427">
                  <c:v>2021.92568286459</c:v>
                </c:pt>
                <c:pt idx="1428">
                  <c:v>2014.2960222301799</c:v>
                </c:pt>
                <c:pt idx="1429">
                  <c:v>2018.3328075874099</c:v>
                </c:pt>
                <c:pt idx="1430">
                  <c:v>2021.40465995827</c:v>
                </c:pt>
                <c:pt idx="1431">
                  <c:v>2012.01177994865</c:v>
                </c:pt>
                <c:pt idx="1432">
                  <c:v>2024.1912488185701</c:v>
                </c:pt>
                <c:pt idx="1433">
                  <c:v>2021.57473796462</c:v>
                </c:pt>
                <c:pt idx="1434">
                  <c:v>2017.27399260162</c:v>
                </c:pt>
                <c:pt idx="1435">
                  <c:v>2021.2045213102199</c:v>
                </c:pt>
                <c:pt idx="1436">
                  <c:v>2016.5284881484799</c:v>
                </c:pt>
                <c:pt idx="1437">
                  <c:v>2006.8238671807901</c:v>
                </c:pt>
                <c:pt idx="1438">
                  <c:v>2018.27048193061</c:v>
                </c:pt>
                <c:pt idx="1439">
                  <c:v>2012.7763708114201</c:v>
                </c:pt>
                <c:pt idx="1440">
                  <c:v>2011.58668179244</c:v>
                </c:pt>
                <c:pt idx="1441">
                  <c:v>2009.3395931878699</c:v>
                </c:pt>
                <c:pt idx="1442">
                  <c:v>1999.8397882910001</c:v>
                </c:pt>
                <c:pt idx="1443">
                  <c:v>2000.17599892725</c:v>
                </c:pt>
                <c:pt idx="1444">
                  <c:v>2008.23802944371</c:v>
                </c:pt>
                <c:pt idx="1445">
                  <c:v>2001.9908942168599</c:v>
                </c:pt>
                <c:pt idx="1446">
                  <c:v>2002.3822016341701</c:v>
                </c:pt>
                <c:pt idx="1447">
                  <c:v>2001.5001654963301</c:v>
                </c:pt>
                <c:pt idx="1448">
                  <c:v>1998.8161561671</c:v>
                </c:pt>
                <c:pt idx="1449">
                  <c:v>2011.31426962467</c:v>
                </c:pt>
                <c:pt idx="1450">
                  <c:v>2014.4342019092401</c:v>
                </c:pt>
                <c:pt idx="1451">
                  <c:v>2010.6430672352999</c:v>
                </c:pt>
                <c:pt idx="1452">
                  <c:v>2011.5057472067799</c:v>
                </c:pt>
                <c:pt idx="1453">
                  <c:v>2007.64850581716</c:v>
                </c:pt>
                <c:pt idx="1454">
                  <c:v>2005.8604407668599</c:v>
                </c:pt>
                <c:pt idx="1455">
                  <c:v>2012.1309092742299</c:v>
                </c:pt>
                <c:pt idx="1456">
                  <c:v>2003.88780819422</c:v>
                </c:pt>
                <c:pt idx="1457">
                  <c:v>2003.1487516813499</c:v>
                </c:pt>
                <c:pt idx="1458">
                  <c:v>2005.37339686722</c:v>
                </c:pt>
                <c:pt idx="1459">
                  <c:v>1999.4698063465701</c:v>
                </c:pt>
                <c:pt idx="1460">
                  <c:v>2005.19197277016</c:v>
                </c:pt>
                <c:pt idx="1461">
                  <c:v>2013.6473716533401</c:v>
                </c:pt>
                <c:pt idx="1462">
                  <c:v>2011.70933765628</c:v>
                </c:pt>
                <c:pt idx="1463">
                  <c:v>2015.8459912168701</c:v>
                </c:pt>
                <c:pt idx="1464">
                  <c:v>2014.9916007883601</c:v>
                </c:pt>
                <c:pt idx="1465">
                  <c:v>2009.5796806752801</c:v>
                </c:pt>
                <c:pt idx="1466">
                  <c:v>2023.9409207000999</c:v>
                </c:pt>
                <c:pt idx="1467">
                  <c:v>2022.5315293998201</c:v>
                </c:pt>
                <c:pt idx="1468">
                  <c:v>2020.19789214258</c:v>
                </c:pt>
                <c:pt idx="1469">
                  <c:v>2015.44455564286</c:v>
                </c:pt>
                <c:pt idx="1470">
                  <c:v>2014.50588486334</c:v>
                </c:pt>
                <c:pt idx="1471">
                  <c:v>2016.90696249447</c:v>
                </c:pt>
                <c:pt idx="1472">
                  <c:v>2025.9552470415699</c:v>
                </c:pt>
                <c:pt idx="1473">
                  <c:v>2024.56833729449</c:v>
                </c:pt>
                <c:pt idx="1474">
                  <c:v>2023.96596675296</c:v>
                </c:pt>
                <c:pt idx="1475">
                  <c:v>2019.18599684337</c:v>
                </c:pt>
                <c:pt idx="1476">
                  <c:v>2022.21655339008</c:v>
                </c:pt>
                <c:pt idx="1477">
                  <c:v>2022.3061129621201</c:v>
                </c:pt>
                <c:pt idx="1478">
                  <c:v>2020.53672734111</c:v>
                </c:pt>
                <c:pt idx="1479">
                  <c:v>2012.69937072537</c:v>
                </c:pt>
                <c:pt idx="1480">
                  <c:v>2003.3850039674401</c:v>
                </c:pt>
                <c:pt idx="1481">
                  <c:v>2001.4704565183299</c:v>
                </c:pt>
                <c:pt idx="1482">
                  <c:v>1998.40950936587</c:v>
                </c:pt>
                <c:pt idx="1483">
                  <c:v>2002.9464521376501</c:v>
                </c:pt>
                <c:pt idx="1484">
                  <c:v>2002.3396922511899</c:v>
                </c:pt>
                <c:pt idx="1485">
                  <c:v>1998.00852231618</c:v>
                </c:pt>
                <c:pt idx="1486">
                  <c:v>1996.44392743197</c:v>
                </c:pt>
                <c:pt idx="1487">
                  <c:v>1996.5858099893001</c:v>
                </c:pt>
                <c:pt idx="1488">
                  <c:v>1995.1368902317099</c:v>
                </c:pt>
                <c:pt idx="1489">
                  <c:v>1997.7588179781601</c:v>
                </c:pt>
                <c:pt idx="1490">
                  <c:v>1989.5267200672199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747-8443-A997-C1F9371CE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4'!$E$2:$E$1492</c:f>
              <c:numCache>
                <c:formatCode>General</c:formatCode>
                <c:ptCount val="1491"/>
                <c:pt idx="0">
                  <c:v>0.53571428571428581</c:v>
                </c:pt>
                <c:pt idx="1">
                  <c:v>1.6809523809523812</c:v>
                </c:pt>
                <c:pt idx="2">
                  <c:v>2.6333333333333337</c:v>
                </c:pt>
                <c:pt idx="3">
                  <c:v>3.5857142857142859</c:v>
                </c:pt>
                <c:pt idx="4">
                  <c:v>4.5380952380952388</c:v>
                </c:pt>
                <c:pt idx="5">
                  <c:v>5.9666666666666668</c:v>
                </c:pt>
                <c:pt idx="6">
                  <c:v>7.3952380952380956</c:v>
                </c:pt>
                <c:pt idx="7">
                  <c:v>8.3476190476190482</c:v>
                </c:pt>
                <c:pt idx="8">
                  <c:v>9.3000000000000007</c:v>
                </c:pt>
                <c:pt idx="9">
                  <c:v>10.252380952380953</c:v>
                </c:pt>
                <c:pt idx="10">
                  <c:v>11.680952380952382</c:v>
                </c:pt>
                <c:pt idx="11">
                  <c:v>12.633333333333335</c:v>
                </c:pt>
                <c:pt idx="12">
                  <c:v>13.585714285714287</c:v>
                </c:pt>
                <c:pt idx="13">
                  <c:v>14.53809523809524</c:v>
                </c:pt>
                <c:pt idx="14">
                  <c:v>15.490476190476192</c:v>
                </c:pt>
                <c:pt idx="15">
                  <c:v>16.442857142857143</c:v>
                </c:pt>
                <c:pt idx="16">
                  <c:v>17.395238095238096</c:v>
                </c:pt>
                <c:pt idx="17">
                  <c:v>18.347619047619048</c:v>
                </c:pt>
                <c:pt idx="18">
                  <c:v>19.776190476190479</c:v>
                </c:pt>
                <c:pt idx="19">
                  <c:v>20.728571428571431</c:v>
                </c:pt>
                <c:pt idx="20">
                  <c:v>21.680952380952384</c:v>
                </c:pt>
                <c:pt idx="21">
                  <c:v>23.109523809523811</c:v>
                </c:pt>
                <c:pt idx="22">
                  <c:v>24.061904761904763</c:v>
                </c:pt>
                <c:pt idx="23">
                  <c:v>25.014285714285716</c:v>
                </c:pt>
                <c:pt idx="24">
                  <c:v>26.442857142857147</c:v>
                </c:pt>
                <c:pt idx="25">
                  <c:v>27.395238095238099</c:v>
                </c:pt>
                <c:pt idx="26">
                  <c:v>27.871428571428574</c:v>
                </c:pt>
                <c:pt idx="27">
                  <c:v>29.300000000000004</c:v>
                </c:pt>
                <c:pt idx="28">
                  <c:v>30.252380952380957</c:v>
                </c:pt>
                <c:pt idx="29">
                  <c:v>31.204761904761906</c:v>
                </c:pt>
                <c:pt idx="30">
                  <c:v>32.633333333333333</c:v>
                </c:pt>
                <c:pt idx="31">
                  <c:v>33.109523809523814</c:v>
                </c:pt>
                <c:pt idx="32">
                  <c:v>34.538095238095238</c:v>
                </c:pt>
                <c:pt idx="33">
                  <c:v>35.490476190476194</c:v>
                </c:pt>
                <c:pt idx="34">
                  <c:v>36.442857142857143</c:v>
                </c:pt>
                <c:pt idx="35">
                  <c:v>37.395238095238099</c:v>
                </c:pt>
                <c:pt idx="36">
                  <c:v>38.347619047619048</c:v>
                </c:pt>
                <c:pt idx="37">
                  <c:v>39.300000000000004</c:v>
                </c:pt>
                <c:pt idx="38">
                  <c:v>40.252380952380953</c:v>
                </c:pt>
                <c:pt idx="39">
                  <c:v>41.204761904761909</c:v>
                </c:pt>
                <c:pt idx="40">
                  <c:v>42.157142857142858</c:v>
                </c:pt>
                <c:pt idx="41">
                  <c:v>43.585714285714289</c:v>
                </c:pt>
                <c:pt idx="42">
                  <c:v>45.01428571428572</c:v>
                </c:pt>
              </c:numCache>
            </c:numRef>
          </c:xVal>
          <c:yVal>
            <c:numRef>
              <c:f>'Group 4'!$F$2:$F$1492</c:f>
              <c:numCache>
                <c:formatCode>General</c:formatCode>
                <c:ptCount val="1491"/>
                <c:pt idx="0">
                  <c:v>314</c:v>
                </c:pt>
                <c:pt idx="1">
                  <c:v>385</c:v>
                </c:pt>
                <c:pt idx="2">
                  <c:v>386</c:v>
                </c:pt>
                <c:pt idx="3">
                  <c:v>584</c:v>
                </c:pt>
                <c:pt idx="4">
                  <c:v>709</c:v>
                </c:pt>
                <c:pt idx="5">
                  <c:v>758</c:v>
                </c:pt>
                <c:pt idx="6">
                  <c:v>618</c:v>
                </c:pt>
                <c:pt idx="7">
                  <c:v>748</c:v>
                </c:pt>
                <c:pt idx="8">
                  <c:v>757</c:v>
                </c:pt>
                <c:pt idx="9">
                  <c:v>814</c:v>
                </c:pt>
                <c:pt idx="10">
                  <c:v>707</c:v>
                </c:pt>
                <c:pt idx="11">
                  <c:v>741</c:v>
                </c:pt>
                <c:pt idx="12">
                  <c:v>869</c:v>
                </c:pt>
                <c:pt idx="13">
                  <c:v>700</c:v>
                </c:pt>
                <c:pt idx="14">
                  <c:v>722</c:v>
                </c:pt>
                <c:pt idx="15">
                  <c:v>750</c:v>
                </c:pt>
                <c:pt idx="16">
                  <c:v>715</c:v>
                </c:pt>
                <c:pt idx="17">
                  <c:v>731</c:v>
                </c:pt>
                <c:pt idx="18">
                  <c:v>685</c:v>
                </c:pt>
                <c:pt idx="19">
                  <c:v>769</c:v>
                </c:pt>
                <c:pt idx="20">
                  <c:v>713</c:v>
                </c:pt>
                <c:pt idx="21">
                  <c:v>800</c:v>
                </c:pt>
                <c:pt idx="22">
                  <c:v>639</c:v>
                </c:pt>
                <c:pt idx="23">
                  <c:v>555</c:v>
                </c:pt>
                <c:pt idx="24">
                  <c:v>715</c:v>
                </c:pt>
                <c:pt idx="25">
                  <c:v>675</c:v>
                </c:pt>
                <c:pt idx="26">
                  <c:v>589</c:v>
                </c:pt>
                <c:pt idx="27">
                  <c:v>677</c:v>
                </c:pt>
                <c:pt idx="28">
                  <c:v>714</c:v>
                </c:pt>
                <c:pt idx="29">
                  <c:v>750</c:v>
                </c:pt>
                <c:pt idx="30">
                  <c:v>676</c:v>
                </c:pt>
                <c:pt idx="31">
                  <c:v>725</c:v>
                </c:pt>
                <c:pt idx="32">
                  <c:v>764</c:v>
                </c:pt>
                <c:pt idx="33">
                  <c:v>771</c:v>
                </c:pt>
                <c:pt idx="34">
                  <c:v>686</c:v>
                </c:pt>
                <c:pt idx="35">
                  <c:v>715</c:v>
                </c:pt>
                <c:pt idx="36">
                  <c:v>743</c:v>
                </c:pt>
                <c:pt idx="37">
                  <c:v>843</c:v>
                </c:pt>
                <c:pt idx="38">
                  <c:v>712</c:v>
                </c:pt>
                <c:pt idx="39">
                  <c:v>696</c:v>
                </c:pt>
                <c:pt idx="40">
                  <c:v>769</c:v>
                </c:pt>
                <c:pt idx="41">
                  <c:v>684</c:v>
                </c:pt>
                <c:pt idx="42">
                  <c:v>556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747-8443-A997-C1F9371CE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1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00"/>
          <c:min val="5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8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579248897"/>
          <c:y val="0.71458273310862774"/>
          <c:w val="0.55956110622050803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4-a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72963915344729435"/>
        </c:manualLayout>
      </c:layout>
      <c:scatterChart>
        <c:scatterStyle val="smoothMarker"/>
        <c:varyColors val="0"/>
        <c:ser>
          <c:idx val="1"/>
          <c:order val="1"/>
          <c:tx>
            <c:v>Experiment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4'!$G$2:$G$1492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4'!$H$2:$H$1492</c:f>
              <c:numCache>
                <c:formatCode>General</c:formatCode>
                <c:ptCount val="1491"/>
                <c:pt idx="0">
                  <c:v>1455.14118420157</c:v>
                </c:pt>
                <c:pt idx="1">
                  <c:v>1495.3210245709599</c:v>
                </c:pt>
                <c:pt idx="2">
                  <c:v>1528.59470004844</c:v>
                </c:pt>
                <c:pt idx="3">
                  <c:v>1554.7231659316501</c:v>
                </c:pt>
                <c:pt idx="4">
                  <c:v>1579.1051747732499</c:v>
                </c:pt>
                <c:pt idx="5">
                  <c:v>1644.66806333829</c:v>
                </c:pt>
                <c:pt idx="6">
                  <c:v>1690.8475560028601</c:v>
                </c:pt>
                <c:pt idx="7">
                  <c:v>1717.13791952669</c:v>
                </c:pt>
                <c:pt idx="8">
                  <c:v>1745.3357475896</c:v>
                </c:pt>
                <c:pt idx="9">
                  <c:v>1768.6585183032701</c:v>
                </c:pt>
                <c:pt idx="10">
                  <c:v>1791.11443070568</c:v>
                </c:pt>
                <c:pt idx="11">
                  <c:v>1805.1341788741699</c:v>
                </c:pt>
                <c:pt idx="12">
                  <c:v>1811.0021161776799</c:v>
                </c:pt>
                <c:pt idx="13">
                  <c:v>1817.44858546261</c:v>
                </c:pt>
                <c:pt idx="14">
                  <c:v>1826.54356680412</c:v>
                </c:pt>
                <c:pt idx="15">
                  <c:v>1831.10945411699</c:v>
                </c:pt>
                <c:pt idx="16">
                  <c:v>1835.21046080467</c:v>
                </c:pt>
                <c:pt idx="17">
                  <c:v>1836.7014679941699</c:v>
                </c:pt>
                <c:pt idx="18">
                  <c:v>1836.40687522546</c:v>
                </c:pt>
                <c:pt idx="19">
                  <c:v>1843.34651688027</c:v>
                </c:pt>
                <c:pt idx="20">
                  <c:v>1849.9404125116801</c:v>
                </c:pt>
                <c:pt idx="21">
                  <c:v>1852.2378551572399</c:v>
                </c:pt>
                <c:pt idx="22">
                  <c:v>1857.04479112426</c:v>
                </c:pt>
                <c:pt idx="23">
                  <c:v>1858.62876544644</c:v>
                </c:pt>
                <c:pt idx="24">
                  <c:v>1858.8395692832501</c:v>
                </c:pt>
                <c:pt idx="25">
                  <c:v>1867.44345369748</c:v>
                </c:pt>
                <c:pt idx="26">
                  <c:v>1872.9078212924901</c:v>
                </c:pt>
                <c:pt idx="27">
                  <c:v>1877.0780698476999</c:v>
                </c:pt>
                <c:pt idx="28">
                  <c:v>1886.92134692076</c:v>
                </c:pt>
                <c:pt idx="29">
                  <c:v>1888.16207640636</c:v>
                </c:pt>
                <c:pt idx="30">
                  <c:v>1892.9631340205699</c:v>
                </c:pt>
                <c:pt idx="31">
                  <c:v>1895.33407313474</c:v>
                </c:pt>
                <c:pt idx="32">
                  <c:v>1897.4400295466901</c:v>
                </c:pt>
                <c:pt idx="33">
                  <c:v>1893.2590096259801</c:v>
                </c:pt>
                <c:pt idx="34">
                  <c:v>1891.66445978908</c:v>
                </c:pt>
                <c:pt idx="35">
                  <c:v>1882.88867192162</c:v>
                </c:pt>
                <c:pt idx="36">
                  <c:v>1883.2204951686999</c:v>
                </c:pt>
                <c:pt idx="37">
                  <c:v>1879.7678603075301</c:v>
                </c:pt>
                <c:pt idx="38">
                  <c:v>1882.35391055132</c:v>
                </c:pt>
                <c:pt idx="39">
                  <c:v>1880.33396814715</c:v>
                </c:pt>
                <c:pt idx="40">
                  <c:v>1881.4412619280299</c:v>
                </c:pt>
                <c:pt idx="41">
                  <c:v>1880.68627414465</c:v>
                </c:pt>
                <c:pt idx="42">
                  <c:v>1880.71567091974</c:v>
                </c:pt>
                <c:pt idx="43">
                  <c:v>1879.9016224314</c:v>
                </c:pt>
                <c:pt idx="44">
                  <c:v>1881.7786102554701</c:v>
                </c:pt>
                <c:pt idx="45">
                  <c:v>1884.3121778555301</c:v>
                </c:pt>
                <c:pt idx="46">
                  <c:v>1882.56262282333</c:v>
                </c:pt>
                <c:pt idx="47">
                  <c:v>1879.8763410208601</c:v>
                </c:pt>
                <c:pt idx="48">
                  <c:v>1879.9311048745201</c:v>
                </c:pt>
                <c:pt idx="49">
                  <c:v>1884.4737506000699</c:v>
                </c:pt>
                <c:pt idx="50">
                  <c:v>1885.8056574278</c:v>
                </c:pt>
                <c:pt idx="51">
                  <c:v>1886.54808433382</c:v>
                </c:pt>
                <c:pt idx="52">
                  <c:v>1882.92228122659</c:v>
                </c:pt>
                <c:pt idx="53">
                  <c:v>1883.4939285646201</c:v>
                </c:pt>
                <c:pt idx="54">
                  <c:v>1887.1981615971999</c:v>
                </c:pt>
                <c:pt idx="55">
                  <c:v>1890.22421697862</c:v>
                </c:pt>
                <c:pt idx="56">
                  <c:v>1888.9166937841901</c:v>
                </c:pt>
                <c:pt idx="57">
                  <c:v>1888.6888813053299</c:v>
                </c:pt>
                <c:pt idx="58">
                  <c:v>1884.7317283652401</c:v>
                </c:pt>
                <c:pt idx="59">
                  <c:v>1882.42742488713</c:v>
                </c:pt>
                <c:pt idx="60">
                  <c:v>1883.13106845211</c:v>
                </c:pt>
                <c:pt idx="61">
                  <c:v>1884.8903918450201</c:v>
                </c:pt>
                <c:pt idx="62">
                  <c:v>1884.24896466318</c:v>
                </c:pt>
                <c:pt idx="63">
                  <c:v>1881.4509828631999</c:v>
                </c:pt>
                <c:pt idx="64">
                  <c:v>1880.8102890401999</c:v>
                </c:pt>
                <c:pt idx="65">
                  <c:v>1882.53016114262</c:v>
                </c:pt>
                <c:pt idx="66">
                  <c:v>1887.1018684527401</c:v>
                </c:pt>
                <c:pt idx="67">
                  <c:v>1890.2410382979001</c:v>
                </c:pt>
                <c:pt idx="68">
                  <c:v>1890.5881302579601</c:v>
                </c:pt>
                <c:pt idx="69">
                  <c:v>1885.561220758</c:v>
                </c:pt>
                <c:pt idx="70">
                  <c:v>1890.47626167558</c:v>
                </c:pt>
                <c:pt idx="71">
                  <c:v>1890.7173668754499</c:v>
                </c:pt>
                <c:pt idx="72">
                  <c:v>1891.9056965606201</c:v>
                </c:pt>
                <c:pt idx="73">
                  <c:v>1893.8817757741399</c:v>
                </c:pt>
                <c:pt idx="74">
                  <c:v>1891.54033246071</c:v>
                </c:pt>
                <c:pt idx="75">
                  <c:v>1884.9756702955101</c:v>
                </c:pt>
                <c:pt idx="76">
                  <c:v>1888.69195811754</c:v>
                </c:pt>
                <c:pt idx="77">
                  <c:v>1885.99321311174</c:v>
                </c:pt>
                <c:pt idx="78">
                  <c:v>1884.1820487561099</c:v>
                </c:pt>
                <c:pt idx="79">
                  <c:v>1885.62640826802</c:v>
                </c:pt>
                <c:pt idx="80">
                  <c:v>1878.7658066008901</c:v>
                </c:pt>
                <c:pt idx="81">
                  <c:v>1876.3172193528201</c:v>
                </c:pt>
                <c:pt idx="82">
                  <c:v>1877.5714101088199</c:v>
                </c:pt>
                <c:pt idx="83">
                  <c:v>1874.84813920122</c:v>
                </c:pt>
                <c:pt idx="84">
                  <c:v>1874.8901558326299</c:v>
                </c:pt>
                <c:pt idx="85">
                  <c:v>1875.33453738356</c:v>
                </c:pt>
                <c:pt idx="86">
                  <c:v>1870.5712553102801</c:v>
                </c:pt>
                <c:pt idx="87">
                  <c:v>1873.7192863171001</c:v>
                </c:pt>
                <c:pt idx="88">
                  <c:v>1874.7293037709301</c:v>
                </c:pt>
                <c:pt idx="89">
                  <c:v>1877.7885625056899</c:v>
                </c:pt>
                <c:pt idx="90">
                  <c:v>1883.02832044357</c:v>
                </c:pt>
                <c:pt idx="91">
                  <c:v>1883.0989960255399</c:v>
                </c:pt>
                <c:pt idx="92">
                  <c:v>1881.03954803243</c:v>
                </c:pt>
                <c:pt idx="93">
                  <c:v>1885.3229106942199</c:v>
                </c:pt>
                <c:pt idx="94">
                  <c:v>1885.6372141409699</c:v>
                </c:pt>
                <c:pt idx="95">
                  <c:v>1888.51837417621</c:v>
                </c:pt>
                <c:pt idx="96">
                  <c:v>1889.8293830423399</c:v>
                </c:pt>
                <c:pt idx="97">
                  <c:v>1885.69672368441</c:v>
                </c:pt>
                <c:pt idx="98">
                  <c:v>1899.6378568453799</c:v>
                </c:pt>
                <c:pt idx="99">
                  <c:v>1909.3749008965599</c:v>
                </c:pt>
                <c:pt idx="100">
                  <c:v>1925.5696420296699</c:v>
                </c:pt>
                <c:pt idx="101">
                  <c:v>1937.5973493712399</c:v>
                </c:pt>
                <c:pt idx="102">
                  <c:v>1955.5301106999</c:v>
                </c:pt>
                <c:pt idx="103">
                  <c:v>1967.4899098714</c:v>
                </c:pt>
                <c:pt idx="104">
                  <c:v>1979.3732723409801</c:v>
                </c:pt>
                <c:pt idx="105">
                  <c:v>1977.07150516354</c:v>
                </c:pt>
                <c:pt idx="106">
                  <c:v>1993.2796144988099</c:v>
                </c:pt>
                <c:pt idx="107">
                  <c:v>1986.0925901415701</c:v>
                </c:pt>
                <c:pt idx="108">
                  <c:v>1987.57588771003</c:v>
                </c:pt>
                <c:pt idx="109">
                  <c:v>1982.78677401448</c:v>
                </c:pt>
                <c:pt idx="110">
                  <c:v>1976.5796319967999</c:v>
                </c:pt>
                <c:pt idx="111">
                  <c:v>1977.716972339</c:v>
                </c:pt>
                <c:pt idx="112">
                  <c:v>1984.3012375666401</c:v>
                </c:pt>
                <c:pt idx="113">
                  <c:v>1968.8206405938099</c:v>
                </c:pt>
                <c:pt idx="114">
                  <c:v>1973.3364949756301</c:v>
                </c:pt>
                <c:pt idx="115">
                  <c:v>1972.5113232926401</c:v>
                </c:pt>
                <c:pt idx="116">
                  <c:v>1966.21687145488</c:v>
                </c:pt>
                <c:pt idx="117">
                  <c:v>1976.6704623276601</c:v>
                </c:pt>
                <c:pt idx="118">
                  <c:v>1973.64464812234</c:v>
                </c:pt>
                <c:pt idx="119">
                  <c:v>1969.11168327873</c:v>
                </c:pt>
                <c:pt idx="120">
                  <c:v>1975.39347926045</c:v>
                </c:pt>
                <c:pt idx="121">
                  <c:v>1969.2729791532699</c:v>
                </c:pt>
                <c:pt idx="122">
                  <c:v>1968.3613741169299</c:v>
                </c:pt>
                <c:pt idx="123">
                  <c:v>1978.60492597858</c:v>
                </c:pt>
                <c:pt idx="124">
                  <c:v>1971.4631848708</c:v>
                </c:pt>
                <c:pt idx="125">
                  <c:v>1978.93780046694</c:v>
                </c:pt>
                <c:pt idx="126">
                  <c:v>1981.4260622648501</c:v>
                </c:pt>
                <c:pt idx="127">
                  <c:v>1975.3047101264799</c:v>
                </c:pt>
                <c:pt idx="128">
                  <c:v>1987.42254981889</c:v>
                </c:pt>
                <c:pt idx="129">
                  <c:v>1992.5662080550001</c:v>
                </c:pt>
                <c:pt idx="130">
                  <c:v>1987.8394497607501</c:v>
                </c:pt>
                <c:pt idx="131">
                  <c:v>1993.75497764434</c:v>
                </c:pt>
                <c:pt idx="132">
                  <c:v>1992.94879909363</c:v>
                </c:pt>
                <c:pt idx="133">
                  <c:v>1990.1302038702099</c:v>
                </c:pt>
                <c:pt idx="134">
                  <c:v>2002.6030597763699</c:v>
                </c:pt>
                <c:pt idx="135">
                  <c:v>1998.7709334578899</c:v>
                </c:pt>
                <c:pt idx="136">
                  <c:v>1995.88932809486</c:v>
                </c:pt>
                <c:pt idx="137">
                  <c:v>1999.4183134663299</c:v>
                </c:pt>
                <c:pt idx="138">
                  <c:v>1997.03815154218</c:v>
                </c:pt>
                <c:pt idx="139">
                  <c:v>2000.49664015186</c:v>
                </c:pt>
                <c:pt idx="140">
                  <c:v>2008.4610330570099</c:v>
                </c:pt>
                <c:pt idx="141">
                  <c:v>2000.1342656291999</c:v>
                </c:pt>
                <c:pt idx="142">
                  <c:v>1999.85277297531</c:v>
                </c:pt>
                <c:pt idx="143">
                  <c:v>2001.4230739865</c:v>
                </c:pt>
                <c:pt idx="144">
                  <c:v>1995.4087765851</c:v>
                </c:pt>
                <c:pt idx="145">
                  <c:v>2002.10203251602</c:v>
                </c:pt>
                <c:pt idx="146">
                  <c:v>2001.9950784564501</c:v>
                </c:pt>
                <c:pt idx="147">
                  <c:v>1995.6176168910999</c:v>
                </c:pt>
                <c:pt idx="148">
                  <c:v>2003.4008551337399</c:v>
                </c:pt>
                <c:pt idx="149">
                  <c:v>2004.46176069745</c:v>
                </c:pt>
                <c:pt idx="150">
                  <c:v>2000.29729303559</c:v>
                </c:pt>
                <c:pt idx="151">
                  <c:v>2013.3739756825901</c:v>
                </c:pt>
                <c:pt idx="152">
                  <c:v>2008.52602848016</c:v>
                </c:pt>
                <c:pt idx="153">
                  <c:v>2008.9268049386401</c:v>
                </c:pt>
                <c:pt idx="154">
                  <c:v>2012.72517680069</c:v>
                </c:pt>
                <c:pt idx="155">
                  <c:v>2006.33944288988</c:v>
                </c:pt>
                <c:pt idx="156">
                  <c:v>2007.7897066594301</c:v>
                </c:pt>
                <c:pt idx="157">
                  <c:v>2016.95585256097</c:v>
                </c:pt>
                <c:pt idx="158">
                  <c:v>2008.2941373352</c:v>
                </c:pt>
                <c:pt idx="159">
                  <c:v>2013.0053598775701</c:v>
                </c:pt>
                <c:pt idx="160">
                  <c:v>2012.8979755412699</c:v>
                </c:pt>
                <c:pt idx="161">
                  <c:v>2006.68906186206</c:v>
                </c:pt>
                <c:pt idx="162">
                  <c:v>2014.9093253830199</c:v>
                </c:pt>
                <c:pt idx="163">
                  <c:v>2019.04972523789</c:v>
                </c:pt>
                <c:pt idx="164">
                  <c:v>2020.4118715065699</c:v>
                </c:pt>
                <c:pt idx="165">
                  <c:v>2033.2976055200299</c:v>
                </c:pt>
                <c:pt idx="166">
                  <c:v>2032.68706341191</c:v>
                </c:pt>
                <c:pt idx="167">
                  <c:v>2029.0390307457899</c:v>
                </c:pt>
                <c:pt idx="168">
                  <c:v>2046.2425532564</c:v>
                </c:pt>
                <c:pt idx="169">
                  <c:v>2044.59981234206</c:v>
                </c:pt>
                <c:pt idx="170">
                  <c:v>2042.3600354489599</c:v>
                </c:pt>
                <c:pt idx="171">
                  <c:v>2039.56709567283</c:v>
                </c:pt>
                <c:pt idx="172">
                  <c:v>2029.4584132725699</c:v>
                </c:pt>
                <c:pt idx="173">
                  <c:v>2027.39920046825</c:v>
                </c:pt>
                <c:pt idx="174">
                  <c:v>2033.6646828943401</c:v>
                </c:pt>
                <c:pt idx="175">
                  <c:v>2021.6636138946899</c:v>
                </c:pt>
                <c:pt idx="176">
                  <c:v>2025.4234682182901</c:v>
                </c:pt>
                <c:pt idx="177">
                  <c:v>2024.4630652194901</c:v>
                </c:pt>
                <c:pt idx="178">
                  <c:v>2021.08652223995</c:v>
                </c:pt>
                <c:pt idx="179">
                  <c:v>2020.78691997377</c:v>
                </c:pt>
                <c:pt idx="180">
                  <c:v>2020.19072405162</c:v>
                </c:pt>
                <c:pt idx="181">
                  <c:v>2013.7373259541801</c:v>
                </c:pt>
                <c:pt idx="182">
                  <c:v>2019.35041425963</c:v>
                </c:pt>
                <c:pt idx="183">
                  <c:v>2011.54039544785</c:v>
                </c:pt>
                <c:pt idx="184">
                  <c:v>2005.1265776974601</c:v>
                </c:pt>
                <c:pt idx="185">
                  <c:v>2010.2885466615501</c:v>
                </c:pt>
                <c:pt idx="186">
                  <c:v>2011.15205199256</c:v>
                </c:pt>
                <c:pt idx="187">
                  <c:v>2008.37809445311</c:v>
                </c:pt>
                <c:pt idx="188">
                  <c:v>2010.4510973190199</c:v>
                </c:pt>
                <c:pt idx="189">
                  <c:v>2003.79234945335</c:v>
                </c:pt>
                <c:pt idx="190">
                  <c:v>2007.79261563317</c:v>
                </c:pt>
                <c:pt idx="191">
                  <c:v>2015.46207181045</c:v>
                </c:pt>
                <c:pt idx="192">
                  <c:v>2004.42410291909</c:v>
                </c:pt>
                <c:pt idx="193">
                  <c:v>2004.5172488846599</c:v>
                </c:pt>
                <c:pt idx="194">
                  <c:v>2009.9106414840901</c:v>
                </c:pt>
                <c:pt idx="195">
                  <c:v>2007.3550785249199</c:v>
                </c:pt>
                <c:pt idx="196">
                  <c:v>2009.2131635012099</c:v>
                </c:pt>
                <c:pt idx="197">
                  <c:v>2009.12006698507</c:v>
                </c:pt>
                <c:pt idx="198">
                  <c:v>2005.5413583151999</c:v>
                </c:pt>
                <c:pt idx="199">
                  <c:v>2015.25192754155</c:v>
                </c:pt>
                <c:pt idx="200">
                  <c:v>2012.0671666210301</c:v>
                </c:pt>
                <c:pt idx="201">
                  <c:v>2000.48307856362</c:v>
                </c:pt>
                <c:pt idx="202">
                  <c:v>2004.3356284162801</c:v>
                </c:pt>
                <c:pt idx="203">
                  <c:v>2003.3190381427901</c:v>
                </c:pt>
                <c:pt idx="204">
                  <c:v>2002.24792136217</c:v>
                </c:pt>
                <c:pt idx="205">
                  <c:v>2007.57811285715</c:v>
                </c:pt>
                <c:pt idx="206">
                  <c:v>2001.07119504398</c:v>
                </c:pt>
                <c:pt idx="207">
                  <c:v>1998.19716477516</c:v>
                </c:pt>
                <c:pt idx="208">
                  <c:v>2012.15703359337</c:v>
                </c:pt>
                <c:pt idx="209">
                  <c:v>2007.71294075179</c:v>
                </c:pt>
                <c:pt idx="210">
                  <c:v>2009.21659712776</c:v>
                </c:pt>
                <c:pt idx="211">
                  <c:v>2010.3439366748401</c:v>
                </c:pt>
                <c:pt idx="212">
                  <c:v>1995.2058774844099</c:v>
                </c:pt>
                <c:pt idx="213">
                  <c:v>2002.9387928977001</c:v>
                </c:pt>
                <c:pt idx="214">
                  <c:v>2010.5916454482301</c:v>
                </c:pt>
                <c:pt idx="215">
                  <c:v>2001.7125030863201</c:v>
                </c:pt>
                <c:pt idx="216">
                  <c:v>2007.14235661148</c:v>
                </c:pt>
                <c:pt idx="217">
                  <c:v>2006.77414186277</c:v>
                </c:pt>
                <c:pt idx="218">
                  <c:v>2001.53866057294</c:v>
                </c:pt>
                <c:pt idx="219">
                  <c:v>2017.4232324626601</c:v>
                </c:pt>
                <c:pt idx="220">
                  <c:v>2016.2800507924701</c:v>
                </c:pt>
                <c:pt idx="221">
                  <c:v>2011.9908872687399</c:v>
                </c:pt>
                <c:pt idx="222">
                  <c:v>2016.42905811581</c:v>
                </c:pt>
                <c:pt idx="223">
                  <c:v>2009.3650453498001</c:v>
                </c:pt>
                <c:pt idx="224">
                  <c:v>2009.65430306494</c:v>
                </c:pt>
                <c:pt idx="225">
                  <c:v>2018.1803034340901</c:v>
                </c:pt>
                <c:pt idx="226">
                  <c:v>2011.1102953719801</c:v>
                </c:pt>
                <c:pt idx="227">
                  <c:v>2011.4025619551901</c:v>
                </c:pt>
                <c:pt idx="228">
                  <c:v>2015.3306420977101</c:v>
                </c:pt>
                <c:pt idx="229">
                  <c:v>2008.71502615759</c:v>
                </c:pt>
                <c:pt idx="230">
                  <c:v>2022.34239685887</c:v>
                </c:pt>
                <c:pt idx="231">
                  <c:v>2026.1447870654899</c:v>
                </c:pt>
                <c:pt idx="232">
                  <c:v>2017.93967713347</c:v>
                </c:pt>
                <c:pt idx="233">
                  <c:v>2022.0667464134399</c:v>
                </c:pt>
                <c:pt idx="234">
                  <c:v>2014.7290927027</c:v>
                </c:pt>
                <c:pt idx="235">
                  <c:v>2010.79087259728</c:v>
                </c:pt>
                <c:pt idx="236">
                  <c:v>2020.8312740671699</c:v>
                </c:pt>
                <c:pt idx="237">
                  <c:v>2015.00402846919</c:v>
                </c:pt>
                <c:pt idx="238">
                  <c:v>2013.2927511769501</c:v>
                </c:pt>
                <c:pt idx="239">
                  <c:v>2018.9564465287101</c:v>
                </c:pt>
                <c:pt idx="240">
                  <c:v>2014.73455726867</c:v>
                </c:pt>
                <c:pt idx="241">
                  <c:v>2022.45484710294</c:v>
                </c:pt>
                <c:pt idx="242">
                  <c:v>2032.3860940890299</c:v>
                </c:pt>
                <c:pt idx="243">
                  <c:v>2026.8343806448599</c:v>
                </c:pt>
                <c:pt idx="244">
                  <c:v>2030.7337691952901</c:v>
                </c:pt>
                <c:pt idx="245">
                  <c:v>2030.85933809055</c:v>
                </c:pt>
                <c:pt idx="246">
                  <c:v>2019.9772610453999</c:v>
                </c:pt>
                <c:pt idx="247">
                  <c:v>2029.5231364910601</c:v>
                </c:pt>
                <c:pt idx="248">
                  <c:v>2032.1990462331701</c:v>
                </c:pt>
                <c:pt idx="249">
                  <c:v>2023.29728163255</c:v>
                </c:pt>
                <c:pt idx="250">
                  <c:v>2031.79748131409</c:v>
                </c:pt>
                <c:pt idx="251">
                  <c:v>2026.6634443370799</c:v>
                </c:pt>
                <c:pt idx="252">
                  <c:v>2021.51733883725</c:v>
                </c:pt>
                <c:pt idx="253">
                  <c:v>2038.6594447869199</c:v>
                </c:pt>
                <c:pt idx="254">
                  <c:v>2032.6051548709299</c:v>
                </c:pt>
                <c:pt idx="255">
                  <c:v>2031.91861377444</c:v>
                </c:pt>
                <c:pt idx="256">
                  <c:v>2037.73897868269</c:v>
                </c:pt>
                <c:pt idx="257">
                  <c:v>2031.4554114822099</c:v>
                </c:pt>
                <c:pt idx="258">
                  <c:v>2033.3612759607299</c:v>
                </c:pt>
                <c:pt idx="259">
                  <c:v>2043.2429448903199</c:v>
                </c:pt>
                <c:pt idx="260">
                  <c:v>2034.7770465549199</c:v>
                </c:pt>
                <c:pt idx="261">
                  <c:v>2036.84257808181</c:v>
                </c:pt>
                <c:pt idx="262">
                  <c:v>2035.9286666244</c:v>
                </c:pt>
                <c:pt idx="263">
                  <c:v>2028.7324824120501</c:v>
                </c:pt>
                <c:pt idx="264">
                  <c:v>2032.8537312363401</c:v>
                </c:pt>
                <c:pt idx="265">
                  <c:v>2035.9083431194399</c:v>
                </c:pt>
                <c:pt idx="266">
                  <c:v>2027.53127377498</c:v>
                </c:pt>
                <c:pt idx="267">
                  <c:v>2031.4855024087401</c:v>
                </c:pt>
                <c:pt idx="268">
                  <c:v>2028.5066285038899</c:v>
                </c:pt>
                <c:pt idx="269">
                  <c:v>2020.42399078996</c:v>
                </c:pt>
                <c:pt idx="270">
                  <c:v>2028.4234636411099</c:v>
                </c:pt>
                <c:pt idx="271">
                  <c:v>2026.33882232119</c:v>
                </c:pt>
                <c:pt idx="272">
                  <c:v>2017.9399793153</c:v>
                </c:pt>
                <c:pt idx="273">
                  <c:v>2024.38127852557</c:v>
                </c:pt>
                <c:pt idx="274">
                  <c:v>2018.6102535049699</c:v>
                </c:pt>
                <c:pt idx="275">
                  <c:v>2017.66444452106</c:v>
                </c:pt>
                <c:pt idx="276">
                  <c:v>2033.2080846333299</c:v>
                </c:pt>
                <c:pt idx="277">
                  <c:v>2026.50761977568</c:v>
                </c:pt>
                <c:pt idx="278">
                  <c:v>2029.39133353182</c:v>
                </c:pt>
                <c:pt idx="279">
                  <c:v>2034.11397999263</c:v>
                </c:pt>
                <c:pt idx="280">
                  <c:v>2027.06844943291</c:v>
                </c:pt>
                <c:pt idx="281">
                  <c:v>2040.0211235685799</c:v>
                </c:pt>
                <c:pt idx="282">
                  <c:v>2046.1264983205101</c:v>
                </c:pt>
                <c:pt idx="283">
                  <c:v>2040.8072411266701</c:v>
                </c:pt>
                <c:pt idx="284">
                  <c:v>2051.4783776272102</c:v>
                </c:pt>
                <c:pt idx="285">
                  <c:v>2045.49246990403</c:v>
                </c:pt>
                <c:pt idx="286">
                  <c:v>2037.8201347086199</c:v>
                </c:pt>
                <c:pt idx="287">
                  <c:v>2044.2769394039899</c:v>
                </c:pt>
                <c:pt idx="288">
                  <c:v>2038.99081173731</c:v>
                </c:pt>
                <c:pt idx="289">
                  <c:v>2033.8892672842501</c:v>
                </c:pt>
                <c:pt idx="290">
                  <c:v>2031.36058491983</c:v>
                </c:pt>
                <c:pt idx="291">
                  <c:v>2019.6025823944101</c:v>
                </c:pt>
                <c:pt idx="292">
                  <c:v>2025.72309663803</c:v>
                </c:pt>
                <c:pt idx="293">
                  <c:v>2038.55822861609</c:v>
                </c:pt>
                <c:pt idx="294">
                  <c:v>2033.6200812684201</c:v>
                </c:pt>
                <c:pt idx="295">
                  <c:v>2039.24442795094</c:v>
                </c:pt>
                <c:pt idx="296">
                  <c:v>2048.9627089076598</c:v>
                </c:pt>
                <c:pt idx="297">
                  <c:v>2042.16314541723</c:v>
                </c:pt>
                <c:pt idx="298">
                  <c:v>2052.6207663998998</c:v>
                </c:pt>
                <c:pt idx="299">
                  <c:v>2061.7107933962702</c:v>
                </c:pt>
                <c:pt idx="300">
                  <c:v>2056.59743850517</c:v>
                </c:pt>
                <c:pt idx="301">
                  <c:v>2063.4141549506498</c:v>
                </c:pt>
                <c:pt idx="302">
                  <c:v>2055.27980942557</c:v>
                </c:pt>
                <c:pt idx="303">
                  <c:v>2043.1212398710099</c:v>
                </c:pt>
                <c:pt idx="304">
                  <c:v>2060.7811949084398</c:v>
                </c:pt>
                <c:pt idx="305">
                  <c:v>2054.1023324402499</c:v>
                </c:pt>
                <c:pt idx="306">
                  <c:v>2035.4672086984699</c:v>
                </c:pt>
                <c:pt idx="307">
                  <c:v>2039.0282785637901</c:v>
                </c:pt>
                <c:pt idx="308">
                  <c:v>2029.3919211364801</c:v>
                </c:pt>
                <c:pt idx="309">
                  <c:v>2027.71873064687</c:v>
                </c:pt>
                <c:pt idx="310">
                  <c:v>2041.71432833209</c:v>
                </c:pt>
                <c:pt idx="311">
                  <c:v>2024.7080826531001</c:v>
                </c:pt>
                <c:pt idx="312">
                  <c:v>2029.2167072847501</c:v>
                </c:pt>
                <c:pt idx="313">
                  <c:v>2034.3745860787801</c:v>
                </c:pt>
                <c:pt idx="314">
                  <c:v>2024.9201932793201</c:v>
                </c:pt>
                <c:pt idx="315">
                  <c:v>2041.92337763869</c:v>
                </c:pt>
                <c:pt idx="316">
                  <c:v>2047.6076555024999</c:v>
                </c:pt>
                <c:pt idx="317">
                  <c:v>2032.0435782452</c:v>
                </c:pt>
                <c:pt idx="318">
                  <c:v>2039.7069615604901</c:v>
                </c:pt>
                <c:pt idx="319">
                  <c:v>2036.26293697962</c:v>
                </c:pt>
                <c:pt idx="320">
                  <c:v>2031.8513283959801</c:v>
                </c:pt>
                <c:pt idx="321">
                  <c:v>2043.2458542327199</c:v>
                </c:pt>
                <c:pt idx="322">
                  <c:v>2030.4328207882299</c:v>
                </c:pt>
                <c:pt idx="323">
                  <c:v>2023.63234040969</c:v>
                </c:pt>
                <c:pt idx="324">
                  <c:v>2033.1127775155101</c:v>
                </c:pt>
                <c:pt idx="325">
                  <c:v>2023.63583794185</c:v>
                </c:pt>
                <c:pt idx="326">
                  <c:v>2022.9380077729099</c:v>
                </c:pt>
                <c:pt idx="327">
                  <c:v>2035.26166358509</c:v>
                </c:pt>
                <c:pt idx="328">
                  <c:v>2030.9195638976801</c:v>
                </c:pt>
                <c:pt idx="329">
                  <c:v>2037.98809571897</c:v>
                </c:pt>
                <c:pt idx="330">
                  <c:v>2041.10097519549</c:v>
                </c:pt>
                <c:pt idx="331">
                  <c:v>2029.89035987393</c:v>
                </c:pt>
                <c:pt idx="332">
                  <c:v>2038.0526908766101</c:v>
                </c:pt>
                <c:pt idx="333">
                  <c:v>2034.9213287442799</c:v>
                </c:pt>
                <c:pt idx="334">
                  <c:v>2026.15008998966</c:v>
                </c:pt>
                <c:pt idx="335">
                  <c:v>2025.91706510838</c:v>
                </c:pt>
                <c:pt idx="336">
                  <c:v>2017.9970984103099</c:v>
                </c:pt>
                <c:pt idx="337">
                  <c:v>2008.96983484518</c:v>
                </c:pt>
                <c:pt idx="338">
                  <c:v>2018.94854055932</c:v>
                </c:pt>
                <c:pt idx="339">
                  <c:v>2020.1577447930199</c:v>
                </c:pt>
                <c:pt idx="340">
                  <c:v>2022.0451320669199</c:v>
                </c:pt>
                <c:pt idx="341">
                  <c:v>2025.88281855115</c:v>
                </c:pt>
                <c:pt idx="342">
                  <c:v>2021.58468605805</c:v>
                </c:pt>
                <c:pt idx="343">
                  <c:v>2018.51206780148</c:v>
                </c:pt>
                <c:pt idx="344">
                  <c:v>2029.4602319698599</c:v>
                </c:pt>
                <c:pt idx="345">
                  <c:v>2022.99856553619</c:v>
                </c:pt>
                <c:pt idx="346">
                  <c:v>2020.78238426912</c:v>
                </c:pt>
                <c:pt idx="347">
                  <c:v>2025.42353989967</c:v>
                </c:pt>
                <c:pt idx="348">
                  <c:v>2021.37672791518</c:v>
                </c:pt>
                <c:pt idx="349">
                  <c:v>2027.57125103874</c:v>
                </c:pt>
                <c:pt idx="350">
                  <c:v>2032.0949826004201</c:v>
                </c:pt>
                <c:pt idx="351">
                  <c:v>2027.0584543955399</c:v>
                </c:pt>
                <c:pt idx="352">
                  <c:v>2033.64199302209</c:v>
                </c:pt>
                <c:pt idx="353">
                  <c:v>2033.7227310743799</c:v>
                </c:pt>
                <c:pt idx="354">
                  <c:v>2023.5829034210201</c:v>
                </c:pt>
                <c:pt idx="355">
                  <c:v>2028.17509853962</c:v>
                </c:pt>
                <c:pt idx="356">
                  <c:v>2028.4287485213799</c:v>
                </c:pt>
                <c:pt idx="357">
                  <c:v>2028.75735766086</c:v>
                </c:pt>
                <c:pt idx="358">
                  <c:v>2032.5132478696601</c:v>
                </c:pt>
                <c:pt idx="359">
                  <c:v>2024.0815742571699</c:v>
                </c:pt>
                <c:pt idx="360">
                  <c:v>2022.0620243778701</c:v>
                </c:pt>
                <c:pt idx="361">
                  <c:v>2031.71265534646</c:v>
                </c:pt>
                <c:pt idx="362">
                  <c:v>2026.56706393016</c:v>
                </c:pt>
                <c:pt idx="363">
                  <c:v>2024.6533018345201</c:v>
                </c:pt>
                <c:pt idx="364">
                  <c:v>2026.0199994105301</c:v>
                </c:pt>
                <c:pt idx="365">
                  <c:v>2017.30367148814</c:v>
                </c:pt>
                <c:pt idx="366">
                  <c:v>2025.34866400496</c:v>
                </c:pt>
                <c:pt idx="367">
                  <c:v>2030.8370053813501</c:v>
                </c:pt>
                <c:pt idx="368">
                  <c:v>2027.3937433436199</c:v>
                </c:pt>
                <c:pt idx="369">
                  <c:v>2031.3955127701199</c:v>
                </c:pt>
                <c:pt idx="370">
                  <c:v>2031.5350654070301</c:v>
                </c:pt>
                <c:pt idx="371">
                  <c:v>2024.15508882787</c:v>
                </c:pt>
                <c:pt idx="372">
                  <c:v>2034.4056750454899</c:v>
                </c:pt>
                <c:pt idx="373">
                  <c:v>2033.01645300016</c:v>
                </c:pt>
                <c:pt idx="374">
                  <c:v>2030.97841140116</c:v>
                </c:pt>
                <c:pt idx="375">
                  <c:v>2036.3008514014</c:v>
                </c:pt>
                <c:pt idx="376">
                  <c:v>2034.37297296978</c:v>
                </c:pt>
                <c:pt idx="377">
                  <c:v>2032.63979522402</c:v>
                </c:pt>
                <c:pt idx="378">
                  <c:v>2045.3629128258799</c:v>
                </c:pt>
                <c:pt idx="379">
                  <c:v>2037.9854569188899</c:v>
                </c:pt>
                <c:pt idx="380">
                  <c:v>2037.0606293538499</c:v>
                </c:pt>
                <c:pt idx="381">
                  <c:v>2038.7257099354499</c:v>
                </c:pt>
                <c:pt idx="382">
                  <c:v>2030.35054574319</c:v>
                </c:pt>
                <c:pt idx="383">
                  <c:v>2034.8173523427999</c:v>
                </c:pt>
                <c:pt idx="384">
                  <c:v>2039.76379185663</c:v>
                </c:pt>
                <c:pt idx="385">
                  <c:v>2034.25923264176</c:v>
                </c:pt>
                <c:pt idx="386">
                  <c:v>2042.2489080077501</c:v>
                </c:pt>
                <c:pt idx="387">
                  <c:v>2040.34415859982</c:v>
                </c:pt>
                <c:pt idx="388">
                  <c:v>2032.9695913552</c:v>
                </c:pt>
                <c:pt idx="389">
                  <c:v>2039.86922696191</c:v>
                </c:pt>
                <c:pt idx="390">
                  <c:v>2038.1493703777201</c:v>
                </c:pt>
                <c:pt idx="391">
                  <c:v>2033.4701255415</c:v>
                </c:pt>
                <c:pt idx="392">
                  <c:v>2037.22876449212</c:v>
                </c:pt>
                <c:pt idx="393">
                  <c:v>2031.6423517757401</c:v>
                </c:pt>
                <c:pt idx="394">
                  <c:v>2030.0500994327499</c:v>
                </c:pt>
                <c:pt idx="395">
                  <c:v>2040.03231029993</c:v>
                </c:pt>
                <c:pt idx="396">
                  <c:v>2035.9156046412199</c:v>
                </c:pt>
                <c:pt idx="397">
                  <c:v>2036.9310874442299</c:v>
                </c:pt>
                <c:pt idx="398">
                  <c:v>2039.2413967888599</c:v>
                </c:pt>
                <c:pt idx="399">
                  <c:v>2028.94280550651</c:v>
                </c:pt>
                <c:pt idx="400">
                  <c:v>2035.57515798081</c:v>
                </c:pt>
                <c:pt idx="401">
                  <c:v>2040.7992608141201</c:v>
                </c:pt>
                <c:pt idx="402">
                  <c:v>2036.0290384913101</c:v>
                </c:pt>
                <c:pt idx="403">
                  <c:v>2038.49809550023</c:v>
                </c:pt>
                <c:pt idx="404">
                  <c:v>2034.74828861843</c:v>
                </c:pt>
                <c:pt idx="405">
                  <c:v>2027.9404465797199</c:v>
                </c:pt>
                <c:pt idx="406">
                  <c:v>2038.61290219886</c:v>
                </c:pt>
                <c:pt idx="407">
                  <c:v>2034.7526106017301</c:v>
                </c:pt>
                <c:pt idx="408">
                  <c:v>2031.1138433003</c:v>
                </c:pt>
                <c:pt idx="409">
                  <c:v>2035.0198326833199</c:v>
                </c:pt>
                <c:pt idx="410">
                  <c:v>2031.93289764627</c:v>
                </c:pt>
                <c:pt idx="411">
                  <c:v>2035.2226202607301</c:v>
                </c:pt>
                <c:pt idx="412">
                  <c:v>2044.60957777714</c:v>
                </c:pt>
                <c:pt idx="413">
                  <c:v>2039.5032406479399</c:v>
                </c:pt>
                <c:pt idx="414">
                  <c:v>2042.6048824551201</c:v>
                </c:pt>
                <c:pt idx="415">
                  <c:v>2047.75135214999</c:v>
                </c:pt>
                <c:pt idx="416">
                  <c:v>2040.6344725112201</c:v>
                </c:pt>
                <c:pt idx="417">
                  <c:v>2050.0771586067199</c:v>
                </c:pt>
                <c:pt idx="418">
                  <c:v>2051.5566564924302</c:v>
                </c:pt>
                <c:pt idx="419">
                  <c:v>2046.6526159474899</c:v>
                </c:pt>
                <c:pt idx="420">
                  <c:v>2052.6959695771302</c:v>
                </c:pt>
                <c:pt idx="421">
                  <c:v>2053.4007442022298</c:v>
                </c:pt>
                <c:pt idx="422">
                  <c:v>2044.5925332422901</c:v>
                </c:pt>
                <c:pt idx="423">
                  <c:v>2044.1521514766901</c:v>
                </c:pt>
                <c:pt idx="424">
                  <c:v>2037.3066973181101</c:v>
                </c:pt>
                <c:pt idx="425">
                  <c:v>2038.5158877835399</c:v>
                </c:pt>
                <c:pt idx="426">
                  <c:v>2046.56453936209</c:v>
                </c:pt>
                <c:pt idx="427">
                  <c:v>2040.64870647052</c:v>
                </c:pt>
                <c:pt idx="428">
                  <c:v>2039.8435685571501</c:v>
                </c:pt>
                <c:pt idx="429">
                  <c:v>2053.8528482878401</c:v>
                </c:pt>
                <c:pt idx="430">
                  <c:v>2055.5953538362</c:v>
                </c:pt>
                <c:pt idx="431">
                  <c:v>2055.0729190092902</c:v>
                </c:pt>
                <c:pt idx="432">
                  <c:v>2054.24791005424</c:v>
                </c:pt>
                <c:pt idx="433">
                  <c:v>2042.5711818131599</c:v>
                </c:pt>
                <c:pt idx="434">
                  <c:v>2046.94294179849</c:v>
                </c:pt>
                <c:pt idx="435">
                  <c:v>2048.8626475001802</c:v>
                </c:pt>
                <c:pt idx="436">
                  <c:v>2040.2980321249399</c:v>
                </c:pt>
                <c:pt idx="437">
                  <c:v>2049.37458972796</c:v>
                </c:pt>
                <c:pt idx="438">
                  <c:v>2049.7100952261799</c:v>
                </c:pt>
                <c:pt idx="439">
                  <c:v>2045.6168807802101</c:v>
                </c:pt>
                <c:pt idx="440">
                  <c:v>2055.2403858641901</c:v>
                </c:pt>
                <c:pt idx="441">
                  <c:v>2055.3609798069201</c:v>
                </c:pt>
                <c:pt idx="442">
                  <c:v>2050.20233614777</c:v>
                </c:pt>
                <c:pt idx="443">
                  <c:v>2057.0438100582601</c:v>
                </c:pt>
                <c:pt idx="444">
                  <c:v>2051.6049493077699</c:v>
                </c:pt>
                <c:pt idx="445">
                  <c:v>2053.2292213800702</c:v>
                </c:pt>
                <c:pt idx="446">
                  <c:v>2062.5598655213498</c:v>
                </c:pt>
                <c:pt idx="447">
                  <c:v>2060.2672292703</c:v>
                </c:pt>
                <c:pt idx="448">
                  <c:v>2059.4405249675501</c:v>
                </c:pt>
                <c:pt idx="449">
                  <c:v>2064.9624312178198</c:v>
                </c:pt>
                <c:pt idx="450">
                  <c:v>2059.16934710746</c:v>
                </c:pt>
                <c:pt idx="451">
                  <c:v>2063.2245825939999</c:v>
                </c:pt>
                <c:pt idx="452">
                  <c:v>2066.4450355006702</c:v>
                </c:pt>
                <c:pt idx="453">
                  <c:v>2059.7999356550099</c:v>
                </c:pt>
                <c:pt idx="454">
                  <c:v>2063.2424018912702</c:v>
                </c:pt>
                <c:pt idx="455">
                  <c:v>2066.52245684629</c:v>
                </c:pt>
                <c:pt idx="456">
                  <c:v>2058.57207774783</c:v>
                </c:pt>
                <c:pt idx="457">
                  <c:v>2067.93767888702</c:v>
                </c:pt>
                <c:pt idx="458">
                  <c:v>2067.4677274721998</c:v>
                </c:pt>
                <c:pt idx="459">
                  <c:v>2063.88300362168</c:v>
                </c:pt>
                <c:pt idx="460">
                  <c:v>2067.5793911169399</c:v>
                </c:pt>
                <c:pt idx="461">
                  <c:v>2059.8846226501701</c:v>
                </c:pt>
                <c:pt idx="462">
                  <c:v>2055.3884487200398</c:v>
                </c:pt>
                <c:pt idx="463">
                  <c:v>2067.2294117133902</c:v>
                </c:pt>
                <c:pt idx="464">
                  <c:v>2058.5594454778602</c:v>
                </c:pt>
                <c:pt idx="465">
                  <c:v>2055.2515350138601</c:v>
                </c:pt>
                <c:pt idx="466">
                  <c:v>2056.2889952573501</c:v>
                </c:pt>
                <c:pt idx="467">
                  <c:v>2046.6058653165301</c:v>
                </c:pt>
                <c:pt idx="468">
                  <c:v>2054.2323486328801</c:v>
                </c:pt>
                <c:pt idx="469">
                  <c:v>2060.6209433650301</c:v>
                </c:pt>
                <c:pt idx="470">
                  <c:v>2050.5506481979501</c:v>
                </c:pt>
                <c:pt idx="471">
                  <c:v>2056.6511170092399</c:v>
                </c:pt>
                <c:pt idx="472">
                  <c:v>2054.2435675965498</c:v>
                </c:pt>
                <c:pt idx="473">
                  <c:v>2047.0797075197099</c:v>
                </c:pt>
                <c:pt idx="474">
                  <c:v>2060.5650148946602</c:v>
                </c:pt>
                <c:pt idx="475">
                  <c:v>2059.61777110718</c:v>
                </c:pt>
                <c:pt idx="476">
                  <c:v>2052.2511873870098</c:v>
                </c:pt>
                <c:pt idx="477">
                  <c:v>2053.05552878145</c:v>
                </c:pt>
                <c:pt idx="478">
                  <c:v>2047.7891456157299</c:v>
                </c:pt>
                <c:pt idx="479">
                  <c:v>2049.0065265918902</c:v>
                </c:pt>
                <c:pt idx="480">
                  <c:v>2061.60843883801</c:v>
                </c:pt>
                <c:pt idx="481">
                  <c:v>2052.9401296030401</c:v>
                </c:pt>
                <c:pt idx="482">
                  <c:v>2053.8919424289902</c:v>
                </c:pt>
                <c:pt idx="483">
                  <c:v>2057.10607685902</c:v>
                </c:pt>
                <c:pt idx="484">
                  <c:v>2053.6630979903998</c:v>
                </c:pt>
                <c:pt idx="485">
                  <c:v>2054.0964856113301</c:v>
                </c:pt>
                <c:pt idx="486">
                  <c:v>2055.3072578864299</c:v>
                </c:pt>
                <c:pt idx="487">
                  <c:v>2046.8671738113801</c:v>
                </c:pt>
                <c:pt idx="488">
                  <c:v>2052.11597826958</c:v>
                </c:pt>
                <c:pt idx="489">
                  <c:v>2047.64978991613</c:v>
                </c:pt>
                <c:pt idx="490">
                  <c:v>2040.6042838343301</c:v>
                </c:pt>
                <c:pt idx="491">
                  <c:v>2051.8092272336698</c:v>
                </c:pt>
                <c:pt idx="492">
                  <c:v>2055.11535048529</c:v>
                </c:pt>
                <c:pt idx="493">
                  <c:v>2055.6468170940402</c:v>
                </c:pt>
                <c:pt idx="494">
                  <c:v>2060.3333122044201</c:v>
                </c:pt>
                <c:pt idx="495">
                  <c:v>2053.8566339915501</c:v>
                </c:pt>
                <c:pt idx="496">
                  <c:v>2051.0061963838598</c:v>
                </c:pt>
                <c:pt idx="497">
                  <c:v>2057.8556263353498</c:v>
                </c:pt>
                <c:pt idx="498">
                  <c:v>2048.7618602826701</c:v>
                </c:pt>
                <c:pt idx="499">
                  <c:v>2047.7949689942</c:v>
                </c:pt>
                <c:pt idx="500">
                  <c:v>2048.87450675222</c:v>
                </c:pt>
                <c:pt idx="501">
                  <c:v>2043.3090056380699</c:v>
                </c:pt>
                <c:pt idx="502">
                  <c:v>2048.7858846460099</c:v>
                </c:pt>
                <c:pt idx="503">
                  <c:v>2058.3752227477698</c:v>
                </c:pt>
                <c:pt idx="504">
                  <c:v>2053.8454312660401</c:v>
                </c:pt>
                <c:pt idx="505">
                  <c:v>2056.4764826912701</c:v>
                </c:pt>
                <c:pt idx="506">
                  <c:v>2052.83474585156</c:v>
                </c:pt>
                <c:pt idx="507">
                  <c:v>2047.23052560319</c:v>
                </c:pt>
                <c:pt idx="508">
                  <c:v>2056.6011774885501</c:v>
                </c:pt>
                <c:pt idx="509">
                  <c:v>2057.8028775003399</c:v>
                </c:pt>
                <c:pt idx="510">
                  <c:v>2051.4057412837501</c:v>
                </c:pt>
                <c:pt idx="511">
                  <c:v>2056.3883376640401</c:v>
                </c:pt>
                <c:pt idx="512">
                  <c:v>2054.51623562647</c:v>
                </c:pt>
                <c:pt idx="513">
                  <c:v>2054.31423441686</c:v>
                </c:pt>
                <c:pt idx="514">
                  <c:v>2064.4269531212999</c:v>
                </c:pt>
                <c:pt idx="515">
                  <c:v>2059.2201158244102</c:v>
                </c:pt>
                <c:pt idx="516">
                  <c:v>2057.7272819067198</c:v>
                </c:pt>
                <c:pt idx="517">
                  <c:v>2058.36400309587</c:v>
                </c:pt>
                <c:pt idx="518">
                  <c:v>2052.3877795338399</c:v>
                </c:pt>
                <c:pt idx="519">
                  <c:v>2056.95181936274</c:v>
                </c:pt>
                <c:pt idx="520">
                  <c:v>2063.5978809569801</c:v>
                </c:pt>
                <c:pt idx="521">
                  <c:v>2055.8827904516402</c:v>
                </c:pt>
                <c:pt idx="522">
                  <c:v>2059.8046163936901</c:v>
                </c:pt>
                <c:pt idx="523">
                  <c:v>2057.70144287015</c:v>
                </c:pt>
                <c:pt idx="524">
                  <c:v>2049.6867375362899</c:v>
                </c:pt>
                <c:pt idx="525">
                  <c:v>2057.2400331713002</c:v>
                </c:pt>
                <c:pt idx="526">
                  <c:v>2057.80722395664</c:v>
                </c:pt>
                <c:pt idx="527">
                  <c:v>2047.8888922517799</c:v>
                </c:pt>
                <c:pt idx="528">
                  <c:v>2053.6445275614301</c:v>
                </c:pt>
                <c:pt idx="529">
                  <c:v>2043.2035011026901</c:v>
                </c:pt>
                <c:pt idx="530">
                  <c:v>2042.5260961608501</c:v>
                </c:pt>
                <c:pt idx="531">
                  <c:v>2050.2709102623398</c:v>
                </c:pt>
                <c:pt idx="532">
                  <c:v>2045.7873258995801</c:v>
                </c:pt>
                <c:pt idx="533">
                  <c:v>2044.9619714389401</c:v>
                </c:pt>
                <c:pt idx="534">
                  <c:v>2050.71820660199</c:v>
                </c:pt>
                <c:pt idx="535">
                  <c:v>2038.68096147918</c:v>
                </c:pt>
                <c:pt idx="536">
                  <c:v>2045.8792730735099</c:v>
                </c:pt>
                <c:pt idx="537">
                  <c:v>2049.3408824272101</c:v>
                </c:pt>
                <c:pt idx="538">
                  <c:v>2044.0744348265</c:v>
                </c:pt>
                <c:pt idx="539">
                  <c:v>2041.6969675904199</c:v>
                </c:pt>
                <c:pt idx="540">
                  <c:v>2039.2321589342</c:v>
                </c:pt>
                <c:pt idx="541">
                  <c:v>2032.69328265543</c:v>
                </c:pt>
                <c:pt idx="542">
                  <c:v>2047.9199788548001</c:v>
                </c:pt>
                <c:pt idx="543">
                  <c:v>2047.51810993155</c:v>
                </c:pt>
                <c:pt idx="544">
                  <c:v>2044.38110091519</c:v>
                </c:pt>
                <c:pt idx="545">
                  <c:v>2055.2032017389201</c:v>
                </c:pt>
                <c:pt idx="546">
                  <c:v>2055.1904653625802</c:v>
                </c:pt>
                <c:pt idx="547">
                  <c:v>2053.9189601910798</c:v>
                </c:pt>
                <c:pt idx="548">
                  <c:v>2068.1831516102902</c:v>
                </c:pt>
                <c:pt idx="549">
                  <c:v>2059.9610719326502</c:v>
                </c:pt>
                <c:pt idx="550">
                  <c:v>2063.1317984185098</c:v>
                </c:pt>
                <c:pt idx="551">
                  <c:v>2063.8062740128698</c:v>
                </c:pt>
                <c:pt idx="552">
                  <c:v>2053.9922973999101</c:v>
                </c:pt>
                <c:pt idx="553">
                  <c:v>2060.4963047280098</c:v>
                </c:pt>
                <c:pt idx="554">
                  <c:v>2065.52548480527</c:v>
                </c:pt>
                <c:pt idx="555">
                  <c:v>2058.14649836131</c:v>
                </c:pt>
                <c:pt idx="556">
                  <c:v>2065.3485992091801</c:v>
                </c:pt>
                <c:pt idx="557">
                  <c:v>2062.6647349615901</c:v>
                </c:pt>
                <c:pt idx="558">
                  <c:v>2060.2319888300799</c:v>
                </c:pt>
                <c:pt idx="559">
                  <c:v>2066.71913060924</c:v>
                </c:pt>
                <c:pt idx="560">
                  <c:v>2070.7069843746799</c:v>
                </c:pt>
                <c:pt idx="561">
                  <c:v>2066.8549732392198</c:v>
                </c:pt>
                <c:pt idx="562">
                  <c:v>2068.69758689017</c:v>
                </c:pt>
                <c:pt idx="563">
                  <c:v>2059.02480141964</c:v>
                </c:pt>
                <c:pt idx="564">
                  <c:v>2048.8678375214099</c:v>
                </c:pt>
                <c:pt idx="565">
                  <c:v>2054.5149256710401</c:v>
                </c:pt>
                <c:pt idx="566">
                  <c:v>2047.66210402405</c:v>
                </c:pt>
                <c:pt idx="567">
                  <c:v>2037.24476017143</c:v>
                </c:pt>
                <c:pt idx="568">
                  <c:v>2045.6320890560401</c:v>
                </c:pt>
                <c:pt idx="569">
                  <c:v>2042.16037750329</c:v>
                </c:pt>
                <c:pt idx="570">
                  <c:v>2043.5407974529501</c:v>
                </c:pt>
                <c:pt idx="571">
                  <c:v>2062.5945921809798</c:v>
                </c:pt>
                <c:pt idx="572">
                  <c:v>2060.0895119525499</c:v>
                </c:pt>
                <c:pt idx="573">
                  <c:v>2067.2213854841998</c:v>
                </c:pt>
                <c:pt idx="574">
                  <c:v>2075.26463779708</c:v>
                </c:pt>
                <c:pt idx="575">
                  <c:v>2062.0528945322299</c:v>
                </c:pt>
                <c:pt idx="576">
                  <c:v>2067.1354110409202</c:v>
                </c:pt>
                <c:pt idx="577">
                  <c:v>2073.0857421945202</c:v>
                </c:pt>
                <c:pt idx="578">
                  <c:v>2071.7800344657498</c:v>
                </c:pt>
                <c:pt idx="579">
                  <c:v>2073.6701443591901</c:v>
                </c:pt>
                <c:pt idx="580">
                  <c:v>2069.3675000328899</c:v>
                </c:pt>
                <c:pt idx="581">
                  <c:v>2065.4225251816101</c:v>
                </c:pt>
                <c:pt idx="582">
                  <c:v>2077.0950170624501</c:v>
                </c:pt>
                <c:pt idx="583">
                  <c:v>2069.9707857545</c:v>
                </c:pt>
                <c:pt idx="584">
                  <c:v>2072.2936564091401</c:v>
                </c:pt>
                <c:pt idx="585">
                  <c:v>2061.07868984892</c:v>
                </c:pt>
                <c:pt idx="586">
                  <c:v>2052.0792368171901</c:v>
                </c:pt>
                <c:pt idx="587">
                  <c:v>2053.9503235820598</c:v>
                </c:pt>
                <c:pt idx="588">
                  <c:v>2051.2900067310002</c:v>
                </c:pt>
                <c:pt idx="589">
                  <c:v>2037.2887849502899</c:v>
                </c:pt>
                <c:pt idx="590">
                  <c:v>2045.3280328436399</c:v>
                </c:pt>
                <c:pt idx="591">
                  <c:v>2031.3714988418701</c:v>
                </c:pt>
                <c:pt idx="592">
                  <c:v>2017.5708693536201</c:v>
                </c:pt>
                <c:pt idx="593">
                  <c:v>2021.6514837453799</c:v>
                </c:pt>
                <c:pt idx="594">
                  <c:v>2022.89892818048</c:v>
                </c:pt>
                <c:pt idx="595">
                  <c:v>2015.35254681265</c:v>
                </c:pt>
                <c:pt idx="596">
                  <c:v>2023.0158133847101</c:v>
                </c:pt>
                <c:pt idx="597">
                  <c:v>2011.2816514515901</c:v>
                </c:pt>
                <c:pt idx="598">
                  <c:v>2015.3396246273001</c:v>
                </c:pt>
                <c:pt idx="599">
                  <c:v>2034.9372128264899</c:v>
                </c:pt>
                <c:pt idx="600">
                  <c:v>2030.1723544020001</c:v>
                </c:pt>
                <c:pt idx="601">
                  <c:v>2022.8280548057701</c:v>
                </c:pt>
                <c:pt idx="602">
                  <c:v>2026.9295655722101</c:v>
                </c:pt>
                <c:pt idx="603">
                  <c:v>2016.42366639748</c:v>
                </c:pt>
                <c:pt idx="604">
                  <c:v>2024.4228151429299</c:v>
                </c:pt>
                <c:pt idx="605">
                  <c:v>2028.1550704449401</c:v>
                </c:pt>
                <c:pt idx="606">
                  <c:v>2018.39767845965</c:v>
                </c:pt>
                <c:pt idx="607">
                  <c:v>2023.72686324661</c:v>
                </c:pt>
                <c:pt idx="608">
                  <c:v>2026.0189902158099</c:v>
                </c:pt>
                <c:pt idx="609">
                  <c:v>2026.6890286755199</c:v>
                </c:pt>
                <c:pt idx="610">
                  <c:v>2043.3200541292199</c:v>
                </c:pt>
                <c:pt idx="611">
                  <c:v>2041.1329668236001</c:v>
                </c:pt>
                <c:pt idx="612">
                  <c:v>2032.2197579971401</c:v>
                </c:pt>
                <c:pt idx="613">
                  <c:v>2042.2616086237299</c:v>
                </c:pt>
                <c:pt idx="614">
                  <c:v>2033.9424881295299</c:v>
                </c:pt>
                <c:pt idx="615">
                  <c:v>2027.9127357510399</c:v>
                </c:pt>
                <c:pt idx="616">
                  <c:v>2032.59290116595</c:v>
                </c:pt>
                <c:pt idx="617">
                  <c:v>2015.18989972175</c:v>
                </c:pt>
                <c:pt idx="618">
                  <c:v>2009.1667334450999</c:v>
                </c:pt>
                <c:pt idx="619">
                  <c:v>2015.3146333695399</c:v>
                </c:pt>
                <c:pt idx="620">
                  <c:v>1997.14134167357</c:v>
                </c:pt>
                <c:pt idx="621">
                  <c:v>2005.95191303508</c:v>
                </c:pt>
                <c:pt idx="622">
                  <c:v>2011.63539097323</c:v>
                </c:pt>
                <c:pt idx="623">
                  <c:v>2001.7313428406301</c:v>
                </c:pt>
                <c:pt idx="624">
                  <c:v>2013.27559603906</c:v>
                </c:pt>
                <c:pt idx="625">
                  <c:v>2007.3270361006801</c:v>
                </c:pt>
                <c:pt idx="626">
                  <c:v>1996.0521519305701</c:v>
                </c:pt>
                <c:pt idx="627">
                  <c:v>2011.84880166471</c:v>
                </c:pt>
                <c:pt idx="628">
                  <c:v>2009.76928608089</c:v>
                </c:pt>
                <c:pt idx="629">
                  <c:v>2005.80055903428</c:v>
                </c:pt>
                <c:pt idx="630">
                  <c:v>2009.66009432749</c:v>
                </c:pt>
                <c:pt idx="631">
                  <c:v>2000.36546773795</c:v>
                </c:pt>
                <c:pt idx="632">
                  <c:v>2002.5636039035901</c:v>
                </c:pt>
                <c:pt idx="633">
                  <c:v>2014.27783659078</c:v>
                </c:pt>
                <c:pt idx="634">
                  <c:v>2003.2842779529999</c:v>
                </c:pt>
                <c:pt idx="635">
                  <c:v>2002.87545144056</c:v>
                </c:pt>
                <c:pt idx="636">
                  <c:v>2010.81789554902</c:v>
                </c:pt>
                <c:pt idx="637">
                  <c:v>1999.8690542688701</c:v>
                </c:pt>
                <c:pt idx="638">
                  <c:v>2005.9109669037</c:v>
                </c:pt>
                <c:pt idx="639">
                  <c:v>2009.3334020498501</c:v>
                </c:pt>
                <c:pt idx="640">
                  <c:v>2001.9853944868401</c:v>
                </c:pt>
                <c:pt idx="641">
                  <c:v>2009.32532534798</c:v>
                </c:pt>
                <c:pt idx="642">
                  <c:v>2012.4384172195701</c:v>
                </c:pt>
                <c:pt idx="643">
                  <c:v>1999.2461471792401</c:v>
                </c:pt>
                <c:pt idx="644">
                  <c:v>2013.9615909679201</c:v>
                </c:pt>
                <c:pt idx="645">
                  <c:v>2011.3393917727201</c:v>
                </c:pt>
                <c:pt idx="646">
                  <c:v>2011.4056582574001</c:v>
                </c:pt>
                <c:pt idx="647">
                  <c:v>2013.06166588119</c:v>
                </c:pt>
                <c:pt idx="648">
                  <c:v>2008.85180769669</c:v>
                </c:pt>
                <c:pt idx="649">
                  <c:v>1995.14977420587</c:v>
                </c:pt>
                <c:pt idx="650">
                  <c:v>2002.8605223468401</c:v>
                </c:pt>
                <c:pt idx="651">
                  <c:v>2001.79040074968</c:v>
                </c:pt>
                <c:pt idx="652">
                  <c:v>2000.4562958946301</c:v>
                </c:pt>
                <c:pt idx="653">
                  <c:v>2000.58285184122</c:v>
                </c:pt>
                <c:pt idx="654">
                  <c:v>1999.18034446246</c:v>
                </c:pt>
                <c:pt idx="655">
                  <c:v>2004.1959256646901</c:v>
                </c:pt>
                <c:pt idx="656">
                  <c:v>2010.92438616963</c:v>
                </c:pt>
                <c:pt idx="657">
                  <c:v>2004.4879140406099</c:v>
                </c:pt>
                <c:pt idx="658">
                  <c:v>2005.0361924369399</c:v>
                </c:pt>
                <c:pt idx="659">
                  <c:v>2005.6292383876801</c:v>
                </c:pt>
                <c:pt idx="660">
                  <c:v>1998.34569695031</c:v>
                </c:pt>
                <c:pt idx="661">
                  <c:v>2006.08064989892</c:v>
                </c:pt>
                <c:pt idx="662">
                  <c:v>2002.6476941840001</c:v>
                </c:pt>
                <c:pt idx="663">
                  <c:v>1998.5437536787699</c:v>
                </c:pt>
                <c:pt idx="664">
                  <c:v>2007.7094411678499</c:v>
                </c:pt>
                <c:pt idx="665">
                  <c:v>1997.0818061597299</c:v>
                </c:pt>
                <c:pt idx="666">
                  <c:v>1989.85645676682</c:v>
                </c:pt>
                <c:pt idx="667">
                  <c:v>1998.3622916576901</c:v>
                </c:pt>
                <c:pt idx="668">
                  <c:v>1990.2592692087301</c:v>
                </c:pt>
                <c:pt idx="669">
                  <c:v>1987.9326501221101</c:v>
                </c:pt>
                <c:pt idx="670">
                  <c:v>1991.2753170562601</c:v>
                </c:pt>
                <c:pt idx="671">
                  <c:v>1979.64680207988</c:v>
                </c:pt>
                <c:pt idx="672">
                  <c:v>1987.4271203216799</c:v>
                </c:pt>
                <c:pt idx="673">
                  <c:v>1996.0495143074399</c:v>
                </c:pt>
                <c:pt idx="674">
                  <c:v>1988.0584327499</c:v>
                </c:pt>
                <c:pt idx="675">
                  <c:v>1992.3880323532701</c:v>
                </c:pt>
                <c:pt idx="676">
                  <c:v>1992.7269998342699</c:v>
                </c:pt>
                <c:pt idx="677">
                  <c:v>1987.06060909691</c:v>
                </c:pt>
                <c:pt idx="678">
                  <c:v>1996.05969294801</c:v>
                </c:pt>
                <c:pt idx="679">
                  <c:v>1999.47240905486</c:v>
                </c:pt>
                <c:pt idx="680">
                  <c:v>1992.74663052861</c:v>
                </c:pt>
                <c:pt idx="681">
                  <c:v>1992.7555377671199</c:v>
                </c:pt>
                <c:pt idx="682">
                  <c:v>1984.43286317608</c:v>
                </c:pt>
                <c:pt idx="683">
                  <c:v>1979.29065137574</c:v>
                </c:pt>
                <c:pt idx="684">
                  <c:v>1991.24160145561</c:v>
                </c:pt>
                <c:pt idx="685">
                  <c:v>1986.4686972775901</c:v>
                </c:pt>
                <c:pt idx="686">
                  <c:v>1981.15003110423</c:v>
                </c:pt>
                <c:pt idx="687">
                  <c:v>1985.6140263098</c:v>
                </c:pt>
                <c:pt idx="688">
                  <c:v>1983.01380290113</c:v>
                </c:pt>
                <c:pt idx="689">
                  <c:v>1986.5367074205001</c:v>
                </c:pt>
                <c:pt idx="690">
                  <c:v>1993.68790045478</c:v>
                </c:pt>
                <c:pt idx="691">
                  <c:v>1986.66529313975</c:v>
                </c:pt>
                <c:pt idx="692">
                  <c:v>1988.4128007248401</c:v>
                </c:pt>
                <c:pt idx="693">
                  <c:v>1986.7119041744199</c:v>
                </c:pt>
                <c:pt idx="694">
                  <c:v>1978.3556334329501</c:v>
                </c:pt>
                <c:pt idx="695">
                  <c:v>1988.6754246216899</c:v>
                </c:pt>
                <c:pt idx="696">
                  <c:v>1993.70448370093</c:v>
                </c:pt>
                <c:pt idx="697">
                  <c:v>1989.0798165102201</c:v>
                </c:pt>
                <c:pt idx="698">
                  <c:v>1992.00289626463</c:v>
                </c:pt>
                <c:pt idx="699">
                  <c:v>1987.0706574159501</c:v>
                </c:pt>
                <c:pt idx="700">
                  <c:v>1983.42759147931</c:v>
                </c:pt>
                <c:pt idx="701">
                  <c:v>1993.9581672746499</c:v>
                </c:pt>
                <c:pt idx="702">
                  <c:v>1988.4832996881601</c:v>
                </c:pt>
                <c:pt idx="703">
                  <c:v>1986.47958763511</c:v>
                </c:pt>
                <c:pt idx="704">
                  <c:v>1988.0846077094</c:v>
                </c:pt>
                <c:pt idx="705">
                  <c:v>1978.0512519266699</c:v>
                </c:pt>
                <c:pt idx="706">
                  <c:v>1982.63775851428</c:v>
                </c:pt>
                <c:pt idx="707">
                  <c:v>1986.4893914894101</c:v>
                </c:pt>
                <c:pt idx="708">
                  <c:v>1981.2466267918101</c:v>
                </c:pt>
                <c:pt idx="709">
                  <c:v>1982.7970045547499</c:v>
                </c:pt>
                <c:pt idx="710">
                  <c:v>1980.3305657141</c:v>
                </c:pt>
                <c:pt idx="711">
                  <c:v>1970.7416032577701</c:v>
                </c:pt>
                <c:pt idx="712">
                  <c:v>1982.37543460559</c:v>
                </c:pt>
                <c:pt idx="713">
                  <c:v>1979.96895856633</c:v>
                </c:pt>
                <c:pt idx="714">
                  <c:v>1977.9751572896901</c:v>
                </c:pt>
                <c:pt idx="715">
                  <c:v>1981.1880586184</c:v>
                </c:pt>
                <c:pt idx="716">
                  <c:v>1980.47192447779</c:v>
                </c:pt>
                <c:pt idx="717">
                  <c:v>1976.44282721888</c:v>
                </c:pt>
                <c:pt idx="718">
                  <c:v>1989.1475719029399</c:v>
                </c:pt>
                <c:pt idx="719">
                  <c:v>1982.9365121420101</c:v>
                </c:pt>
                <c:pt idx="720">
                  <c:v>1983.72178497764</c:v>
                </c:pt>
                <c:pt idx="721">
                  <c:v>1986.0184961784501</c:v>
                </c:pt>
                <c:pt idx="722">
                  <c:v>1981.0217585084899</c:v>
                </c:pt>
                <c:pt idx="723">
                  <c:v>1979.18627669189</c:v>
                </c:pt>
                <c:pt idx="724">
                  <c:v>1986.38383763038</c:v>
                </c:pt>
                <c:pt idx="725">
                  <c:v>1978.79165561488</c:v>
                </c:pt>
                <c:pt idx="726">
                  <c:v>1979.6926576093699</c:v>
                </c:pt>
                <c:pt idx="727">
                  <c:v>1980.3906949367299</c:v>
                </c:pt>
                <c:pt idx="728">
                  <c:v>1974.1040140008899</c:v>
                </c:pt>
                <c:pt idx="729">
                  <c:v>1981.658351306</c:v>
                </c:pt>
                <c:pt idx="730">
                  <c:v>1983.8934799907199</c:v>
                </c:pt>
                <c:pt idx="731">
                  <c:v>1979.98108873652</c:v>
                </c:pt>
                <c:pt idx="732">
                  <c:v>1986.36583061486</c:v>
                </c:pt>
                <c:pt idx="733">
                  <c:v>1984.30513448122</c:v>
                </c:pt>
                <c:pt idx="734">
                  <c:v>1979.5549354899999</c:v>
                </c:pt>
                <c:pt idx="735">
                  <c:v>1990.9011865418699</c:v>
                </c:pt>
                <c:pt idx="736">
                  <c:v>1984.8109516818099</c:v>
                </c:pt>
                <c:pt idx="737">
                  <c:v>1983.85450648806</c:v>
                </c:pt>
                <c:pt idx="738">
                  <c:v>1987.6099288251701</c:v>
                </c:pt>
                <c:pt idx="739">
                  <c:v>1980.1233604474801</c:v>
                </c:pt>
                <c:pt idx="740">
                  <c:v>1980.4557215691</c:v>
                </c:pt>
                <c:pt idx="741">
                  <c:v>1990.5442681286499</c:v>
                </c:pt>
                <c:pt idx="742">
                  <c:v>1984.51190678577</c:v>
                </c:pt>
                <c:pt idx="743">
                  <c:v>1990.4073624392699</c:v>
                </c:pt>
                <c:pt idx="744">
                  <c:v>1995.3748588913299</c:v>
                </c:pt>
                <c:pt idx="745">
                  <c:v>1989.0337235419699</c:v>
                </c:pt>
                <c:pt idx="746">
                  <c:v>1998.44832293391</c:v>
                </c:pt>
                <c:pt idx="747">
                  <c:v>2004.3086868914399</c:v>
                </c:pt>
                <c:pt idx="748">
                  <c:v>1997.4541419380701</c:v>
                </c:pt>
                <c:pt idx="749">
                  <c:v>1999.9948944745099</c:v>
                </c:pt>
                <c:pt idx="750">
                  <c:v>1994.30879435565</c:v>
                </c:pt>
                <c:pt idx="751">
                  <c:v>1990.3997886556299</c:v>
                </c:pt>
                <c:pt idx="752">
                  <c:v>1998.2118977387599</c:v>
                </c:pt>
                <c:pt idx="753">
                  <c:v>1994.1081146609699</c:v>
                </c:pt>
                <c:pt idx="754">
                  <c:v>1991.33354927288</c:v>
                </c:pt>
                <c:pt idx="755">
                  <c:v>1995.16120856881</c:v>
                </c:pt>
                <c:pt idx="756">
                  <c:v>1989.6892086192399</c:v>
                </c:pt>
                <c:pt idx="757">
                  <c:v>1994.2295579020899</c:v>
                </c:pt>
                <c:pt idx="758">
                  <c:v>1997.9743496101401</c:v>
                </c:pt>
                <c:pt idx="759">
                  <c:v>1994.44325886821</c:v>
                </c:pt>
                <c:pt idx="760">
                  <c:v>1995.60382377224</c:v>
                </c:pt>
                <c:pt idx="761">
                  <c:v>1994.8219327741299</c:v>
                </c:pt>
                <c:pt idx="762">
                  <c:v>1989.8806968296699</c:v>
                </c:pt>
                <c:pt idx="763">
                  <c:v>1997.3701293532499</c:v>
                </c:pt>
                <c:pt idx="764">
                  <c:v>1995.5584995654699</c:v>
                </c:pt>
                <c:pt idx="765">
                  <c:v>1990.0285682816</c:v>
                </c:pt>
                <c:pt idx="766">
                  <c:v>1991.24315728034</c:v>
                </c:pt>
                <c:pt idx="767">
                  <c:v>1988.9436087967299</c:v>
                </c:pt>
                <c:pt idx="768">
                  <c:v>1984.7387646192999</c:v>
                </c:pt>
                <c:pt idx="769">
                  <c:v>1992.9030717373801</c:v>
                </c:pt>
                <c:pt idx="770">
                  <c:v>1986.03102397374</c:v>
                </c:pt>
                <c:pt idx="771">
                  <c:v>1986.0127047516301</c:v>
                </c:pt>
                <c:pt idx="772">
                  <c:v>1988.6696219609801</c:v>
                </c:pt>
                <c:pt idx="773">
                  <c:v>1983.3454603829</c:v>
                </c:pt>
                <c:pt idx="774">
                  <c:v>1985.73592689676</c:v>
                </c:pt>
                <c:pt idx="775">
                  <c:v>1993.8536360161199</c:v>
                </c:pt>
                <c:pt idx="776">
                  <c:v>1985.47302294524</c:v>
                </c:pt>
                <c:pt idx="777">
                  <c:v>1990.0150076480099</c:v>
                </c:pt>
                <c:pt idx="778">
                  <c:v>1987.4042680058601</c:v>
                </c:pt>
                <c:pt idx="779">
                  <c:v>1982.46572095493</c:v>
                </c:pt>
                <c:pt idx="780">
                  <c:v>1991.9236643219899</c:v>
                </c:pt>
                <c:pt idx="781">
                  <c:v>1991.5211996195501</c:v>
                </c:pt>
                <c:pt idx="782">
                  <c:v>1986.4749033840801</c:v>
                </c:pt>
                <c:pt idx="783">
                  <c:v>1992.9782805546099</c:v>
                </c:pt>
                <c:pt idx="784">
                  <c:v>1988.8480156155699</c:v>
                </c:pt>
                <c:pt idx="785">
                  <c:v>1986.10513737063</c:v>
                </c:pt>
                <c:pt idx="786">
                  <c:v>1996.1981860026999</c:v>
                </c:pt>
                <c:pt idx="787">
                  <c:v>1989.85847003955</c:v>
                </c:pt>
                <c:pt idx="788">
                  <c:v>1988.2120050219401</c:v>
                </c:pt>
                <c:pt idx="789">
                  <c:v>1989.0049773863</c:v>
                </c:pt>
                <c:pt idx="790">
                  <c:v>1982.93551960382</c:v>
                </c:pt>
                <c:pt idx="791">
                  <c:v>1982.58586793517</c:v>
                </c:pt>
                <c:pt idx="792">
                  <c:v>1991.3258206590999</c:v>
                </c:pt>
                <c:pt idx="793">
                  <c:v>1982.6124055382199</c:v>
                </c:pt>
                <c:pt idx="794">
                  <c:v>1986.5901260585899</c:v>
                </c:pt>
                <c:pt idx="795">
                  <c:v>1988.99236305605</c:v>
                </c:pt>
                <c:pt idx="796">
                  <c:v>1984.00604262365</c:v>
                </c:pt>
                <c:pt idx="797">
                  <c:v>1991.0017640088399</c:v>
                </c:pt>
                <c:pt idx="798">
                  <c:v>1994.04359775906</c:v>
                </c:pt>
                <c:pt idx="799">
                  <c:v>1988.6156226979599</c:v>
                </c:pt>
                <c:pt idx="800">
                  <c:v>1994.3507490602699</c:v>
                </c:pt>
                <c:pt idx="801">
                  <c:v>1987.98444815378</c:v>
                </c:pt>
                <c:pt idx="802">
                  <c:v>1983.3132504334999</c:v>
                </c:pt>
                <c:pt idx="803">
                  <c:v>1993.3118483323201</c:v>
                </c:pt>
                <c:pt idx="804">
                  <c:v>1986.83516782114</c:v>
                </c:pt>
                <c:pt idx="805">
                  <c:v>1984.691632585</c:v>
                </c:pt>
                <c:pt idx="806">
                  <c:v>1983.2951005678699</c:v>
                </c:pt>
                <c:pt idx="807">
                  <c:v>1978.7307002181501</c:v>
                </c:pt>
                <c:pt idx="808">
                  <c:v>1978.32890319077</c:v>
                </c:pt>
                <c:pt idx="809">
                  <c:v>1986.11636955113</c:v>
                </c:pt>
                <c:pt idx="810">
                  <c:v>1976.69328350347</c:v>
                </c:pt>
                <c:pt idx="811">
                  <c:v>1978.7602277255401</c:v>
                </c:pt>
                <c:pt idx="812">
                  <c:v>1980.98751559979</c:v>
                </c:pt>
                <c:pt idx="813">
                  <c:v>1978.00281389303</c:v>
                </c:pt>
                <c:pt idx="814">
                  <c:v>1982.2306266967901</c:v>
                </c:pt>
                <c:pt idx="815">
                  <c:v>1986.8696348224</c:v>
                </c:pt>
                <c:pt idx="816">
                  <c:v>1982.3689947637199</c:v>
                </c:pt>
                <c:pt idx="817">
                  <c:v>1990.4956549594899</c:v>
                </c:pt>
                <c:pt idx="818">
                  <c:v>1989.4026359091699</c:v>
                </c:pt>
                <c:pt idx="819">
                  <c:v>1983.32762525011</c:v>
                </c:pt>
                <c:pt idx="820">
                  <c:v>1991.2719023628099</c:v>
                </c:pt>
                <c:pt idx="821">
                  <c:v>1985.8299718652399</c:v>
                </c:pt>
                <c:pt idx="822">
                  <c:v>1984.28485441062</c:v>
                </c:pt>
                <c:pt idx="823">
                  <c:v>1981.75428574635</c:v>
                </c:pt>
                <c:pt idx="824">
                  <c:v>1974.8324867353899</c:v>
                </c:pt>
                <c:pt idx="825">
                  <c:v>1975.98582067389</c:v>
                </c:pt>
                <c:pt idx="826">
                  <c:v>1982.1447913126501</c:v>
                </c:pt>
                <c:pt idx="827">
                  <c:v>1977.7238942794199</c:v>
                </c:pt>
                <c:pt idx="828">
                  <c:v>1982.27741231801</c:v>
                </c:pt>
                <c:pt idx="829">
                  <c:v>1985.4528565203</c:v>
                </c:pt>
                <c:pt idx="830">
                  <c:v>1980.4487656880799</c:v>
                </c:pt>
                <c:pt idx="831">
                  <c:v>1986.58157825594</c:v>
                </c:pt>
                <c:pt idx="832">
                  <c:v>1989.8105274386901</c:v>
                </c:pt>
                <c:pt idx="833">
                  <c:v>1985.76303199022</c:v>
                </c:pt>
                <c:pt idx="834">
                  <c:v>1983.2657288513999</c:v>
                </c:pt>
                <c:pt idx="835">
                  <c:v>1982.04403803576</c:v>
                </c:pt>
                <c:pt idx="836">
                  <c:v>1977.11847339523</c:v>
                </c:pt>
                <c:pt idx="837">
                  <c:v>1988.3470379307801</c:v>
                </c:pt>
                <c:pt idx="838">
                  <c:v>1983.89311482731</c:v>
                </c:pt>
                <c:pt idx="839">
                  <c:v>1980.51922851671</c:v>
                </c:pt>
                <c:pt idx="840">
                  <c:v>1979.99444936707</c:v>
                </c:pt>
                <c:pt idx="841">
                  <c:v>1976.1551066621801</c:v>
                </c:pt>
                <c:pt idx="842">
                  <c:v>1971.1338884147301</c:v>
                </c:pt>
                <c:pt idx="843">
                  <c:v>1971.5831780988899</c:v>
                </c:pt>
                <c:pt idx="844">
                  <c:v>1962.7510647389099</c:v>
                </c:pt>
                <c:pt idx="845">
                  <c:v>1964.2039584737499</c:v>
                </c:pt>
                <c:pt idx="846">
                  <c:v>1961.4725489197399</c:v>
                </c:pt>
                <c:pt idx="847">
                  <c:v>1956.17657092132</c:v>
                </c:pt>
                <c:pt idx="848">
                  <c:v>1966.89378083515</c:v>
                </c:pt>
                <c:pt idx="849">
                  <c:v>1971.11068756946</c:v>
                </c:pt>
                <c:pt idx="850">
                  <c:v>1971.5569575325901</c:v>
                </c:pt>
                <c:pt idx="851">
                  <c:v>1976.99211954015</c:v>
                </c:pt>
                <c:pt idx="852">
                  <c:v>1971.1384396650501</c:v>
                </c:pt>
                <c:pt idx="853">
                  <c:v>1966.7191561725101</c:v>
                </c:pt>
                <c:pt idx="854">
                  <c:v>1974.0368722742301</c:v>
                </c:pt>
                <c:pt idx="855">
                  <c:v>1963.3179203095401</c:v>
                </c:pt>
                <c:pt idx="856">
                  <c:v>1961.31723043495</c:v>
                </c:pt>
                <c:pt idx="857">
                  <c:v>1960.45872596968</c:v>
                </c:pt>
                <c:pt idx="858">
                  <c:v>1951.15545862111</c:v>
                </c:pt>
                <c:pt idx="859">
                  <c:v>1952.34109188504</c:v>
                </c:pt>
                <c:pt idx="860">
                  <c:v>1958.9471589713601</c:v>
                </c:pt>
                <c:pt idx="861">
                  <c:v>1955.5563083048301</c:v>
                </c:pt>
                <c:pt idx="862">
                  <c:v>1959.8395739093501</c:v>
                </c:pt>
                <c:pt idx="863">
                  <c:v>1959.6528588931301</c:v>
                </c:pt>
                <c:pt idx="864">
                  <c:v>1950.7815790221</c:v>
                </c:pt>
                <c:pt idx="865">
                  <c:v>1958.5739608353799</c:v>
                </c:pt>
                <c:pt idx="866">
                  <c:v>1966.3215566372</c:v>
                </c:pt>
                <c:pt idx="867">
                  <c:v>1963.3549601643999</c:v>
                </c:pt>
                <c:pt idx="868">
                  <c:v>1967.40531818868</c:v>
                </c:pt>
                <c:pt idx="869">
                  <c:v>1968.7841847209099</c:v>
                </c:pt>
                <c:pt idx="870">
                  <c:v>1962.4781648640901</c:v>
                </c:pt>
                <c:pt idx="871">
                  <c:v>1972.9689220257401</c:v>
                </c:pt>
                <c:pt idx="872">
                  <c:v>1968.3936588735501</c:v>
                </c:pt>
                <c:pt idx="873">
                  <c:v>1965.1660420667899</c:v>
                </c:pt>
                <c:pt idx="874">
                  <c:v>1966.48756661318</c:v>
                </c:pt>
                <c:pt idx="875">
                  <c:v>1962.97693624414</c:v>
                </c:pt>
                <c:pt idx="876">
                  <c:v>1962.9896486709799</c:v>
                </c:pt>
                <c:pt idx="877">
                  <c:v>1971.6333764398</c:v>
                </c:pt>
                <c:pt idx="878">
                  <c:v>1967.4465329801101</c:v>
                </c:pt>
                <c:pt idx="879">
                  <c:v>1973.0420973031</c:v>
                </c:pt>
                <c:pt idx="880">
                  <c:v>1972.85621526502</c:v>
                </c:pt>
                <c:pt idx="881">
                  <c:v>1969.7645120757199</c:v>
                </c:pt>
                <c:pt idx="882">
                  <c:v>1976.0964620463301</c:v>
                </c:pt>
                <c:pt idx="883">
                  <c:v>1978.74969664182</c:v>
                </c:pt>
                <c:pt idx="884">
                  <c:v>1974.0776885947901</c:v>
                </c:pt>
                <c:pt idx="885">
                  <c:v>1979.7991419408399</c:v>
                </c:pt>
                <c:pt idx="886">
                  <c:v>1977.08842842431</c:v>
                </c:pt>
                <c:pt idx="887">
                  <c:v>1974.79371729069</c:v>
                </c:pt>
                <c:pt idx="888">
                  <c:v>1982.05902859767</c:v>
                </c:pt>
                <c:pt idx="889">
                  <c:v>1978.90102957102</c:v>
                </c:pt>
                <c:pt idx="890">
                  <c:v>1977.21599930463</c:v>
                </c:pt>
                <c:pt idx="891">
                  <c:v>1983.2796633626101</c:v>
                </c:pt>
                <c:pt idx="892">
                  <c:v>1977.1321135972901</c:v>
                </c:pt>
                <c:pt idx="893">
                  <c:v>1978.46359275179</c:v>
                </c:pt>
                <c:pt idx="894">
                  <c:v>1985.1478078735299</c:v>
                </c:pt>
                <c:pt idx="895">
                  <c:v>1979.96206257585</c:v>
                </c:pt>
                <c:pt idx="896">
                  <c:v>1982.53008080359</c:v>
                </c:pt>
                <c:pt idx="897">
                  <c:v>1986.2771486164099</c:v>
                </c:pt>
                <c:pt idx="898">
                  <c:v>1979.7595299132099</c:v>
                </c:pt>
                <c:pt idx="899">
                  <c:v>1988.6209449514799</c:v>
                </c:pt>
                <c:pt idx="900">
                  <c:v>1994.7078564138801</c:v>
                </c:pt>
                <c:pt idx="901">
                  <c:v>1991.18023512746</c:v>
                </c:pt>
                <c:pt idx="902">
                  <c:v>2004.7300491596</c:v>
                </c:pt>
                <c:pt idx="903">
                  <c:v>2005.6001612167299</c:v>
                </c:pt>
                <c:pt idx="904">
                  <c:v>2000.7144936463999</c:v>
                </c:pt>
                <c:pt idx="905">
                  <c:v>2013.71554632212</c:v>
                </c:pt>
                <c:pt idx="906">
                  <c:v>2004.13460138761</c:v>
                </c:pt>
                <c:pt idx="907">
                  <c:v>1997.2447548569401</c:v>
                </c:pt>
                <c:pt idx="908">
                  <c:v>1997.66944287963</c:v>
                </c:pt>
                <c:pt idx="909">
                  <c:v>1980.5137694862799</c:v>
                </c:pt>
                <c:pt idx="910">
                  <c:v>1977.5148020388001</c:v>
                </c:pt>
                <c:pt idx="911">
                  <c:v>1988.92255228402</c:v>
                </c:pt>
                <c:pt idx="912">
                  <c:v>1978.82626593136</c:v>
                </c:pt>
                <c:pt idx="913">
                  <c:v>1986.23650219924</c:v>
                </c:pt>
                <c:pt idx="914">
                  <c:v>1987.84704347259</c:v>
                </c:pt>
                <c:pt idx="915">
                  <c:v>1978.76964543382</c:v>
                </c:pt>
                <c:pt idx="916">
                  <c:v>1993.0467365537199</c:v>
                </c:pt>
                <c:pt idx="917">
                  <c:v>1997.42515602251</c:v>
                </c:pt>
                <c:pt idx="918">
                  <c:v>1980.60643797181</c:v>
                </c:pt>
                <c:pt idx="919">
                  <c:v>1990.5115616380699</c:v>
                </c:pt>
                <c:pt idx="920">
                  <c:v>1984.12756167372</c:v>
                </c:pt>
                <c:pt idx="921">
                  <c:v>1979.1451691526599</c:v>
                </c:pt>
                <c:pt idx="922">
                  <c:v>1991.4151462945299</c:v>
                </c:pt>
                <c:pt idx="923">
                  <c:v>1980.1549791515699</c:v>
                </c:pt>
                <c:pt idx="924">
                  <c:v>1972.1452227680099</c:v>
                </c:pt>
                <c:pt idx="925">
                  <c:v>1976.6559623976</c:v>
                </c:pt>
                <c:pt idx="926">
                  <c:v>1962.2523527466999</c:v>
                </c:pt>
                <c:pt idx="927">
                  <c:v>1963.7223261573899</c:v>
                </c:pt>
                <c:pt idx="928">
                  <c:v>1972.49830039417</c:v>
                </c:pt>
                <c:pt idx="929">
                  <c:v>1963.01398761985</c:v>
                </c:pt>
                <c:pt idx="930">
                  <c:v>1964.5999930667599</c:v>
                </c:pt>
                <c:pt idx="931">
                  <c:v>1967.29666589771</c:v>
                </c:pt>
                <c:pt idx="932">
                  <c:v>1961.5181544637701</c:v>
                </c:pt>
                <c:pt idx="933">
                  <c:v>1975.2154939806601</c:v>
                </c:pt>
                <c:pt idx="934">
                  <c:v>1982.22661143804</c:v>
                </c:pt>
                <c:pt idx="935">
                  <c:v>1972.40197210464</c:v>
                </c:pt>
                <c:pt idx="936">
                  <c:v>1977.73910251797</c:v>
                </c:pt>
                <c:pt idx="937">
                  <c:v>1977.11848203401</c:v>
                </c:pt>
                <c:pt idx="938">
                  <c:v>1973.7759201931799</c:v>
                </c:pt>
                <c:pt idx="939">
                  <c:v>1986.7852861850599</c:v>
                </c:pt>
                <c:pt idx="940">
                  <c:v>1981.5456809638499</c:v>
                </c:pt>
                <c:pt idx="941">
                  <c:v>1979.2987456068299</c:v>
                </c:pt>
                <c:pt idx="942">
                  <c:v>1983.2893359848699</c:v>
                </c:pt>
                <c:pt idx="943">
                  <c:v>1979.4314947661701</c:v>
                </c:pt>
                <c:pt idx="944">
                  <c:v>1980.2946511634</c:v>
                </c:pt>
                <c:pt idx="945">
                  <c:v>1990.26964459953</c:v>
                </c:pt>
                <c:pt idx="946">
                  <c:v>1987.29952803113</c:v>
                </c:pt>
                <c:pt idx="947">
                  <c:v>1982.40260735228</c:v>
                </c:pt>
                <c:pt idx="948">
                  <c:v>1980.2334818218001</c:v>
                </c:pt>
                <c:pt idx="949">
                  <c:v>1975.96098147323</c:v>
                </c:pt>
                <c:pt idx="950">
                  <c:v>1983.67094914109</c:v>
                </c:pt>
                <c:pt idx="951">
                  <c:v>1988.0167478645899</c:v>
                </c:pt>
                <c:pt idx="952">
                  <c:v>1981.6820459222899</c:v>
                </c:pt>
                <c:pt idx="953">
                  <c:v>1985.1766811160101</c:v>
                </c:pt>
                <c:pt idx="954">
                  <c:v>1988.1817438071901</c:v>
                </c:pt>
                <c:pt idx="955">
                  <c:v>1983.66543423795</c:v>
                </c:pt>
                <c:pt idx="956">
                  <c:v>1998.011718839</c:v>
                </c:pt>
                <c:pt idx="957">
                  <c:v>1997.5263081806299</c:v>
                </c:pt>
                <c:pt idx="958">
                  <c:v>1995.1872474121601</c:v>
                </c:pt>
                <c:pt idx="959">
                  <c:v>2003.1826195559699</c:v>
                </c:pt>
                <c:pt idx="960">
                  <c:v>1993.7823651506901</c:v>
                </c:pt>
                <c:pt idx="961">
                  <c:v>1993.27823892181</c:v>
                </c:pt>
                <c:pt idx="962">
                  <c:v>2002.9646124703399</c:v>
                </c:pt>
                <c:pt idx="963">
                  <c:v>1991.54270720575</c:v>
                </c:pt>
                <c:pt idx="964">
                  <c:v>1989.4310320162999</c:v>
                </c:pt>
                <c:pt idx="965">
                  <c:v>1992.8557126498199</c:v>
                </c:pt>
                <c:pt idx="966">
                  <c:v>1983.72115181648</c:v>
                </c:pt>
                <c:pt idx="967">
                  <c:v>1993.05664906685</c:v>
                </c:pt>
                <c:pt idx="968">
                  <c:v>1995.76322509237</c:v>
                </c:pt>
                <c:pt idx="969">
                  <c:v>1988.8565496999299</c:v>
                </c:pt>
                <c:pt idx="970">
                  <c:v>1995.6321303683201</c:v>
                </c:pt>
                <c:pt idx="971">
                  <c:v>1996.0879933782501</c:v>
                </c:pt>
                <c:pt idx="972">
                  <c:v>1993.06927512939</c:v>
                </c:pt>
                <c:pt idx="973">
                  <c:v>2002.31136757596</c:v>
                </c:pt>
                <c:pt idx="974">
                  <c:v>2000.03536999163</c:v>
                </c:pt>
                <c:pt idx="975">
                  <c:v>1999.13458822141</c:v>
                </c:pt>
                <c:pt idx="976">
                  <c:v>2003.40353986013</c:v>
                </c:pt>
                <c:pt idx="977">
                  <c:v>1997.8378583358401</c:v>
                </c:pt>
                <c:pt idx="978">
                  <c:v>1996.96834639966</c:v>
                </c:pt>
                <c:pt idx="979">
                  <c:v>2001.08047667182</c:v>
                </c:pt>
                <c:pt idx="980">
                  <c:v>1991.7813015663</c:v>
                </c:pt>
                <c:pt idx="981">
                  <c:v>1992.10546642693</c:v>
                </c:pt>
                <c:pt idx="982">
                  <c:v>1992.4719114976799</c:v>
                </c:pt>
                <c:pt idx="983">
                  <c:v>1986.74311491248</c:v>
                </c:pt>
                <c:pt idx="984">
                  <c:v>1993.4679928799401</c:v>
                </c:pt>
                <c:pt idx="985">
                  <c:v>1996.4743007137999</c:v>
                </c:pt>
                <c:pt idx="986">
                  <c:v>1991.3229561507801</c:v>
                </c:pt>
                <c:pt idx="987">
                  <c:v>1995.31901575967</c:v>
                </c:pt>
                <c:pt idx="988">
                  <c:v>1991.2659676344299</c:v>
                </c:pt>
                <c:pt idx="989">
                  <c:v>1985.44508480638</c:v>
                </c:pt>
                <c:pt idx="990">
                  <c:v>1993.6810428952399</c:v>
                </c:pt>
                <c:pt idx="991">
                  <c:v>1989.6668013291301</c:v>
                </c:pt>
                <c:pt idx="992">
                  <c:v>1985.78101826647</c:v>
                </c:pt>
                <c:pt idx="993">
                  <c:v>1988.3972260708099</c:v>
                </c:pt>
                <c:pt idx="994">
                  <c:v>1981.4587808307199</c:v>
                </c:pt>
                <c:pt idx="995">
                  <c:v>1980.4192563822</c:v>
                </c:pt>
                <c:pt idx="996">
                  <c:v>1990.9340968296401</c:v>
                </c:pt>
                <c:pt idx="997">
                  <c:v>1985.473823132</c:v>
                </c:pt>
                <c:pt idx="998">
                  <c:v>1984.9875544142301</c:v>
                </c:pt>
                <c:pt idx="999">
                  <c:v>1985.57671371474</c:v>
                </c:pt>
                <c:pt idx="1000">
                  <c:v>1976.53552321847</c:v>
                </c:pt>
                <c:pt idx="1001">
                  <c:v>1983.9405991030901</c:v>
                </c:pt>
                <c:pt idx="1002">
                  <c:v>1991.6937616953801</c:v>
                </c:pt>
                <c:pt idx="1003">
                  <c:v>1985.32191448716</c:v>
                </c:pt>
                <c:pt idx="1004">
                  <c:v>1989.1501256154199</c:v>
                </c:pt>
                <c:pt idx="1005">
                  <c:v>1988.64469375461</c:v>
                </c:pt>
                <c:pt idx="1006">
                  <c:v>1987.9625824217501</c:v>
                </c:pt>
                <c:pt idx="1007">
                  <c:v>2000.32161309753</c:v>
                </c:pt>
                <c:pt idx="1008">
                  <c:v>1996.0609093665</c:v>
                </c:pt>
                <c:pt idx="1009">
                  <c:v>1994.44206331441</c:v>
                </c:pt>
                <c:pt idx="1010">
                  <c:v>1996.2901983100301</c:v>
                </c:pt>
                <c:pt idx="1011">
                  <c:v>1988.8050798342099</c:v>
                </c:pt>
                <c:pt idx="1012">
                  <c:v>1990.37167298175</c:v>
                </c:pt>
                <c:pt idx="1013">
                  <c:v>1995.49298979171</c:v>
                </c:pt>
                <c:pt idx="1014">
                  <c:v>1987.4800713878999</c:v>
                </c:pt>
                <c:pt idx="1015">
                  <c:v>1992.38447362799</c:v>
                </c:pt>
                <c:pt idx="1016">
                  <c:v>1992.02570051414</c:v>
                </c:pt>
                <c:pt idx="1017">
                  <c:v>1988.8514038872599</c:v>
                </c:pt>
                <c:pt idx="1018">
                  <c:v>1996.316133135</c:v>
                </c:pt>
                <c:pt idx="1019">
                  <c:v>1995.33818686726</c:v>
                </c:pt>
                <c:pt idx="1020">
                  <c:v>1992.21696498392</c:v>
                </c:pt>
                <c:pt idx="1021">
                  <c:v>1999.0370591378401</c:v>
                </c:pt>
                <c:pt idx="1022">
                  <c:v>1991.9616612108</c:v>
                </c:pt>
                <c:pt idx="1023">
                  <c:v>1987.7960464217299</c:v>
                </c:pt>
                <c:pt idx="1024">
                  <c:v>2000.4328544692601</c:v>
                </c:pt>
                <c:pt idx="1025">
                  <c:v>1998.1635936897601</c:v>
                </c:pt>
                <c:pt idx="1026">
                  <c:v>1992.14212604709</c:v>
                </c:pt>
                <c:pt idx="1027">
                  <c:v>1989.1035005976601</c:v>
                </c:pt>
                <c:pt idx="1028">
                  <c:v>1987.81344416143</c:v>
                </c:pt>
                <c:pt idx="1029">
                  <c:v>1989.66998179805</c:v>
                </c:pt>
                <c:pt idx="1030">
                  <c:v>1994.0833539985799</c:v>
                </c:pt>
                <c:pt idx="1031">
                  <c:v>1978.00171899829</c:v>
                </c:pt>
                <c:pt idx="1032">
                  <c:v>1980.12670132885</c:v>
                </c:pt>
                <c:pt idx="1033">
                  <c:v>1986.55673682883</c:v>
                </c:pt>
                <c:pt idx="1034">
                  <c:v>1982.09538719227</c:v>
                </c:pt>
                <c:pt idx="1035">
                  <c:v>1981.47818399416</c:v>
                </c:pt>
                <c:pt idx="1036">
                  <c:v>1985.0889531837599</c:v>
                </c:pt>
                <c:pt idx="1037">
                  <c:v>1976.2007202478001</c:v>
                </c:pt>
                <c:pt idx="1038">
                  <c:v>1983.74704182954</c:v>
                </c:pt>
                <c:pt idx="1039">
                  <c:v>1980.31412140667</c:v>
                </c:pt>
                <c:pt idx="1040">
                  <c:v>1976.77809059023</c:v>
                </c:pt>
                <c:pt idx="1041">
                  <c:v>1987.7188242495499</c:v>
                </c:pt>
                <c:pt idx="1042">
                  <c:v>1986.5547004285199</c:v>
                </c:pt>
                <c:pt idx="1043">
                  <c:v>1987.7503514537</c:v>
                </c:pt>
                <c:pt idx="1044">
                  <c:v>1996.09433307168</c:v>
                </c:pt>
                <c:pt idx="1045">
                  <c:v>1991.6420966339099</c:v>
                </c:pt>
                <c:pt idx="1046">
                  <c:v>1992.3232196937599</c:v>
                </c:pt>
                <c:pt idx="1047">
                  <c:v>2004.3304868570999</c:v>
                </c:pt>
                <c:pt idx="1048">
                  <c:v>1996.5997972947</c:v>
                </c:pt>
                <c:pt idx="1049">
                  <c:v>1998.34972095588</c:v>
                </c:pt>
                <c:pt idx="1050">
                  <c:v>2000.2630019769599</c:v>
                </c:pt>
                <c:pt idx="1051">
                  <c:v>1990.5964192717099</c:v>
                </c:pt>
                <c:pt idx="1052">
                  <c:v>1989.04262526821</c:v>
                </c:pt>
                <c:pt idx="1053">
                  <c:v>1989.95052090685</c:v>
                </c:pt>
                <c:pt idx="1054">
                  <c:v>1973.719433187</c:v>
                </c:pt>
                <c:pt idx="1055">
                  <c:v>1974.5070324513299</c:v>
                </c:pt>
                <c:pt idx="1056">
                  <c:v>1970.5758302225599</c:v>
                </c:pt>
                <c:pt idx="1057">
                  <c:v>1959.67868100142</c:v>
                </c:pt>
                <c:pt idx="1058">
                  <c:v>1969.69440888492</c:v>
                </c:pt>
                <c:pt idx="1059">
                  <c:v>1973.6524205353901</c:v>
                </c:pt>
                <c:pt idx="1060">
                  <c:v>1973.30170436413</c:v>
                </c:pt>
                <c:pt idx="1061">
                  <c:v>1983.53141906511</c:v>
                </c:pt>
                <c:pt idx="1062">
                  <c:v>1980.67494918579</c:v>
                </c:pt>
                <c:pt idx="1063">
                  <c:v>1976.5362556130499</c:v>
                </c:pt>
                <c:pt idx="1064">
                  <c:v>1986.8530701882</c:v>
                </c:pt>
                <c:pt idx="1065">
                  <c:v>1979.4657243671199</c:v>
                </c:pt>
                <c:pt idx="1066">
                  <c:v>1975.68423576636</c:v>
                </c:pt>
                <c:pt idx="1067">
                  <c:v>1970.66704712413</c:v>
                </c:pt>
                <c:pt idx="1068">
                  <c:v>1962.88534770761</c:v>
                </c:pt>
                <c:pt idx="1069">
                  <c:v>1970.3815199799201</c:v>
                </c:pt>
                <c:pt idx="1070">
                  <c:v>1981.41273674683</c:v>
                </c:pt>
                <c:pt idx="1071">
                  <c:v>1975.15751429496</c:v>
                </c:pt>
                <c:pt idx="1072">
                  <c:v>1979.56549189717</c:v>
                </c:pt>
                <c:pt idx="1073">
                  <c:v>1976.9963071396501</c:v>
                </c:pt>
                <c:pt idx="1074">
                  <c:v>1974.3835208493899</c:v>
                </c:pt>
                <c:pt idx="1075">
                  <c:v>1979.9764985284401</c:v>
                </c:pt>
                <c:pt idx="1076">
                  <c:v>1979.3132897970099</c:v>
                </c:pt>
                <c:pt idx="1077">
                  <c:v>1972.28442229742</c:v>
                </c:pt>
                <c:pt idx="1078">
                  <c:v>1975.5602356021</c:v>
                </c:pt>
                <c:pt idx="1079">
                  <c:v>1973.07611684433</c:v>
                </c:pt>
                <c:pt idx="1080">
                  <c:v>1976.3502786742299</c:v>
                </c:pt>
                <c:pt idx="1081">
                  <c:v>1988.6551718381099</c:v>
                </c:pt>
                <c:pt idx="1082">
                  <c:v>1984.1292361841699</c:v>
                </c:pt>
                <c:pt idx="1083">
                  <c:v>1982.3487845155701</c:v>
                </c:pt>
                <c:pt idx="1084">
                  <c:v>1984.9229891474799</c:v>
                </c:pt>
                <c:pt idx="1085">
                  <c:v>1975.42802709789</c:v>
                </c:pt>
                <c:pt idx="1086">
                  <c:v>1978.0397915240101</c:v>
                </c:pt>
                <c:pt idx="1087">
                  <c:v>1984.0353531230601</c:v>
                </c:pt>
                <c:pt idx="1088">
                  <c:v>1976.7501715638</c:v>
                </c:pt>
                <c:pt idx="1089">
                  <c:v>1982.0815551283999</c:v>
                </c:pt>
                <c:pt idx="1090">
                  <c:v>1981.64829433258</c:v>
                </c:pt>
                <c:pt idx="1091">
                  <c:v>1974.40189928479</c:v>
                </c:pt>
                <c:pt idx="1092">
                  <c:v>1987.4459146470699</c:v>
                </c:pt>
                <c:pt idx="1093">
                  <c:v>1988.3959168799099</c:v>
                </c:pt>
                <c:pt idx="1094">
                  <c:v>1984.2729365769601</c:v>
                </c:pt>
                <c:pt idx="1095">
                  <c:v>1986.2056270267899</c:v>
                </c:pt>
                <c:pt idx="1096">
                  <c:v>1982.44527839323</c:v>
                </c:pt>
                <c:pt idx="1097">
                  <c:v>1979.4446037792</c:v>
                </c:pt>
                <c:pt idx="1098">
                  <c:v>1993.3560226577699</c:v>
                </c:pt>
                <c:pt idx="1099">
                  <c:v>1986.2901894214499</c:v>
                </c:pt>
                <c:pt idx="1100">
                  <c:v>1987.81853505243</c:v>
                </c:pt>
                <c:pt idx="1101">
                  <c:v>1985.59955257361</c:v>
                </c:pt>
                <c:pt idx="1102">
                  <c:v>1981.18346728649</c:v>
                </c:pt>
                <c:pt idx="1103">
                  <c:v>1987.27463562004</c:v>
                </c:pt>
                <c:pt idx="1104">
                  <c:v>1994.55825553349</c:v>
                </c:pt>
                <c:pt idx="1105">
                  <c:v>1983.53568408007</c:v>
                </c:pt>
                <c:pt idx="1106">
                  <c:v>1987.8719876390201</c:v>
                </c:pt>
                <c:pt idx="1107">
                  <c:v>1984.13053091656</c:v>
                </c:pt>
                <c:pt idx="1108">
                  <c:v>1983.46213411809</c:v>
                </c:pt>
                <c:pt idx="1109">
                  <c:v>1991.6167611723399</c:v>
                </c:pt>
                <c:pt idx="1110">
                  <c:v>1990.1082303514499</c:v>
                </c:pt>
                <c:pt idx="1111">
                  <c:v>1987.08487908651</c:v>
                </c:pt>
                <c:pt idx="1112">
                  <c:v>1995.2781945595</c:v>
                </c:pt>
                <c:pt idx="1113">
                  <c:v>1990.9586040040899</c:v>
                </c:pt>
                <c:pt idx="1114">
                  <c:v>1992.3823686298599</c:v>
                </c:pt>
                <c:pt idx="1115">
                  <c:v>1999.7925344452599</c:v>
                </c:pt>
                <c:pt idx="1116">
                  <c:v>1993.0682614945799</c:v>
                </c:pt>
                <c:pt idx="1117">
                  <c:v>1990.10154473237</c:v>
                </c:pt>
                <c:pt idx="1118">
                  <c:v>1989.72757350028</c:v>
                </c:pt>
                <c:pt idx="1119">
                  <c:v>1977.74831055299</c:v>
                </c:pt>
                <c:pt idx="1120">
                  <c:v>1983.18671926262</c:v>
                </c:pt>
                <c:pt idx="1121">
                  <c:v>1983.8833569107201</c:v>
                </c:pt>
                <c:pt idx="1122">
                  <c:v>1978.64115256882</c:v>
                </c:pt>
                <c:pt idx="1123">
                  <c:v>1985.5905356266101</c:v>
                </c:pt>
                <c:pt idx="1124">
                  <c:v>1985.21794976358</c:v>
                </c:pt>
                <c:pt idx="1125">
                  <c:v>1979.61821874921</c:v>
                </c:pt>
                <c:pt idx="1126">
                  <c:v>1990.9564468144899</c:v>
                </c:pt>
                <c:pt idx="1127">
                  <c:v>1989.0337342273201</c:v>
                </c:pt>
                <c:pt idx="1128">
                  <c:v>1987.5747307445599</c:v>
                </c:pt>
                <c:pt idx="1129">
                  <c:v>1992.2713136786101</c:v>
                </c:pt>
                <c:pt idx="1130">
                  <c:v>1987.0255336693499</c:v>
                </c:pt>
                <c:pt idx="1131">
                  <c:v>1988.9202147399801</c:v>
                </c:pt>
                <c:pt idx="1132">
                  <c:v>2000.6856362240301</c:v>
                </c:pt>
                <c:pt idx="1133">
                  <c:v>1996.69402421575</c:v>
                </c:pt>
                <c:pt idx="1134">
                  <c:v>1998.05196574662</c:v>
                </c:pt>
                <c:pt idx="1135">
                  <c:v>1999.03950362917</c:v>
                </c:pt>
                <c:pt idx="1136">
                  <c:v>1991.64538757425</c:v>
                </c:pt>
                <c:pt idx="1137">
                  <c:v>1995.9148014100001</c:v>
                </c:pt>
                <c:pt idx="1138">
                  <c:v>1998.1930451641499</c:v>
                </c:pt>
                <c:pt idx="1139">
                  <c:v>1990.5115670750699</c:v>
                </c:pt>
                <c:pt idx="1140">
                  <c:v>1991.7813963403</c:v>
                </c:pt>
                <c:pt idx="1141">
                  <c:v>1991.09230244114</c:v>
                </c:pt>
                <c:pt idx="1142">
                  <c:v>1987.0029476526199</c:v>
                </c:pt>
                <c:pt idx="1143">
                  <c:v>1997.1995371248699</c:v>
                </c:pt>
                <c:pt idx="1144">
                  <c:v>1994.6118751058</c:v>
                </c:pt>
                <c:pt idx="1145">
                  <c:v>1990.0574405738901</c:v>
                </c:pt>
                <c:pt idx="1146">
                  <c:v>1994.19405388833</c:v>
                </c:pt>
                <c:pt idx="1147">
                  <c:v>1991.3791510476599</c:v>
                </c:pt>
                <c:pt idx="1148">
                  <c:v>1990.1677196722501</c:v>
                </c:pt>
                <c:pt idx="1149">
                  <c:v>1998.2281685164801</c:v>
                </c:pt>
                <c:pt idx="1150">
                  <c:v>1992.22416854158</c:v>
                </c:pt>
                <c:pt idx="1151">
                  <c:v>1992.84451557635</c:v>
                </c:pt>
                <c:pt idx="1152">
                  <c:v>1994.62438884729</c:v>
                </c:pt>
                <c:pt idx="1153">
                  <c:v>1988.1403813135601</c:v>
                </c:pt>
                <c:pt idx="1154">
                  <c:v>1993.17643374717</c:v>
                </c:pt>
                <c:pt idx="1155">
                  <c:v>1995.24787982612</c:v>
                </c:pt>
                <c:pt idx="1156">
                  <c:v>1991.6835906127201</c:v>
                </c:pt>
                <c:pt idx="1157">
                  <c:v>1994.6290457064199</c:v>
                </c:pt>
                <c:pt idx="1158">
                  <c:v>1996.24833228185</c:v>
                </c:pt>
                <c:pt idx="1159">
                  <c:v>1992.7131168579101</c:v>
                </c:pt>
                <c:pt idx="1160">
                  <c:v>2002.7339410997899</c:v>
                </c:pt>
                <c:pt idx="1161">
                  <c:v>2002.1771302146699</c:v>
                </c:pt>
                <c:pt idx="1162">
                  <c:v>2003.25528263468</c:v>
                </c:pt>
                <c:pt idx="1163">
                  <c:v>2006.71387266995</c:v>
                </c:pt>
                <c:pt idx="1164">
                  <c:v>2003.3401448365701</c:v>
                </c:pt>
                <c:pt idx="1165">
                  <c:v>2002.2915212693799</c:v>
                </c:pt>
                <c:pt idx="1166">
                  <c:v>2009.9626462404201</c:v>
                </c:pt>
                <c:pt idx="1167">
                  <c:v>2003.6125353546599</c:v>
                </c:pt>
                <c:pt idx="1168">
                  <c:v>2003.7824324806199</c:v>
                </c:pt>
                <c:pt idx="1169">
                  <c:v>2003.25536967742</c:v>
                </c:pt>
                <c:pt idx="1170">
                  <c:v>1996.53627480161</c:v>
                </c:pt>
                <c:pt idx="1171">
                  <c:v>2002.4381863148501</c:v>
                </c:pt>
                <c:pt idx="1172">
                  <c:v>2005.44747922701</c:v>
                </c:pt>
                <c:pt idx="1173">
                  <c:v>2001.6769516090101</c:v>
                </c:pt>
                <c:pt idx="1174">
                  <c:v>2006.9682207687399</c:v>
                </c:pt>
                <c:pt idx="1175">
                  <c:v>2007.5181933065601</c:v>
                </c:pt>
                <c:pt idx="1176">
                  <c:v>2005.75016169123</c:v>
                </c:pt>
                <c:pt idx="1177">
                  <c:v>2016.3870761205601</c:v>
                </c:pt>
                <c:pt idx="1178">
                  <c:v>2015.3972370355</c:v>
                </c:pt>
                <c:pt idx="1179">
                  <c:v>2013.8771253087</c:v>
                </c:pt>
                <c:pt idx="1180">
                  <c:v>2021.7764887702101</c:v>
                </c:pt>
                <c:pt idx="1181">
                  <c:v>2022.3798061830701</c:v>
                </c:pt>
                <c:pt idx="1182">
                  <c:v>2022.87584567986</c:v>
                </c:pt>
                <c:pt idx="1183">
                  <c:v>2031.7184839832501</c:v>
                </c:pt>
                <c:pt idx="1184">
                  <c:v>2031.96212789225</c:v>
                </c:pt>
                <c:pt idx="1185">
                  <c:v>2038.64777857782</c:v>
                </c:pt>
                <c:pt idx="1186">
                  <c:v>2045.36949746557</c:v>
                </c:pt>
                <c:pt idx="1187">
                  <c:v>2036.4037404062601</c:v>
                </c:pt>
                <c:pt idx="1188">
                  <c:v>2037.27501566365</c:v>
                </c:pt>
                <c:pt idx="1189">
                  <c:v>2041.9288287740701</c:v>
                </c:pt>
                <c:pt idx="1190">
                  <c:v>2034.11154357803</c:v>
                </c:pt>
                <c:pt idx="1191">
                  <c:v>2036.3774051678799</c:v>
                </c:pt>
                <c:pt idx="1192">
                  <c:v>2033.7361727520999</c:v>
                </c:pt>
                <c:pt idx="1193">
                  <c:v>2025.5367473147201</c:v>
                </c:pt>
                <c:pt idx="1194">
                  <c:v>2036.19863404221</c:v>
                </c:pt>
                <c:pt idx="1195">
                  <c:v>2036.7842816779901</c:v>
                </c:pt>
                <c:pt idx="1196">
                  <c:v>2036.84832480708</c:v>
                </c:pt>
                <c:pt idx="1197">
                  <c:v>2042.64582126811</c:v>
                </c:pt>
                <c:pt idx="1198">
                  <c:v>2036.7075604797899</c:v>
                </c:pt>
                <c:pt idx="1199">
                  <c:v>2033.04150823801</c:v>
                </c:pt>
                <c:pt idx="1200">
                  <c:v>2038.64686914819</c:v>
                </c:pt>
                <c:pt idx="1201">
                  <c:v>2029.9827477374199</c:v>
                </c:pt>
                <c:pt idx="1202">
                  <c:v>2027.80608520804</c:v>
                </c:pt>
                <c:pt idx="1203">
                  <c:v>2028.3860787063099</c:v>
                </c:pt>
                <c:pt idx="1204">
                  <c:v>2021.4324158295699</c:v>
                </c:pt>
                <c:pt idx="1205">
                  <c:v>2026.58084167058</c:v>
                </c:pt>
                <c:pt idx="1206">
                  <c:v>2034.68218014371</c:v>
                </c:pt>
                <c:pt idx="1207">
                  <c:v>2032.2891645821601</c:v>
                </c:pt>
                <c:pt idx="1208">
                  <c:v>2040.09472220514</c:v>
                </c:pt>
                <c:pt idx="1209">
                  <c:v>2041.65738921662</c:v>
                </c:pt>
                <c:pt idx="1210">
                  <c:v>2035.0117127589799</c:v>
                </c:pt>
                <c:pt idx="1211">
                  <c:v>2043.0316491886001</c:v>
                </c:pt>
                <c:pt idx="1212">
                  <c:v>2041.3707706698999</c:v>
                </c:pt>
                <c:pt idx="1213">
                  <c:v>2034.3463996713699</c:v>
                </c:pt>
                <c:pt idx="1214">
                  <c:v>2033.8180039685899</c:v>
                </c:pt>
                <c:pt idx="1215">
                  <c:v>2027.87202301037</c:v>
                </c:pt>
                <c:pt idx="1216">
                  <c:v>2024.96188589334</c:v>
                </c:pt>
                <c:pt idx="1217">
                  <c:v>2031.4698179453701</c:v>
                </c:pt>
                <c:pt idx="1218">
                  <c:v>2026.4820630752399</c:v>
                </c:pt>
                <c:pt idx="1219">
                  <c:v>2023.1029130402801</c:v>
                </c:pt>
                <c:pt idx="1220">
                  <c:v>2025.6096639413399</c:v>
                </c:pt>
                <c:pt idx="1221">
                  <c:v>2022.4825063886001</c:v>
                </c:pt>
                <c:pt idx="1222">
                  <c:v>2026.5916751879899</c:v>
                </c:pt>
                <c:pt idx="1223">
                  <c:v>2032.81055114322</c:v>
                </c:pt>
                <c:pt idx="1224">
                  <c:v>2028.4211500205799</c:v>
                </c:pt>
                <c:pt idx="1225">
                  <c:v>2034.38742652681</c:v>
                </c:pt>
                <c:pt idx="1226">
                  <c:v>2036.6879595775499</c:v>
                </c:pt>
                <c:pt idx="1227">
                  <c:v>2027.1272141706399</c:v>
                </c:pt>
                <c:pt idx="1228">
                  <c:v>2034.7975366293599</c:v>
                </c:pt>
                <c:pt idx="1229">
                  <c:v>2031.48635938863</c:v>
                </c:pt>
                <c:pt idx="1230">
                  <c:v>2024.3523074709999</c:v>
                </c:pt>
                <c:pt idx="1231">
                  <c:v>2027.0410576376701</c:v>
                </c:pt>
                <c:pt idx="1232">
                  <c:v>2023.1393094919799</c:v>
                </c:pt>
                <c:pt idx="1233">
                  <c:v>2024.1851382607699</c:v>
                </c:pt>
                <c:pt idx="1234">
                  <c:v>2034.74839780702</c:v>
                </c:pt>
                <c:pt idx="1235">
                  <c:v>2031.26961066584</c:v>
                </c:pt>
                <c:pt idx="1236">
                  <c:v>2034.27596805189</c:v>
                </c:pt>
                <c:pt idx="1237">
                  <c:v>2036.5476174544699</c:v>
                </c:pt>
                <c:pt idx="1238">
                  <c:v>2030.59170201143</c:v>
                </c:pt>
                <c:pt idx="1239">
                  <c:v>2035.0014841582699</c:v>
                </c:pt>
                <c:pt idx="1240">
                  <c:v>2039.15031317221</c:v>
                </c:pt>
                <c:pt idx="1241">
                  <c:v>2037.42352175871</c:v>
                </c:pt>
                <c:pt idx="1242">
                  <c:v>2041.52072922554</c:v>
                </c:pt>
                <c:pt idx="1243">
                  <c:v>2043.7102213033399</c:v>
                </c:pt>
                <c:pt idx="1244">
                  <c:v>2039.97014108502</c:v>
                </c:pt>
                <c:pt idx="1245">
                  <c:v>2048.3180348830001</c:v>
                </c:pt>
                <c:pt idx="1246">
                  <c:v>2046.75536927907</c:v>
                </c:pt>
                <c:pt idx="1247">
                  <c:v>2041.29189932134</c:v>
                </c:pt>
                <c:pt idx="1248">
                  <c:v>2043.28898542468</c:v>
                </c:pt>
                <c:pt idx="1249">
                  <c:v>2039.6064155782899</c:v>
                </c:pt>
                <c:pt idx="1250">
                  <c:v>2037.51019481906</c:v>
                </c:pt>
                <c:pt idx="1251">
                  <c:v>2052.82286828827</c:v>
                </c:pt>
                <c:pt idx="1252">
                  <c:v>2049.0731630003002</c:v>
                </c:pt>
                <c:pt idx="1253">
                  <c:v>2049.0712028642902</c:v>
                </c:pt>
                <c:pt idx="1254">
                  <c:v>2053.0630487047601</c:v>
                </c:pt>
                <c:pt idx="1255">
                  <c:v>2048.4579149512401</c:v>
                </c:pt>
                <c:pt idx="1256">
                  <c:v>2054.1644258411402</c:v>
                </c:pt>
                <c:pt idx="1257">
                  <c:v>2056.58879602566</c:v>
                </c:pt>
                <c:pt idx="1258">
                  <c:v>2049.3076267911401</c:v>
                </c:pt>
                <c:pt idx="1259">
                  <c:v>2051.6670976485798</c:v>
                </c:pt>
                <c:pt idx="1260">
                  <c:v>2050.3158579569699</c:v>
                </c:pt>
                <c:pt idx="1261">
                  <c:v>2038.6734439504401</c:v>
                </c:pt>
                <c:pt idx="1262">
                  <c:v>2048.9246861206798</c:v>
                </c:pt>
                <c:pt idx="1263">
                  <c:v>2049.44950133464</c:v>
                </c:pt>
                <c:pt idx="1264">
                  <c:v>2046.2010549363699</c:v>
                </c:pt>
                <c:pt idx="1265">
                  <c:v>2042.9041692487499</c:v>
                </c:pt>
                <c:pt idx="1266">
                  <c:v>2037.9252523411301</c:v>
                </c:pt>
                <c:pt idx="1267">
                  <c:v>2035.8617849268001</c:v>
                </c:pt>
                <c:pt idx="1268">
                  <c:v>2043.5349748265201</c:v>
                </c:pt>
                <c:pt idx="1269">
                  <c:v>2033.4663855983499</c:v>
                </c:pt>
                <c:pt idx="1270">
                  <c:v>2031.4739752508599</c:v>
                </c:pt>
                <c:pt idx="1271">
                  <c:v>2029.2875731849599</c:v>
                </c:pt>
                <c:pt idx="1272">
                  <c:v>2023.7901532020601</c:v>
                </c:pt>
                <c:pt idx="1273">
                  <c:v>2029.77879900325</c:v>
                </c:pt>
                <c:pt idx="1274">
                  <c:v>2035.0591729191699</c:v>
                </c:pt>
                <c:pt idx="1275">
                  <c:v>2035.7090611710601</c:v>
                </c:pt>
                <c:pt idx="1276">
                  <c:v>2043.0287593120099</c:v>
                </c:pt>
                <c:pt idx="1277">
                  <c:v>2043.04217539611</c:v>
                </c:pt>
                <c:pt idx="1278">
                  <c:v>2040.15798299121</c:v>
                </c:pt>
                <c:pt idx="1279">
                  <c:v>2051.99139845229</c:v>
                </c:pt>
                <c:pt idx="1280">
                  <c:v>2053.2113147115801</c:v>
                </c:pt>
                <c:pt idx="1281">
                  <c:v>2052.79958728356</c:v>
                </c:pt>
                <c:pt idx="1282">
                  <c:v>2057.9204244719899</c:v>
                </c:pt>
                <c:pt idx="1283">
                  <c:v>2050.8431056048698</c:v>
                </c:pt>
                <c:pt idx="1284">
                  <c:v>2048.2806850434499</c:v>
                </c:pt>
                <c:pt idx="1285">
                  <c:v>2057.4658290552502</c:v>
                </c:pt>
                <c:pt idx="1286">
                  <c:v>2046.2226759524999</c:v>
                </c:pt>
                <c:pt idx="1287">
                  <c:v>2040.2667461640899</c:v>
                </c:pt>
                <c:pt idx="1288">
                  <c:v>2037.93228163397</c:v>
                </c:pt>
                <c:pt idx="1289">
                  <c:v>2031.6574359220201</c:v>
                </c:pt>
                <c:pt idx="1290">
                  <c:v>2038.4186884697001</c:v>
                </c:pt>
                <c:pt idx="1291">
                  <c:v>2043.6109896144401</c:v>
                </c:pt>
                <c:pt idx="1292">
                  <c:v>2036.9111715092399</c:v>
                </c:pt>
                <c:pt idx="1293">
                  <c:v>2051.6449893218701</c:v>
                </c:pt>
                <c:pt idx="1294">
                  <c:v>2058.6664563234899</c:v>
                </c:pt>
                <c:pt idx="1295">
                  <c:v>2057.2986582246099</c:v>
                </c:pt>
                <c:pt idx="1296">
                  <c:v>2065.04076510395</c:v>
                </c:pt>
                <c:pt idx="1297">
                  <c:v>2062.7495279602299</c:v>
                </c:pt>
                <c:pt idx="1298">
                  <c:v>2067.1273524867602</c:v>
                </c:pt>
                <c:pt idx="1299">
                  <c:v>2077.0488121926801</c:v>
                </c:pt>
                <c:pt idx="1300">
                  <c:v>2068.1546578322</c:v>
                </c:pt>
                <c:pt idx="1301">
                  <c:v>2064.6100202346101</c:v>
                </c:pt>
                <c:pt idx="1302">
                  <c:v>2069.7077811251802</c:v>
                </c:pt>
                <c:pt idx="1303">
                  <c:v>2057.9107512443002</c:v>
                </c:pt>
                <c:pt idx="1304">
                  <c:v>2059.9830095388902</c:v>
                </c:pt>
                <c:pt idx="1305">
                  <c:v>2053.5385792083998</c:v>
                </c:pt>
                <c:pt idx="1306">
                  <c:v>2046.8381821152</c:v>
                </c:pt>
                <c:pt idx="1307">
                  <c:v>2046.9209936925299</c:v>
                </c:pt>
                <c:pt idx="1308">
                  <c:v>2053.7786488073202</c:v>
                </c:pt>
                <c:pt idx="1309">
                  <c:v>2051.5674433801801</c:v>
                </c:pt>
                <c:pt idx="1310">
                  <c:v>2061.6621895345802</c:v>
                </c:pt>
                <c:pt idx="1311">
                  <c:v>2058.9849014433498</c:v>
                </c:pt>
                <c:pt idx="1312">
                  <c:v>2048.16227714348</c:v>
                </c:pt>
                <c:pt idx="1313">
                  <c:v>2059.6590778108002</c:v>
                </c:pt>
                <c:pt idx="1314">
                  <c:v>2069.50621373594</c:v>
                </c:pt>
                <c:pt idx="1315">
                  <c:v>2066.16147623806</c:v>
                </c:pt>
                <c:pt idx="1316">
                  <c:v>2072.35134589257</c:v>
                </c:pt>
                <c:pt idx="1317">
                  <c:v>2070.9249020521202</c:v>
                </c:pt>
                <c:pt idx="1318">
                  <c:v>2072.2105870018599</c:v>
                </c:pt>
                <c:pt idx="1319">
                  <c:v>2086.0466393522802</c:v>
                </c:pt>
                <c:pt idx="1320">
                  <c:v>2069.5858014627202</c:v>
                </c:pt>
                <c:pt idx="1321">
                  <c:v>2060.6603845944401</c:v>
                </c:pt>
                <c:pt idx="1322">
                  <c:v>2063.4404462098501</c:v>
                </c:pt>
                <c:pt idx="1323">
                  <c:v>2055.3025713358202</c:v>
                </c:pt>
                <c:pt idx="1324">
                  <c:v>2057.3554738992302</c:v>
                </c:pt>
                <c:pt idx="1325">
                  <c:v>2063.5809142355602</c:v>
                </c:pt>
                <c:pt idx="1326">
                  <c:v>2056.3930232369598</c:v>
                </c:pt>
                <c:pt idx="1327">
                  <c:v>2064.7715282833601</c:v>
                </c:pt>
                <c:pt idx="1328">
                  <c:v>2065.45553956411</c:v>
                </c:pt>
                <c:pt idx="1329">
                  <c:v>2052.7953011683398</c:v>
                </c:pt>
                <c:pt idx="1330">
                  <c:v>2060.0192866504299</c:v>
                </c:pt>
                <c:pt idx="1331">
                  <c:v>2054.46249689657</c:v>
                </c:pt>
                <c:pt idx="1332">
                  <c:v>2050.1566081792898</c:v>
                </c:pt>
                <c:pt idx="1333">
                  <c:v>2054.6349431877902</c:v>
                </c:pt>
                <c:pt idx="1334">
                  <c:v>2048.4954740764501</c:v>
                </c:pt>
                <c:pt idx="1335">
                  <c:v>2044.21811452456</c:v>
                </c:pt>
                <c:pt idx="1336">
                  <c:v>2060.21688126257</c:v>
                </c:pt>
                <c:pt idx="1337">
                  <c:v>2057.2173244576102</c:v>
                </c:pt>
                <c:pt idx="1338">
                  <c:v>2060.1243173666899</c:v>
                </c:pt>
                <c:pt idx="1339">
                  <c:v>2065.5876296189499</c:v>
                </c:pt>
                <c:pt idx="1340">
                  <c:v>2060.1438420048098</c:v>
                </c:pt>
                <c:pt idx="1341">
                  <c:v>2067.1248436118299</c:v>
                </c:pt>
                <c:pt idx="1342">
                  <c:v>2078.5497885371601</c:v>
                </c:pt>
                <c:pt idx="1343">
                  <c:v>2071.2500546761898</c:v>
                </c:pt>
                <c:pt idx="1344">
                  <c:v>2070.20455928095</c:v>
                </c:pt>
                <c:pt idx="1345">
                  <c:v>2074.2978216174802</c:v>
                </c:pt>
                <c:pt idx="1346">
                  <c:v>2062.6232412491099</c:v>
                </c:pt>
                <c:pt idx="1347">
                  <c:v>2069.1997946535998</c:v>
                </c:pt>
                <c:pt idx="1348">
                  <c:v>2069.2234951772598</c:v>
                </c:pt>
                <c:pt idx="1349">
                  <c:v>2066.0904499600401</c:v>
                </c:pt>
                <c:pt idx="1350">
                  <c:v>2067.4661267269398</c:v>
                </c:pt>
                <c:pt idx="1351">
                  <c:v>2067.6529773429602</c:v>
                </c:pt>
                <c:pt idx="1352">
                  <c:v>2061.6335722564399</c:v>
                </c:pt>
                <c:pt idx="1353">
                  <c:v>2072.10131936267</c:v>
                </c:pt>
                <c:pt idx="1354">
                  <c:v>2075.4104173476599</c:v>
                </c:pt>
                <c:pt idx="1355">
                  <c:v>2074.24588258121</c:v>
                </c:pt>
                <c:pt idx="1356">
                  <c:v>2075.01767546155</c:v>
                </c:pt>
                <c:pt idx="1357">
                  <c:v>2070.2321886946502</c:v>
                </c:pt>
                <c:pt idx="1358">
                  <c:v>2070.7613333263798</c:v>
                </c:pt>
                <c:pt idx="1359">
                  <c:v>2074.2966820561701</c:v>
                </c:pt>
                <c:pt idx="1360">
                  <c:v>2067.6774765566402</c:v>
                </c:pt>
                <c:pt idx="1361">
                  <c:v>2067.63861412592</c:v>
                </c:pt>
                <c:pt idx="1362">
                  <c:v>2069.3876386411798</c:v>
                </c:pt>
                <c:pt idx="1363">
                  <c:v>2058.7359507736601</c:v>
                </c:pt>
                <c:pt idx="1364">
                  <c:v>2071.00399891088</c:v>
                </c:pt>
                <c:pt idx="1365">
                  <c:v>2066.5612189502399</c:v>
                </c:pt>
                <c:pt idx="1366">
                  <c:v>2060.69159811395</c:v>
                </c:pt>
                <c:pt idx="1367">
                  <c:v>2059.2929242535502</c:v>
                </c:pt>
                <c:pt idx="1368">
                  <c:v>2053.5958008224602</c:v>
                </c:pt>
                <c:pt idx="1369">
                  <c:v>2052.07876664795</c:v>
                </c:pt>
                <c:pt idx="1370">
                  <c:v>2063.6600319040799</c:v>
                </c:pt>
                <c:pt idx="1371">
                  <c:v>2051.9951544375599</c:v>
                </c:pt>
                <c:pt idx="1372">
                  <c:v>2057.6702568565502</c:v>
                </c:pt>
                <c:pt idx="1373">
                  <c:v>2068.8495190056601</c:v>
                </c:pt>
                <c:pt idx="1374">
                  <c:v>2067.68557041641</c:v>
                </c:pt>
                <c:pt idx="1375">
                  <c:v>2066.8588133830999</c:v>
                </c:pt>
                <c:pt idx="1376">
                  <c:v>2075.6251835405101</c:v>
                </c:pt>
                <c:pt idx="1377">
                  <c:v>2062.4530374829501</c:v>
                </c:pt>
                <c:pt idx="1378">
                  <c:v>2066.7338964700298</c:v>
                </c:pt>
                <c:pt idx="1379">
                  <c:v>2065.8824222845001</c:v>
                </c:pt>
                <c:pt idx="1380">
                  <c:v>2051.2081825739601</c:v>
                </c:pt>
                <c:pt idx="1381">
                  <c:v>2060.8599681590099</c:v>
                </c:pt>
                <c:pt idx="1382">
                  <c:v>2064.70415548853</c:v>
                </c:pt>
                <c:pt idx="1383">
                  <c:v>2052.7155875397302</c:v>
                </c:pt>
                <c:pt idx="1384">
                  <c:v>2060.5674893627101</c:v>
                </c:pt>
                <c:pt idx="1385">
                  <c:v>2056.4097222002001</c:v>
                </c:pt>
                <c:pt idx="1386">
                  <c:v>2047.42379821705</c:v>
                </c:pt>
                <c:pt idx="1387">
                  <c:v>2055.4269690323099</c:v>
                </c:pt>
                <c:pt idx="1388">
                  <c:v>2050.3572221194199</c:v>
                </c:pt>
                <c:pt idx="1389">
                  <c:v>2044.8794574791</c:v>
                </c:pt>
                <c:pt idx="1390">
                  <c:v>2044.36778634349</c:v>
                </c:pt>
                <c:pt idx="1391">
                  <c:v>2042.3759331441699</c:v>
                </c:pt>
                <c:pt idx="1392">
                  <c:v>2043.2425767222801</c:v>
                </c:pt>
                <c:pt idx="1393">
                  <c:v>2052.0859193525098</c:v>
                </c:pt>
                <c:pt idx="1394">
                  <c:v>2041.1292241424201</c:v>
                </c:pt>
                <c:pt idx="1395">
                  <c:v>2036.58633308552</c:v>
                </c:pt>
                <c:pt idx="1396">
                  <c:v>2034.7574678270901</c:v>
                </c:pt>
                <c:pt idx="1397">
                  <c:v>2030.1631215264699</c:v>
                </c:pt>
                <c:pt idx="1398">
                  <c:v>2036.07749252136</c:v>
                </c:pt>
                <c:pt idx="1399">
                  <c:v>2037.0380775558101</c:v>
                </c:pt>
                <c:pt idx="1400">
                  <c:v>2031.85733486514</c:v>
                </c:pt>
                <c:pt idx="1401">
                  <c:v>2041.24705676331</c:v>
                </c:pt>
                <c:pt idx="1402">
                  <c:v>2041.4982210901901</c:v>
                </c:pt>
                <c:pt idx="1403">
                  <c:v>2042.4453661095799</c:v>
                </c:pt>
                <c:pt idx="1404">
                  <c:v>2056.4252116849998</c:v>
                </c:pt>
                <c:pt idx="1405">
                  <c:v>2049.3591357608502</c:v>
                </c:pt>
                <c:pt idx="1406">
                  <c:v>2049.09024181633</c:v>
                </c:pt>
                <c:pt idx="1407">
                  <c:v>2057.8598721323401</c:v>
                </c:pt>
                <c:pt idx="1408">
                  <c:v>2051.1911088053098</c:v>
                </c:pt>
                <c:pt idx="1409">
                  <c:v>2051.2673427859299</c:v>
                </c:pt>
                <c:pt idx="1410">
                  <c:v>2058.9881966974399</c:v>
                </c:pt>
                <c:pt idx="1411">
                  <c:v>2045.09683305721</c:v>
                </c:pt>
                <c:pt idx="1412">
                  <c:v>2045.77229455468</c:v>
                </c:pt>
                <c:pt idx="1413">
                  <c:v>2043.4469619561401</c:v>
                </c:pt>
                <c:pt idx="1414">
                  <c:v>2026.39641219956</c:v>
                </c:pt>
                <c:pt idx="1415">
                  <c:v>2034.10375655387</c:v>
                </c:pt>
                <c:pt idx="1416">
                  <c:v>2037.32449815628</c:v>
                </c:pt>
                <c:pt idx="1417">
                  <c:v>2023.6097364937</c:v>
                </c:pt>
                <c:pt idx="1418">
                  <c:v>2030.1393752778499</c:v>
                </c:pt>
                <c:pt idx="1419">
                  <c:v>2026.3564902770599</c:v>
                </c:pt>
                <c:pt idx="1420">
                  <c:v>2023.1483498663099</c:v>
                </c:pt>
                <c:pt idx="1421">
                  <c:v>2040.9552914723599</c:v>
                </c:pt>
                <c:pt idx="1422">
                  <c:v>2034.44206128829</c:v>
                </c:pt>
                <c:pt idx="1423">
                  <c:v>2027.9831890416699</c:v>
                </c:pt>
                <c:pt idx="1424">
                  <c:v>2035.19265563567</c:v>
                </c:pt>
                <c:pt idx="1425">
                  <c:v>2030.37811483788</c:v>
                </c:pt>
                <c:pt idx="1426">
                  <c:v>2036.53728629482</c:v>
                </c:pt>
                <c:pt idx="1427">
                  <c:v>2047.1582724949801</c:v>
                </c:pt>
                <c:pt idx="1428">
                  <c:v>2035.7377994808401</c:v>
                </c:pt>
                <c:pt idx="1429">
                  <c:v>2039.40054953504</c:v>
                </c:pt>
                <c:pt idx="1430">
                  <c:v>2041.8373795310299</c:v>
                </c:pt>
                <c:pt idx="1431">
                  <c:v>2033.61633241097</c:v>
                </c:pt>
                <c:pt idx="1432">
                  <c:v>2042.23670712585</c:v>
                </c:pt>
                <c:pt idx="1433">
                  <c:v>2044.21692675332</c:v>
                </c:pt>
                <c:pt idx="1434">
                  <c:v>2037.16095918717</c:v>
                </c:pt>
                <c:pt idx="1435">
                  <c:v>2043.96669760279</c:v>
                </c:pt>
                <c:pt idx="1436">
                  <c:v>2039.46930824573</c:v>
                </c:pt>
                <c:pt idx="1437">
                  <c:v>2036.0989684426299</c:v>
                </c:pt>
                <c:pt idx="1438">
                  <c:v>2050.2972653156899</c:v>
                </c:pt>
                <c:pt idx="1439">
                  <c:v>2042.7760128786199</c:v>
                </c:pt>
                <c:pt idx="1440">
                  <c:v>2040.3061329746499</c:v>
                </c:pt>
                <c:pt idx="1441">
                  <c:v>2039.06367538419</c:v>
                </c:pt>
                <c:pt idx="1442">
                  <c:v>2028.33799049494</c:v>
                </c:pt>
                <c:pt idx="1443">
                  <c:v>2037.53580118184</c:v>
                </c:pt>
                <c:pt idx="1444">
                  <c:v>2046.01133257324</c:v>
                </c:pt>
                <c:pt idx="1445">
                  <c:v>2037.0227515776601</c:v>
                </c:pt>
                <c:pt idx="1446">
                  <c:v>2038.14834518775</c:v>
                </c:pt>
                <c:pt idx="1447">
                  <c:v>2037.47694356939</c:v>
                </c:pt>
                <c:pt idx="1448">
                  <c:v>2028.43517236241</c:v>
                </c:pt>
                <c:pt idx="1449">
                  <c:v>2041.0262421089301</c:v>
                </c:pt>
                <c:pt idx="1450">
                  <c:v>2036.42583898264</c:v>
                </c:pt>
                <c:pt idx="1451">
                  <c:v>2028.9777124295999</c:v>
                </c:pt>
                <c:pt idx="1452">
                  <c:v>2034.7703419181</c:v>
                </c:pt>
                <c:pt idx="1453">
                  <c:v>2033.56261445574</c:v>
                </c:pt>
                <c:pt idx="1454">
                  <c:v>2029.0626062900701</c:v>
                </c:pt>
                <c:pt idx="1455">
                  <c:v>2045.73059480187</c:v>
                </c:pt>
                <c:pt idx="1456">
                  <c:v>2039.0931734089299</c:v>
                </c:pt>
                <c:pt idx="1457">
                  <c:v>2039.6436804871701</c:v>
                </c:pt>
                <c:pt idx="1458">
                  <c:v>2043.83427182935</c:v>
                </c:pt>
                <c:pt idx="1459">
                  <c:v>2034.2841161746001</c:v>
                </c:pt>
                <c:pt idx="1460">
                  <c:v>2040.7226963406399</c:v>
                </c:pt>
                <c:pt idx="1461">
                  <c:v>2048.9515000244301</c:v>
                </c:pt>
                <c:pt idx="1462">
                  <c:v>2036.67539508513</c:v>
                </c:pt>
                <c:pt idx="1463">
                  <c:v>2037.96979424449</c:v>
                </c:pt>
                <c:pt idx="1464">
                  <c:v>2035.85625224522</c:v>
                </c:pt>
                <c:pt idx="1465">
                  <c:v>2030.07400418724</c:v>
                </c:pt>
                <c:pt idx="1466">
                  <c:v>2039.9137115059</c:v>
                </c:pt>
                <c:pt idx="1467">
                  <c:v>2036.4082884314901</c:v>
                </c:pt>
                <c:pt idx="1468">
                  <c:v>2028.0408400070201</c:v>
                </c:pt>
                <c:pt idx="1469">
                  <c:v>2033.2597679970399</c:v>
                </c:pt>
                <c:pt idx="1470">
                  <c:v>2028.03246380008</c:v>
                </c:pt>
                <c:pt idx="1471">
                  <c:v>2030.4549715518201</c:v>
                </c:pt>
                <c:pt idx="1472">
                  <c:v>2040.2388767493301</c:v>
                </c:pt>
                <c:pt idx="1473">
                  <c:v>2035.7731228079399</c:v>
                </c:pt>
                <c:pt idx="1474">
                  <c:v>2039.2527707193699</c:v>
                </c:pt>
                <c:pt idx="1475">
                  <c:v>2046.4768757813799</c:v>
                </c:pt>
                <c:pt idx="1476">
                  <c:v>2042.5252577962599</c:v>
                </c:pt>
                <c:pt idx="1477">
                  <c:v>2046.0634280650199</c:v>
                </c:pt>
                <c:pt idx="1478">
                  <c:v>2050.7981518644001</c:v>
                </c:pt>
                <c:pt idx="1479">
                  <c:v>2037.3184733574301</c:v>
                </c:pt>
                <c:pt idx="1480">
                  <c:v>2040.1321237899399</c:v>
                </c:pt>
                <c:pt idx="1481">
                  <c:v>2040.2019507279899</c:v>
                </c:pt>
                <c:pt idx="1482">
                  <c:v>2030.1452404460599</c:v>
                </c:pt>
                <c:pt idx="1483">
                  <c:v>2032.66271847045</c:v>
                </c:pt>
                <c:pt idx="1484">
                  <c:v>2032.86821306501</c:v>
                </c:pt>
                <c:pt idx="1485">
                  <c:v>2015.86894584791</c:v>
                </c:pt>
                <c:pt idx="1486">
                  <c:v>2024.2470844418399</c:v>
                </c:pt>
                <c:pt idx="1487">
                  <c:v>2020.36589644889</c:v>
                </c:pt>
                <c:pt idx="1488">
                  <c:v>2012.0907631539201</c:v>
                </c:pt>
                <c:pt idx="1489">
                  <c:v>2015.7171646049001</c:v>
                </c:pt>
                <c:pt idx="1490">
                  <c:v>2012.9865108300501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15D-4744-991B-DC9288F9B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4'!$A$2:$A$1492</c:f>
              <c:numCache>
                <c:formatCode>General</c:formatCode>
                <c:ptCount val="149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3.73</c:v>
                </c:pt>
                <c:pt idx="4">
                  <c:v>4.38</c:v>
                </c:pt>
                <c:pt idx="5">
                  <c:v>5</c:v>
                </c:pt>
                <c:pt idx="6">
                  <c:v>5.8</c:v>
                </c:pt>
                <c:pt idx="7">
                  <c:v>6.6</c:v>
                </c:pt>
                <c:pt idx="8">
                  <c:v>7.77</c:v>
                </c:pt>
                <c:pt idx="9">
                  <c:v>8.4600000000000009</c:v>
                </c:pt>
                <c:pt idx="10">
                  <c:v>9.4640000000000004</c:v>
                </c:pt>
                <c:pt idx="11">
                  <c:v>10.199999999999999</c:v>
                </c:pt>
                <c:pt idx="12">
                  <c:v>12</c:v>
                </c:pt>
                <c:pt idx="13">
                  <c:v>13.8</c:v>
                </c:pt>
                <c:pt idx="14">
                  <c:v>15</c:v>
                </c:pt>
                <c:pt idx="15">
                  <c:v>16.442857142857143</c:v>
                </c:pt>
                <c:pt idx="16">
                  <c:v>18.347619047619048</c:v>
                </c:pt>
                <c:pt idx="17">
                  <c:v>19.776190476190479</c:v>
                </c:pt>
                <c:pt idx="18">
                  <c:v>20.729166666666668</c:v>
                </c:pt>
                <c:pt idx="19">
                  <c:v>21.68154761904762</c:v>
                </c:pt>
                <c:pt idx="20">
                  <c:v>23.109523809523811</c:v>
                </c:pt>
                <c:pt idx="21">
                  <c:v>24.062500000000004</c:v>
                </c:pt>
                <c:pt idx="22">
                  <c:v>25.491071428571431</c:v>
                </c:pt>
                <c:pt idx="23">
                  <c:v>26.443452380952383</c:v>
                </c:pt>
                <c:pt idx="24">
                  <c:v>27.395833333333336</c:v>
                </c:pt>
                <c:pt idx="25">
                  <c:v>28.348214285714288</c:v>
                </c:pt>
                <c:pt idx="26">
                  <c:v>29.300595238095241</c:v>
                </c:pt>
                <c:pt idx="27">
                  <c:v>30.252976190476193</c:v>
                </c:pt>
                <c:pt idx="28">
                  <c:v>31.205357142857146</c:v>
                </c:pt>
                <c:pt idx="29">
                  <c:v>32.633928571428577</c:v>
                </c:pt>
                <c:pt idx="30">
                  <c:v>33.110119047619051</c:v>
                </c:pt>
                <c:pt idx="31">
                  <c:v>34.538690476190482</c:v>
                </c:pt>
                <c:pt idx="32">
                  <c:v>35.491071428571431</c:v>
                </c:pt>
                <c:pt idx="33">
                  <c:v>36.443452380952387</c:v>
                </c:pt>
                <c:pt idx="34">
                  <c:v>37.87202380952381</c:v>
                </c:pt>
                <c:pt idx="35">
                  <c:v>39.300000000000004</c:v>
                </c:pt>
                <c:pt idx="36">
                  <c:v>41.204761904761909</c:v>
                </c:pt>
                <c:pt idx="37">
                  <c:v>42.63333333333334</c:v>
                </c:pt>
                <c:pt idx="38">
                  <c:v>43.109523809523814</c:v>
                </c:pt>
                <c:pt idx="39">
                  <c:v>44.061904761904763</c:v>
                </c:pt>
                <c:pt idx="40">
                  <c:v>45.01428571428572</c:v>
                </c:pt>
              </c:numCache>
            </c:numRef>
          </c:xVal>
          <c:yVal>
            <c:numRef>
              <c:f>'Group 4'!$B$2:$B$1492</c:f>
              <c:numCache>
                <c:formatCode>General</c:formatCode>
                <c:ptCount val="1491"/>
                <c:pt idx="0">
                  <c:v>342</c:v>
                </c:pt>
                <c:pt idx="1">
                  <c:v>385.291</c:v>
                </c:pt>
                <c:pt idx="2">
                  <c:v>686.81399999999996</c:v>
                </c:pt>
                <c:pt idx="3">
                  <c:v>484.82299999999998</c:v>
                </c:pt>
                <c:pt idx="4">
                  <c:v>660</c:v>
                </c:pt>
                <c:pt idx="5">
                  <c:v>621</c:v>
                </c:pt>
                <c:pt idx="6">
                  <c:v>766</c:v>
                </c:pt>
                <c:pt idx="7">
                  <c:v>623</c:v>
                </c:pt>
                <c:pt idx="8">
                  <c:v>717</c:v>
                </c:pt>
                <c:pt idx="9">
                  <c:v>748</c:v>
                </c:pt>
                <c:pt idx="10">
                  <c:v>759</c:v>
                </c:pt>
                <c:pt idx="11">
                  <c:v>614</c:v>
                </c:pt>
                <c:pt idx="12">
                  <c:v>708</c:v>
                </c:pt>
                <c:pt idx="13">
                  <c:v>873</c:v>
                </c:pt>
                <c:pt idx="14">
                  <c:v>701</c:v>
                </c:pt>
                <c:pt idx="15">
                  <c:v>702</c:v>
                </c:pt>
                <c:pt idx="16">
                  <c:v>633</c:v>
                </c:pt>
                <c:pt idx="17">
                  <c:v>685</c:v>
                </c:pt>
                <c:pt idx="18">
                  <c:v>669</c:v>
                </c:pt>
                <c:pt idx="19">
                  <c:v>715.32899999999995</c:v>
                </c:pt>
                <c:pt idx="20">
                  <c:v>701.7</c:v>
                </c:pt>
                <c:pt idx="21">
                  <c:v>639</c:v>
                </c:pt>
                <c:pt idx="22">
                  <c:v>733.2</c:v>
                </c:pt>
                <c:pt idx="23">
                  <c:v>520.35400000000004</c:v>
                </c:pt>
                <c:pt idx="24">
                  <c:v>676</c:v>
                </c:pt>
                <c:pt idx="25">
                  <c:v>495.154</c:v>
                </c:pt>
                <c:pt idx="26">
                  <c:v>682.7</c:v>
                </c:pt>
                <c:pt idx="27">
                  <c:v>714</c:v>
                </c:pt>
                <c:pt idx="28">
                  <c:v>652.23800000000006</c:v>
                </c:pt>
                <c:pt idx="29">
                  <c:v>632.15499999999997</c:v>
                </c:pt>
                <c:pt idx="30">
                  <c:v>541</c:v>
                </c:pt>
                <c:pt idx="31">
                  <c:v>767</c:v>
                </c:pt>
                <c:pt idx="32">
                  <c:v>759</c:v>
                </c:pt>
                <c:pt idx="33">
                  <c:v>691</c:v>
                </c:pt>
                <c:pt idx="34">
                  <c:v>631</c:v>
                </c:pt>
                <c:pt idx="35">
                  <c:v>855</c:v>
                </c:pt>
                <c:pt idx="36">
                  <c:v>713</c:v>
                </c:pt>
                <c:pt idx="37">
                  <c:v>698</c:v>
                </c:pt>
                <c:pt idx="38">
                  <c:v>688</c:v>
                </c:pt>
                <c:pt idx="39">
                  <c:v>810</c:v>
                </c:pt>
                <c:pt idx="40">
                  <c:v>558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15D-4744-991B-DC9288F9B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1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00"/>
          <c:min val="4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Residual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579248897"/>
          <c:y val="0.71458273310862774"/>
          <c:w val="0.54848988271755506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7443174906947"/>
          <c:y val="4.0922740544953852E-2"/>
          <c:w val="0.74051136501861059"/>
          <c:h val="0.82428351992029114"/>
        </c:manualLayout>
      </c:layout>
      <c:scatterChart>
        <c:scatterStyle val="smoothMarker"/>
        <c:varyColors val="0"/>
        <c:ser>
          <c:idx val="1"/>
          <c:order val="1"/>
          <c:tx>
            <c:strRef>
              <c:f>Sheet1!$K$5</c:f>
              <c:strCache>
                <c:ptCount val="1"/>
                <c:pt idx="0">
                  <c:v>Simulation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Sheet1!$C$2:$C$1492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Sheet1!$D$2:$D$1492</c:f>
              <c:numCache>
                <c:formatCode>General</c:formatCode>
                <c:ptCount val="1491"/>
                <c:pt idx="0">
                  <c:v>1455.14118420157</c:v>
                </c:pt>
                <c:pt idx="1">
                  <c:v>1495.3210245709599</c:v>
                </c:pt>
                <c:pt idx="2">
                  <c:v>1528.59470004844</c:v>
                </c:pt>
                <c:pt idx="3">
                  <c:v>1554.7231659316501</c:v>
                </c:pt>
                <c:pt idx="4">
                  <c:v>1579.1051747732499</c:v>
                </c:pt>
                <c:pt idx="5">
                  <c:v>1644.66806333829</c:v>
                </c:pt>
                <c:pt idx="6">
                  <c:v>1690.8475560028601</c:v>
                </c:pt>
                <c:pt idx="7">
                  <c:v>1717.13791952669</c:v>
                </c:pt>
                <c:pt idx="8">
                  <c:v>1745.3357475896</c:v>
                </c:pt>
                <c:pt idx="9">
                  <c:v>1768.6585183032701</c:v>
                </c:pt>
                <c:pt idx="10">
                  <c:v>1791.11443070568</c:v>
                </c:pt>
                <c:pt idx="11">
                  <c:v>1805.1341788741699</c:v>
                </c:pt>
                <c:pt idx="12">
                  <c:v>1811.0021161776799</c:v>
                </c:pt>
                <c:pt idx="13">
                  <c:v>1817.44858546261</c:v>
                </c:pt>
                <c:pt idx="14">
                  <c:v>1826.54356680412</c:v>
                </c:pt>
                <c:pt idx="15">
                  <c:v>1831.10945411699</c:v>
                </c:pt>
                <c:pt idx="16">
                  <c:v>1835.21046080467</c:v>
                </c:pt>
                <c:pt idx="17">
                  <c:v>1836.7014679941699</c:v>
                </c:pt>
                <c:pt idx="18">
                  <c:v>1836.40687522546</c:v>
                </c:pt>
                <c:pt idx="19">
                  <c:v>1843.34651688027</c:v>
                </c:pt>
                <c:pt idx="20">
                  <c:v>1849.9404125116801</c:v>
                </c:pt>
                <c:pt idx="21">
                  <c:v>1852.2378551572399</c:v>
                </c:pt>
                <c:pt idx="22">
                  <c:v>1857.04479112426</c:v>
                </c:pt>
                <c:pt idx="23">
                  <c:v>1858.62876544644</c:v>
                </c:pt>
                <c:pt idx="24">
                  <c:v>1858.8395692832501</c:v>
                </c:pt>
                <c:pt idx="25">
                  <c:v>1867.44345369748</c:v>
                </c:pt>
                <c:pt idx="26">
                  <c:v>1872.9078212924901</c:v>
                </c:pt>
                <c:pt idx="27">
                  <c:v>1877.0780698476999</c:v>
                </c:pt>
                <c:pt idx="28">
                  <c:v>1886.92134692076</c:v>
                </c:pt>
                <c:pt idx="29">
                  <c:v>1888.16207640636</c:v>
                </c:pt>
                <c:pt idx="30">
                  <c:v>1892.9631340205699</c:v>
                </c:pt>
                <c:pt idx="31">
                  <c:v>1895.33407313474</c:v>
                </c:pt>
                <c:pt idx="32">
                  <c:v>1897.4400295466901</c:v>
                </c:pt>
                <c:pt idx="33">
                  <c:v>1893.2590096259801</c:v>
                </c:pt>
                <c:pt idx="34">
                  <c:v>1891.66445978908</c:v>
                </c:pt>
                <c:pt idx="35">
                  <c:v>1882.88867192162</c:v>
                </c:pt>
                <c:pt idx="36">
                  <c:v>1883.2204951686999</c:v>
                </c:pt>
                <c:pt idx="37">
                  <c:v>1879.7678603075301</c:v>
                </c:pt>
                <c:pt idx="38">
                  <c:v>1882.35391055132</c:v>
                </c:pt>
                <c:pt idx="39">
                  <c:v>1880.33396814715</c:v>
                </c:pt>
                <c:pt idx="40">
                  <c:v>1881.4412619280299</c:v>
                </c:pt>
                <c:pt idx="41">
                  <c:v>1880.68627414465</c:v>
                </c:pt>
                <c:pt idx="42">
                  <c:v>1880.71567091974</c:v>
                </c:pt>
                <c:pt idx="43">
                  <c:v>1879.9016224314</c:v>
                </c:pt>
                <c:pt idx="44">
                  <c:v>1881.7786102554701</c:v>
                </c:pt>
                <c:pt idx="45">
                  <c:v>1884.3121778555301</c:v>
                </c:pt>
                <c:pt idx="46">
                  <c:v>1882.56262282333</c:v>
                </c:pt>
                <c:pt idx="47">
                  <c:v>1879.8763410208601</c:v>
                </c:pt>
                <c:pt idx="48">
                  <c:v>1879.9311048745201</c:v>
                </c:pt>
                <c:pt idx="49">
                  <c:v>1884.4737506000699</c:v>
                </c:pt>
                <c:pt idx="50">
                  <c:v>1885.8056574278</c:v>
                </c:pt>
                <c:pt idx="51">
                  <c:v>1886.54808433382</c:v>
                </c:pt>
                <c:pt idx="52">
                  <c:v>1882.92228122659</c:v>
                </c:pt>
                <c:pt idx="53">
                  <c:v>1883.4939285646201</c:v>
                </c:pt>
                <c:pt idx="54">
                  <c:v>1887.1981615971999</c:v>
                </c:pt>
                <c:pt idx="55">
                  <c:v>1890.22421697862</c:v>
                </c:pt>
                <c:pt idx="56">
                  <c:v>1888.9166937841901</c:v>
                </c:pt>
                <c:pt idx="57">
                  <c:v>1888.6888813053299</c:v>
                </c:pt>
                <c:pt idx="58">
                  <c:v>1884.7317283652401</c:v>
                </c:pt>
                <c:pt idx="59">
                  <c:v>1882.42742488713</c:v>
                </c:pt>
                <c:pt idx="60">
                  <c:v>1883.13106845211</c:v>
                </c:pt>
                <c:pt idx="61">
                  <c:v>1884.8903918450201</c:v>
                </c:pt>
                <c:pt idx="62">
                  <c:v>1884.24896466318</c:v>
                </c:pt>
                <c:pt idx="63">
                  <c:v>1881.4509828631999</c:v>
                </c:pt>
                <c:pt idx="64">
                  <c:v>1880.8102890401999</c:v>
                </c:pt>
                <c:pt idx="65">
                  <c:v>1882.53016114262</c:v>
                </c:pt>
                <c:pt idx="66">
                  <c:v>1887.1018684527401</c:v>
                </c:pt>
                <c:pt idx="67">
                  <c:v>1890.2410382979001</c:v>
                </c:pt>
                <c:pt idx="68">
                  <c:v>1890.5881302579601</c:v>
                </c:pt>
                <c:pt idx="69">
                  <c:v>1885.561220758</c:v>
                </c:pt>
                <c:pt idx="70">
                  <c:v>1890.47626167558</c:v>
                </c:pt>
                <c:pt idx="71">
                  <c:v>1890.7173668754499</c:v>
                </c:pt>
                <c:pt idx="72">
                  <c:v>1891.9056965606201</c:v>
                </c:pt>
                <c:pt idx="73">
                  <c:v>1893.8817757741399</c:v>
                </c:pt>
                <c:pt idx="74">
                  <c:v>1891.54033246071</c:v>
                </c:pt>
                <c:pt idx="75">
                  <c:v>1884.9756702955101</c:v>
                </c:pt>
                <c:pt idx="76">
                  <c:v>1888.69195811754</c:v>
                </c:pt>
                <c:pt idx="77">
                  <c:v>1885.99321311174</c:v>
                </c:pt>
                <c:pt idx="78">
                  <c:v>1884.1820487561099</c:v>
                </c:pt>
                <c:pt idx="79">
                  <c:v>1885.62640826802</c:v>
                </c:pt>
                <c:pt idx="80">
                  <c:v>1878.7658066008901</c:v>
                </c:pt>
                <c:pt idx="81">
                  <c:v>1876.3172193528201</c:v>
                </c:pt>
                <c:pt idx="82">
                  <c:v>1877.5714101088199</c:v>
                </c:pt>
                <c:pt idx="83">
                  <c:v>1874.84813920122</c:v>
                </c:pt>
                <c:pt idx="84">
                  <c:v>1874.8901558326299</c:v>
                </c:pt>
                <c:pt idx="85">
                  <c:v>1875.33453738356</c:v>
                </c:pt>
                <c:pt idx="86">
                  <c:v>1870.5712553102801</c:v>
                </c:pt>
                <c:pt idx="87">
                  <c:v>1873.7192863171001</c:v>
                </c:pt>
                <c:pt idx="88">
                  <c:v>1874.7293037709301</c:v>
                </c:pt>
                <c:pt idx="89">
                  <c:v>1877.7885625056899</c:v>
                </c:pt>
                <c:pt idx="90">
                  <c:v>1883.02832044357</c:v>
                </c:pt>
                <c:pt idx="91">
                  <c:v>1883.0989960255399</c:v>
                </c:pt>
                <c:pt idx="92">
                  <c:v>1881.03954803243</c:v>
                </c:pt>
                <c:pt idx="93">
                  <c:v>1885.3229106942199</c:v>
                </c:pt>
                <c:pt idx="94">
                  <c:v>1885.6372141409699</c:v>
                </c:pt>
                <c:pt idx="95">
                  <c:v>1888.51837417621</c:v>
                </c:pt>
                <c:pt idx="96">
                  <c:v>1889.8293830423399</c:v>
                </c:pt>
                <c:pt idx="97">
                  <c:v>1885.69672368441</c:v>
                </c:pt>
                <c:pt idx="98">
                  <c:v>1899.6378568453799</c:v>
                </c:pt>
                <c:pt idx="99">
                  <c:v>1909.3749008965599</c:v>
                </c:pt>
                <c:pt idx="100">
                  <c:v>1925.5696420296699</c:v>
                </c:pt>
                <c:pt idx="101">
                  <c:v>1937.5973493712399</c:v>
                </c:pt>
                <c:pt idx="102">
                  <c:v>1955.5301106999</c:v>
                </c:pt>
                <c:pt idx="103">
                  <c:v>1967.4899098714</c:v>
                </c:pt>
                <c:pt idx="104">
                  <c:v>1979.3732723409801</c:v>
                </c:pt>
                <c:pt idx="105">
                  <c:v>1977.07150516354</c:v>
                </c:pt>
                <c:pt idx="106">
                  <c:v>1993.2796144988099</c:v>
                </c:pt>
                <c:pt idx="107">
                  <c:v>1986.0925901415701</c:v>
                </c:pt>
                <c:pt idx="108">
                  <c:v>1987.57588771003</c:v>
                </c:pt>
                <c:pt idx="109">
                  <c:v>1982.78677401448</c:v>
                </c:pt>
                <c:pt idx="110">
                  <c:v>1976.5796319967999</c:v>
                </c:pt>
                <c:pt idx="111">
                  <c:v>1977.716972339</c:v>
                </c:pt>
                <c:pt idx="112">
                  <c:v>1984.3012375666401</c:v>
                </c:pt>
                <c:pt idx="113">
                  <c:v>1968.8206405938099</c:v>
                </c:pt>
                <c:pt idx="114">
                  <c:v>1973.3364949756301</c:v>
                </c:pt>
                <c:pt idx="115">
                  <c:v>1972.5113232926401</c:v>
                </c:pt>
                <c:pt idx="116">
                  <c:v>1966.21687145488</c:v>
                </c:pt>
                <c:pt idx="117">
                  <c:v>1976.6704623276601</c:v>
                </c:pt>
                <c:pt idx="118">
                  <c:v>1973.64464812234</c:v>
                </c:pt>
                <c:pt idx="119">
                  <c:v>1969.11168327873</c:v>
                </c:pt>
                <c:pt idx="120">
                  <c:v>1975.39347926045</c:v>
                </c:pt>
                <c:pt idx="121">
                  <c:v>1969.2729791532699</c:v>
                </c:pt>
                <c:pt idx="122">
                  <c:v>1968.3613741169299</c:v>
                </c:pt>
                <c:pt idx="123">
                  <c:v>1978.60492597858</c:v>
                </c:pt>
                <c:pt idx="124">
                  <c:v>1971.4631848708</c:v>
                </c:pt>
                <c:pt idx="125">
                  <c:v>1978.93780046694</c:v>
                </c:pt>
                <c:pt idx="126">
                  <c:v>1981.4260622648501</c:v>
                </c:pt>
                <c:pt idx="127">
                  <c:v>1975.3047101264799</c:v>
                </c:pt>
                <c:pt idx="128">
                  <c:v>1987.42254981889</c:v>
                </c:pt>
                <c:pt idx="129">
                  <c:v>1992.5662080550001</c:v>
                </c:pt>
                <c:pt idx="130">
                  <c:v>1987.8394497607501</c:v>
                </c:pt>
                <c:pt idx="131">
                  <c:v>1993.75497764434</c:v>
                </c:pt>
                <c:pt idx="132">
                  <c:v>1992.94879909363</c:v>
                </c:pt>
                <c:pt idx="133">
                  <c:v>1990.1302038702099</c:v>
                </c:pt>
                <c:pt idx="134">
                  <c:v>2002.6030597763699</c:v>
                </c:pt>
                <c:pt idx="135">
                  <c:v>1998.7709334578899</c:v>
                </c:pt>
                <c:pt idx="136">
                  <c:v>1995.88932809486</c:v>
                </c:pt>
                <c:pt idx="137">
                  <c:v>1999.4183134663299</c:v>
                </c:pt>
                <c:pt idx="138">
                  <c:v>1997.03815154218</c:v>
                </c:pt>
                <c:pt idx="139">
                  <c:v>2000.49664015186</c:v>
                </c:pt>
                <c:pt idx="140">
                  <c:v>2008.4610330570099</c:v>
                </c:pt>
                <c:pt idx="141">
                  <c:v>2000.1342656291999</c:v>
                </c:pt>
                <c:pt idx="142">
                  <c:v>1999.85277297531</c:v>
                </c:pt>
                <c:pt idx="143">
                  <c:v>2001.4230739865</c:v>
                </c:pt>
                <c:pt idx="144">
                  <c:v>1995.4087765851</c:v>
                </c:pt>
                <c:pt idx="145">
                  <c:v>2002.10203251602</c:v>
                </c:pt>
                <c:pt idx="146">
                  <c:v>2001.9950784564501</c:v>
                </c:pt>
                <c:pt idx="147">
                  <c:v>1995.6176168910999</c:v>
                </c:pt>
                <c:pt idx="148">
                  <c:v>2003.4008551337399</c:v>
                </c:pt>
                <c:pt idx="149">
                  <c:v>2004.46176069745</c:v>
                </c:pt>
                <c:pt idx="150">
                  <c:v>2000.29729303559</c:v>
                </c:pt>
                <c:pt idx="151">
                  <c:v>2013.3739756825901</c:v>
                </c:pt>
                <c:pt idx="152">
                  <c:v>2008.52602848016</c:v>
                </c:pt>
                <c:pt idx="153">
                  <c:v>2008.9268049386401</c:v>
                </c:pt>
                <c:pt idx="154">
                  <c:v>2012.72517680069</c:v>
                </c:pt>
                <c:pt idx="155">
                  <c:v>2006.33944288988</c:v>
                </c:pt>
                <c:pt idx="156">
                  <c:v>2007.7897066594301</c:v>
                </c:pt>
                <c:pt idx="157">
                  <c:v>2016.95585256097</c:v>
                </c:pt>
                <c:pt idx="158">
                  <c:v>2008.2941373352</c:v>
                </c:pt>
                <c:pt idx="159">
                  <c:v>2013.0053598775701</c:v>
                </c:pt>
                <c:pt idx="160">
                  <c:v>2012.8979755412699</c:v>
                </c:pt>
                <c:pt idx="161">
                  <c:v>2006.68906186206</c:v>
                </c:pt>
                <c:pt idx="162">
                  <c:v>2014.9093253830199</c:v>
                </c:pt>
                <c:pt idx="163">
                  <c:v>2019.04972523789</c:v>
                </c:pt>
                <c:pt idx="164">
                  <c:v>2020.4118715065699</c:v>
                </c:pt>
                <c:pt idx="165">
                  <c:v>2033.2976055200299</c:v>
                </c:pt>
                <c:pt idx="166">
                  <c:v>2032.68706341191</c:v>
                </c:pt>
                <c:pt idx="167">
                  <c:v>2029.0390307457899</c:v>
                </c:pt>
                <c:pt idx="168">
                  <c:v>2046.2425532564</c:v>
                </c:pt>
                <c:pt idx="169">
                  <c:v>2044.59981234206</c:v>
                </c:pt>
                <c:pt idx="170">
                  <c:v>2042.3600354489599</c:v>
                </c:pt>
                <c:pt idx="171">
                  <c:v>2039.56709567283</c:v>
                </c:pt>
                <c:pt idx="172">
                  <c:v>2029.4584132725699</c:v>
                </c:pt>
                <c:pt idx="173">
                  <c:v>2027.39920046825</c:v>
                </c:pt>
                <c:pt idx="174">
                  <c:v>2033.6646828943401</c:v>
                </c:pt>
                <c:pt idx="175">
                  <c:v>2021.6636138946899</c:v>
                </c:pt>
                <c:pt idx="176">
                  <c:v>2025.4234682182901</c:v>
                </c:pt>
                <c:pt idx="177">
                  <c:v>2024.4630652194901</c:v>
                </c:pt>
                <c:pt idx="178">
                  <c:v>2021.08652223995</c:v>
                </c:pt>
                <c:pt idx="179">
                  <c:v>2020.78691997377</c:v>
                </c:pt>
                <c:pt idx="180">
                  <c:v>2020.19072405162</c:v>
                </c:pt>
                <c:pt idx="181">
                  <c:v>2013.7373259541801</c:v>
                </c:pt>
                <c:pt idx="182">
                  <c:v>2019.35041425963</c:v>
                </c:pt>
                <c:pt idx="183">
                  <c:v>2011.54039544785</c:v>
                </c:pt>
                <c:pt idx="184">
                  <c:v>2005.1265776974601</c:v>
                </c:pt>
                <c:pt idx="185">
                  <c:v>2010.2885466615501</c:v>
                </c:pt>
                <c:pt idx="186">
                  <c:v>2011.15205199256</c:v>
                </c:pt>
                <c:pt idx="187">
                  <c:v>2008.37809445311</c:v>
                </c:pt>
                <c:pt idx="188">
                  <c:v>2010.4510973190199</c:v>
                </c:pt>
                <c:pt idx="189">
                  <c:v>2003.79234945335</c:v>
                </c:pt>
                <c:pt idx="190">
                  <c:v>2007.79261563317</c:v>
                </c:pt>
                <c:pt idx="191">
                  <c:v>2015.46207181045</c:v>
                </c:pt>
                <c:pt idx="192">
                  <c:v>2004.42410291909</c:v>
                </c:pt>
                <c:pt idx="193">
                  <c:v>2004.5172488846599</c:v>
                </c:pt>
                <c:pt idx="194">
                  <c:v>2009.9106414840901</c:v>
                </c:pt>
                <c:pt idx="195">
                  <c:v>2007.3550785249199</c:v>
                </c:pt>
                <c:pt idx="196">
                  <c:v>2009.2131635012099</c:v>
                </c:pt>
                <c:pt idx="197">
                  <c:v>2009.12006698507</c:v>
                </c:pt>
                <c:pt idx="198">
                  <c:v>2005.5413583151999</c:v>
                </c:pt>
                <c:pt idx="199">
                  <c:v>2015.25192754155</c:v>
                </c:pt>
                <c:pt idx="200">
                  <c:v>2012.0671666210301</c:v>
                </c:pt>
                <c:pt idx="201">
                  <c:v>2000.48307856362</c:v>
                </c:pt>
                <c:pt idx="202">
                  <c:v>2004.3356284162801</c:v>
                </c:pt>
                <c:pt idx="203">
                  <c:v>2003.3190381427901</c:v>
                </c:pt>
                <c:pt idx="204">
                  <c:v>2002.24792136217</c:v>
                </c:pt>
                <c:pt idx="205">
                  <c:v>2007.57811285715</c:v>
                </c:pt>
                <c:pt idx="206">
                  <c:v>2001.07119504398</c:v>
                </c:pt>
                <c:pt idx="207">
                  <c:v>1998.19716477516</c:v>
                </c:pt>
                <c:pt idx="208">
                  <c:v>2012.15703359337</c:v>
                </c:pt>
                <c:pt idx="209">
                  <c:v>2007.71294075179</c:v>
                </c:pt>
                <c:pt idx="210">
                  <c:v>2009.21659712776</c:v>
                </c:pt>
                <c:pt idx="211">
                  <c:v>2010.3439366748401</c:v>
                </c:pt>
                <c:pt idx="212">
                  <c:v>1995.2058774844099</c:v>
                </c:pt>
                <c:pt idx="213">
                  <c:v>2002.9387928977001</c:v>
                </c:pt>
                <c:pt idx="214">
                  <c:v>2010.5916454482301</c:v>
                </c:pt>
                <c:pt idx="215">
                  <c:v>2001.7125030863201</c:v>
                </c:pt>
                <c:pt idx="216">
                  <c:v>2007.14235661148</c:v>
                </c:pt>
                <c:pt idx="217">
                  <c:v>2006.77414186277</c:v>
                </c:pt>
                <c:pt idx="218">
                  <c:v>2001.53866057294</c:v>
                </c:pt>
                <c:pt idx="219">
                  <c:v>2017.4232324626601</c:v>
                </c:pt>
                <c:pt idx="220">
                  <c:v>2016.2800507924701</c:v>
                </c:pt>
                <c:pt idx="221">
                  <c:v>2011.9908872687399</c:v>
                </c:pt>
                <c:pt idx="222">
                  <c:v>2016.42905811581</c:v>
                </c:pt>
                <c:pt idx="223">
                  <c:v>2009.3650453498001</c:v>
                </c:pt>
                <c:pt idx="224">
                  <c:v>2009.65430306494</c:v>
                </c:pt>
                <c:pt idx="225">
                  <c:v>2018.1803034340901</c:v>
                </c:pt>
                <c:pt idx="226">
                  <c:v>2011.1102953719801</c:v>
                </c:pt>
                <c:pt idx="227">
                  <c:v>2011.4025619551901</c:v>
                </c:pt>
                <c:pt idx="228">
                  <c:v>2015.3306420977101</c:v>
                </c:pt>
                <c:pt idx="229">
                  <c:v>2008.71502615759</c:v>
                </c:pt>
                <c:pt idx="230">
                  <c:v>2022.34239685887</c:v>
                </c:pt>
                <c:pt idx="231">
                  <c:v>2026.1447870654899</c:v>
                </c:pt>
                <c:pt idx="232">
                  <c:v>2017.93967713347</c:v>
                </c:pt>
                <c:pt idx="233">
                  <c:v>2022.0667464134399</c:v>
                </c:pt>
                <c:pt idx="234">
                  <c:v>2014.7290927027</c:v>
                </c:pt>
                <c:pt idx="235">
                  <c:v>2010.79087259728</c:v>
                </c:pt>
                <c:pt idx="236">
                  <c:v>2020.8312740671699</c:v>
                </c:pt>
                <c:pt idx="237">
                  <c:v>2015.00402846919</c:v>
                </c:pt>
                <c:pt idx="238">
                  <c:v>2013.2927511769501</c:v>
                </c:pt>
                <c:pt idx="239">
                  <c:v>2018.9564465287101</c:v>
                </c:pt>
                <c:pt idx="240">
                  <c:v>2014.73455726867</c:v>
                </c:pt>
                <c:pt idx="241">
                  <c:v>2022.45484710294</c:v>
                </c:pt>
                <c:pt idx="242">
                  <c:v>2032.3860940890299</c:v>
                </c:pt>
                <c:pt idx="243">
                  <c:v>2026.8343806448599</c:v>
                </c:pt>
                <c:pt idx="244">
                  <c:v>2030.7337691952901</c:v>
                </c:pt>
                <c:pt idx="245">
                  <c:v>2030.85933809055</c:v>
                </c:pt>
                <c:pt idx="246">
                  <c:v>2019.9772610453999</c:v>
                </c:pt>
                <c:pt idx="247">
                  <c:v>2029.5231364910601</c:v>
                </c:pt>
                <c:pt idx="248">
                  <c:v>2032.1990462331701</c:v>
                </c:pt>
                <c:pt idx="249">
                  <c:v>2023.29728163255</c:v>
                </c:pt>
                <c:pt idx="250">
                  <c:v>2031.79748131409</c:v>
                </c:pt>
                <c:pt idx="251">
                  <c:v>2026.6634443370799</c:v>
                </c:pt>
                <c:pt idx="252">
                  <c:v>2021.51733883725</c:v>
                </c:pt>
                <c:pt idx="253">
                  <c:v>2038.6594447869199</c:v>
                </c:pt>
                <c:pt idx="254">
                  <c:v>2032.6051548709299</c:v>
                </c:pt>
                <c:pt idx="255">
                  <c:v>2031.91861377444</c:v>
                </c:pt>
                <c:pt idx="256">
                  <c:v>2037.73897868269</c:v>
                </c:pt>
                <c:pt idx="257">
                  <c:v>2031.4554114822099</c:v>
                </c:pt>
                <c:pt idx="258">
                  <c:v>2033.3612759607299</c:v>
                </c:pt>
                <c:pt idx="259">
                  <c:v>2043.2429448903199</c:v>
                </c:pt>
                <c:pt idx="260">
                  <c:v>2034.7770465549199</c:v>
                </c:pt>
                <c:pt idx="261">
                  <c:v>2036.84257808181</c:v>
                </c:pt>
                <c:pt idx="262">
                  <c:v>2035.9286666244</c:v>
                </c:pt>
                <c:pt idx="263">
                  <c:v>2028.7324824120501</c:v>
                </c:pt>
                <c:pt idx="264">
                  <c:v>2032.8537312363401</c:v>
                </c:pt>
                <c:pt idx="265">
                  <c:v>2035.9083431194399</c:v>
                </c:pt>
                <c:pt idx="266">
                  <c:v>2027.53127377498</c:v>
                </c:pt>
                <c:pt idx="267">
                  <c:v>2031.4855024087401</c:v>
                </c:pt>
                <c:pt idx="268">
                  <c:v>2028.5066285038899</c:v>
                </c:pt>
                <c:pt idx="269">
                  <c:v>2020.42399078996</c:v>
                </c:pt>
                <c:pt idx="270">
                  <c:v>2028.4234636411099</c:v>
                </c:pt>
                <c:pt idx="271">
                  <c:v>2026.33882232119</c:v>
                </c:pt>
                <c:pt idx="272">
                  <c:v>2017.9399793153</c:v>
                </c:pt>
                <c:pt idx="273">
                  <c:v>2024.38127852557</c:v>
                </c:pt>
                <c:pt idx="274">
                  <c:v>2018.6102535049699</c:v>
                </c:pt>
                <c:pt idx="275">
                  <c:v>2017.66444452106</c:v>
                </c:pt>
                <c:pt idx="276">
                  <c:v>2033.2080846333299</c:v>
                </c:pt>
                <c:pt idx="277">
                  <c:v>2026.50761977568</c:v>
                </c:pt>
                <c:pt idx="278">
                  <c:v>2029.39133353182</c:v>
                </c:pt>
                <c:pt idx="279">
                  <c:v>2034.11397999263</c:v>
                </c:pt>
                <c:pt idx="280">
                  <c:v>2027.06844943291</c:v>
                </c:pt>
                <c:pt idx="281">
                  <c:v>2040.0211235685799</c:v>
                </c:pt>
                <c:pt idx="282">
                  <c:v>2046.1264983205101</c:v>
                </c:pt>
                <c:pt idx="283">
                  <c:v>2040.8072411266701</c:v>
                </c:pt>
                <c:pt idx="284">
                  <c:v>2051.4783776272102</c:v>
                </c:pt>
                <c:pt idx="285">
                  <c:v>2045.49246990403</c:v>
                </c:pt>
                <c:pt idx="286">
                  <c:v>2037.8201347086199</c:v>
                </c:pt>
                <c:pt idx="287">
                  <c:v>2044.2769394039899</c:v>
                </c:pt>
                <c:pt idx="288">
                  <c:v>2038.99081173731</c:v>
                </c:pt>
                <c:pt idx="289">
                  <c:v>2033.8892672842501</c:v>
                </c:pt>
                <c:pt idx="290">
                  <c:v>2031.36058491983</c:v>
                </c:pt>
                <c:pt idx="291">
                  <c:v>2019.6025823944101</c:v>
                </c:pt>
                <c:pt idx="292">
                  <c:v>2025.72309663803</c:v>
                </c:pt>
                <c:pt idx="293">
                  <c:v>2038.55822861609</c:v>
                </c:pt>
                <c:pt idx="294">
                  <c:v>2033.6200812684201</c:v>
                </c:pt>
                <c:pt idx="295">
                  <c:v>2039.24442795094</c:v>
                </c:pt>
                <c:pt idx="296">
                  <c:v>2048.9627089076598</c:v>
                </c:pt>
                <c:pt idx="297">
                  <c:v>2042.16314541723</c:v>
                </c:pt>
                <c:pt idx="298">
                  <c:v>2052.6207663998998</c:v>
                </c:pt>
                <c:pt idx="299">
                  <c:v>2061.7107933962702</c:v>
                </c:pt>
                <c:pt idx="300">
                  <c:v>2056.59743850517</c:v>
                </c:pt>
                <c:pt idx="301">
                  <c:v>2063.4141549506498</c:v>
                </c:pt>
                <c:pt idx="302">
                  <c:v>2055.27980942557</c:v>
                </c:pt>
                <c:pt idx="303">
                  <c:v>2043.1212398710099</c:v>
                </c:pt>
                <c:pt idx="304">
                  <c:v>2060.7811949084398</c:v>
                </c:pt>
                <c:pt idx="305">
                  <c:v>2054.1023324402499</c:v>
                </c:pt>
                <c:pt idx="306">
                  <c:v>2035.4672086984699</c:v>
                </c:pt>
                <c:pt idx="307">
                  <c:v>2039.0282785637901</c:v>
                </c:pt>
                <c:pt idx="308">
                  <c:v>2029.3919211364801</c:v>
                </c:pt>
                <c:pt idx="309">
                  <c:v>2027.71873064687</c:v>
                </c:pt>
                <c:pt idx="310">
                  <c:v>2041.71432833209</c:v>
                </c:pt>
                <c:pt idx="311">
                  <c:v>2024.7080826531001</c:v>
                </c:pt>
                <c:pt idx="312">
                  <c:v>2029.2167072847501</c:v>
                </c:pt>
                <c:pt idx="313">
                  <c:v>2034.3745860787801</c:v>
                </c:pt>
                <c:pt idx="314">
                  <c:v>2024.9201932793201</c:v>
                </c:pt>
                <c:pt idx="315">
                  <c:v>2041.92337763869</c:v>
                </c:pt>
                <c:pt idx="316">
                  <c:v>2047.6076555024999</c:v>
                </c:pt>
                <c:pt idx="317">
                  <c:v>2032.0435782452</c:v>
                </c:pt>
                <c:pt idx="318">
                  <c:v>2039.7069615604901</c:v>
                </c:pt>
                <c:pt idx="319">
                  <c:v>2036.26293697962</c:v>
                </c:pt>
                <c:pt idx="320">
                  <c:v>2031.8513283959801</c:v>
                </c:pt>
                <c:pt idx="321">
                  <c:v>2043.2458542327199</c:v>
                </c:pt>
                <c:pt idx="322">
                  <c:v>2030.4328207882299</c:v>
                </c:pt>
                <c:pt idx="323">
                  <c:v>2023.63234040969</c:v>
                </c:pt>
                <c:pt idx="324">
                  <c:v>2033.1127775155101</c:v>
                </c:pt>
                <c:pt idx="325">
                  <c:v>2023.63583794185</c:v>
                </c:pt>
                <c:pt idx="326">
                  <c:v>2022.9380077729099</c:v>
                </c:pt>
                <c:pt idx="327">
                  <c:v>2035.26166358509</c:v>
                </c:pt>
                <c:pt idx="328">
                  <c:v>2030.9195638976801</c:v>
                </c:pt>
                <c:pt idx="329">
                  <c:v>2037.98809571897</c:v>
                </c:pt>
                <c:pt idx="330">
                  <c:v>2041.10097519549</c:v>
                </c:pt>
                <c:pt idx="331">
                  <c:v>2029.89035987393</c:v>
                </c:pt>
                <c:pt idx="332">
                  <c:v>2038.0526908766101</c:v>
                </c:pt>
                <c:pt idx="333">
                  <c:v>2034.9213287442799</c:v>
                </c:pt>
                <c:pt idx="334">
                  <c:v>2026.15008998966</c:v>
                </c:pt>
                <c:pt idx="335">
                  <c:v>2025.91706510838</c:v>
                </c:pt>
                <c:pt idx="336">
                  <c:v>2017.9970984103099</c:v>
                </c:pt>
                <c:pt idx="337">
                  <c:v>2008.96983484518</c:v>
                </c:pt>
                <c:pt idx="338">
                  <c:v>2018.94854055932</c:v>
                </c:pt>
                <c:pt idx="339">
                  <c:v>2020.1577447930199</c:v>
                </c:pt>
                <c:pt idx="340">
                  <c:v>2022.0451320669199</c:v>
                </c:pt>
                <c:pt idx="341">
                  <c:v>2025.88281855115</c:v>
                </c:pt>
                <c:pt idx="342">
                  <c:v>2021.58468605805</c:v>
                </c:pt>
                <c:pt idx="343">
                  <c:v>2018.51206780148</c:v>
                </c:pt>
                <c:pt idx="344">
                  <c:v>2029.4602319698599</c:v>
                </c:pt>
                <c:pt idx="345">
                  <c:v>2022.99856553619</c:v>
                </c:pt>
                <c:pt idx="346">
                  <c:v>2020.78238426912</c:v>
                </c:pt>
                <c:pt idx="347">
                  <c:v>2025.42353989967</c:v>
                </c:pt>
                <c:pt idx="348">
                  <c:v>2021.37672791518</c:v>
                </c:pt>
                <c:pt idx="349">
                  <c:v>2027.57125103874</c:v>
                </c:pt>
                <c:pt idx="350">
                  <c:v>2032.0949826004201</c:v>
                </c:pt>
                <c:pt idx="351">
                  <c:v>2027.0584543955399</c:v>
                </c:pt>
                <c:pt idx="352">
                  <c:v>2033.64199302209</c:v>
                </c:pt>
                <c:pt idx="353">
                  <c:v>2033.7227310743799</c:v>
                </c:pt>
                <c:pt idx="354">
                  <c:v>2023.5829034210201</c:v>
                </c:pt>
                <c:pt idx="355">
                  <c:v>2028.17509853962</c:v>
                </c:pt>
                <c:pt idx="356">
                  <c:v>2028.4287485213799</c:v>
                </c:pt>
                <c:pt idx="357">
                  <c:v>2028.75735766086</c:v>
                </c:pt>
                <c:pt idx="358">
                  <c:v>2032.5132478696601</c:v>
                </c:pt>
                <c:pt idx="359">
                  <c:v>2024.0815742571699</c:v>
                </c:pt>
                <c:pt idx="360">
                  <c:v>2022.0620243778701</c:v>
                </c:pt>
                <c:pt idx="361">
                  <c:v>2031.71265534646</c:v>
                </c:pt>
                <c:pt idx="362">
                  <c:v>2026.56706393016</c:v>
                </c:pt>
                <c:pt idx="363">
                  <c:v>2024.6533018345201</c:v>
                </c:pt>
                <c:pt idx="364">
                  <c:v>2026.0199994105301</c:v>
                </c:pt>
                <c:pt idx="365">
                  <c:v>2017.30367148814</c:v>
                </c:pt>
                <c:pt idx="366">
                  <c:v>2025.34866400496</c:v>
                </c:pt>
                <c:pt idx="367">
                  <c:v>2030.8370053813501</c:v>
                </c:pt>
                <c:pt idx="368">
                  <c:v>2027.3937433436199</c:v>
                </c:pt>
                <c:pt idx="369">
                  <c:v>2031.3955127701199</c:v>
                </c:pt>
                <c:pt idx="370">
                  <c:v>2031.5350654070301</c:v>
                </c:pt>
                <c:pt idx="371">
                  <c:v>2024.15508882787</c:v>
                </c:pt>
                <c:pt idx="372">
                  <c:v>2034.4056750454899</c:v>
                </c:pt>
                <c:pt idx="373">
                  <c:v>2033.01645300016</c:v>
                </c:pt>
                <c:pt idx="374">
                  <c:v>2030.97841140116</c:v>
                </c:pt>
                <c:pt idx="375">
                  <c:v>2036.3008514014</c:v>
                </c:pt>
                <c:pt idx="376">
                  <c:v>2034.37297296978</c:v>
                </c:pt>
                <c:pt idx="377">
                  <c:v>2032.63979522402</c:v>
                </c:pt>
                <c:pt idx="378">
                  <c:v>2045.3629128258799</c:v>
                </c:pt>
                <c:pt idx="379">
                  <c:v>2037.9854569188899</c:v>
                </c:pt>
                <c:pt idx="380">
                  <c:v>2037.0606293538499</c:v>
                </c:pt>
                <c:pt idx="381">
                  <c:v>2038.7257099354499</c:v>
                </c:pt>
                <c:pt idx="382">
                  <c:v>2030.35054574319</c:v>
                </c:pt>
                <c:pt idx="383">
                  <c:v>2034.8173523427999</c:v>
                </c:pt>
                <c:pt idx="384">
                  <c:v>2039.76379185663</c:v>
                </c:pt>
                <c:pt idx="385">
                  <c:v>2034.25923264176</c:v>
                </c:pt>
                <c:pt idx="386">
                  <c:v>2042.2489080077501</c:v>
                </c:pt>
                <c:pt idx="387">
                  <c:v>2040.34415859982</c:v>
                </c:pt>
                <c:pt idx="388">
                  <c:v>2032.9695913552</c:v>
                </c:pt>
                <c:pt idx="389">
                  <c:v>2039.86922696191</c:v>
                </c:pt>
                <c:pt idx="390">
                  <c:v>2038.1493703777201</c:v>
                </c:pt>
                <c:pt idx="391">
                  <c:v>2033.4701255415</c:v>
                </c:pt>
                <c:pt idx="392">
                  <c:v>2037.22876449212</c:v>
                </c:pt>
                <c:pt idx="393">
                  <c:v>2031.6423517757401</c:v>
                </c:pt>
                <c:pt idx="394">
                  <c:v>2030.0500994327499</c:v>
                </c:pt>
                <c:pt idx="395">
                  <c:v>2040.03231029993</c:v>
                </c:pt>
                <c:pt idx="396">
                  <c:v>2035.9156046412199</c:v>
                </c:pt>
                <c:pt idx="397">
                  <c:v>2036.9310874442299</c:v>
                </c:pt>
                <c:pt idx="398">
                  <c:v>2039.2413967888599</c:v>
                </c:pt>
                <c:pt idx="399">
                  <c:v>2028.94280550651</c:v>
                </c:pt>
                <c:pt idx="400">
                  <c:v>2035.57515798081</c:v>
                </c:pt>
                <c:pt idx="401">
                  <c:v>2040.7992608141201</c:v>
                </c:pt>
                <c:pt idx="402">
                  <c:v>2036.0290384913101</c:v>
                </c:pt>
                <c:pt idx="403">
                  <c:v>2038.49809550023</c:v>
                </c:pt>
                <c:pt idx="404">
                  <c:v>2034.74828861843</c:v>
                </c:pt>
                <c:pt idx="405">
                  <c:v>2027.9404465797199</c:v>
                </c:pt>
                <c:pt idx="406">
                  <c:v>2038.61290219886</c:v>
                </c:pt>
                <c:pt idx="407">
                  <c:v>2034.7526106017301</c:v>
                </c:pt>
                <c:pt idx="408">
                  <c:v>2031.1138433003</c:v>
                </c:pt>
                <c:pt idx="409">
                  <c:v>2035.0198326833199</c:v>
                </c:pt>
                <c:pt idx="410">
                  <c:v>2031.93289764627</c:v>
                </c:pt>
                <c:pt idx="411">
                  <c:v>2035.2226202607301</c:v>
                </c:pt>
                <c:pt idx="412">
                  <c:v>2044.60957777714</c:v>
                </c:pt>
                <c:pt idx="413">
                  <c:v>2039.5032406479399</c:v>
                </c:pt>
                <c:pt idx="414">
                  <c:v>2042.6048824551201</c:v>
                </c:pt>
                <c:pt idx="415">
                  <c:v>2047.75135214999</c:v>
                </c:pt>
                <c:pt idx="416">
                  <c:v>2040.6344725112201</c:v>
                </c:pt>
                <c:pt idx="417">
                  <c:v>2050.0771586067199</c:v>
                </c:pt>
                <c:pt idx="418">
                  <c:v>2051.5566564924302</c:v>
                </c:pt>
                <c:pt idx="419">
                  <c:v>2046.6526159474899</c:v>
                </c:pt>
                <c:pt idx="420">
                  <c:v>2052.6959695771302</c:v>
                </c:pt>
                <c:pt idx="421">
                  <c:v>2053.4007442022298</c:v>
                </c:pt>
                <c:pt idx="422">
                  <c:v>2044.5925332422901</c:v>
                </c:pt>
                <c:pt idx="423">
                  <c:v>2044.1521514766901</c:v>
                </c:pt>
                <c:pt idx="424">
                  <c:v>2037.3066973181101</c:v>
                </c:pt>
                <c:pt idx="425">
                  <c:v>2038.5158877835399</c:v>
                </c:pt>
                <c:pt idx="426">
                  <c:v>2046.56453936209</c:v>
                </c:pt>
                <c:pt idx="427">
                  <c:v>2040.64870647052</c:v>
                </c:pt>
                <c:pt idx="428">
                  <c:v>2039.8435685571501</c:v>
                </c:pt>
                <c:pt idx="429">
                  <c:v>2053.8528482878401</c:v>
                </c:pt>
                <c:pt idx="430">
                  <c:v>2055.5953538362</c:v>
                </c:pt>
                <c:pt idx="431">
                  <c:v>2055.0729190092902</c:v>
                </c:pt>
                <c:pt idx="432">
                  <c:v>2054.24791005424</c:v>
                </c:pt>
                <c:pt idx="433">
                  <c:v>2042.5711818131599</c:v>
                </c:pt>
                <c:pt idx="434">
                  <c:v>2046.94294179849</c:v>
                </c:pt>
                <c:pt idx="435">
                  <c:v>2048.8626475001802</c:v>
                </c:pt>
                <c:pt idx="436">
                  <c:v>2040.2980321249399</c:v>
                </c:pt>
                <c:pt idx="437">
                  <c:v>2049.37458972796</c:v>
                </c:pt>
                <c:pt idx="438">
                  <c:v>2049.7100952261799</c:v>
                </c:pt>
                <c:pt idx="439">
                  <c:v>2045.6168807802101</c:v>
                </c:pt>
                <c:pt idx="440">
                  <c:v>2055.2403858641901</c:v>
                </c:pt>
                <c:pt idx="441">
                  <c:v>2055.3609798069201</c:v>
                </c:pt>
                <c:pt idx="442">
                  <c:v>2050.20233614777</c:v>
                </c:pt>
                <c:pt idx="443">
                  <c:v>2057.0438100582601</c:v>
                </c:pt>
                <c:pt idx="444">
                  <c:v>2051.6049493077699</c:v>
                </c:pt>
                <c:pt idx="445">
                  <c:v>2053.2292213800702</c:v>
                </c:pt>
                <c:pt idx="446">
                  <c:v>2062.5598655213498</c:v>
                </c:pt>
                <c:pt idx="447">
                  <c:v>2060.2672292703</c:v>
                </c:pt>
                <c:pt idx="448">
                  <c:v>2059.4405249675501</c:v>
                </c:pt>
                <c:pt idx="449">
                  <c:v>2064.9624312178198</c:v>
                </c:pt>
                <c:pt idx="450">
                  <c:v>2059.16934710746</c:v>
                </c:pt>
                <c:pt idx="451">
                  <c:v>2063.2245825939999</c:v>
                </c:pt>
                <c:pt idx="452">
                  <c:v>2066.4450355006702</c:v>
                </c:pt>
                <c:pt idx="453">
                  <c:v>2059.7999356550099</c:v>
                </c:pt>
                <c:pt idx="454">
                  <c:v>2063.2424018912702</c:v>
                </c:pt>
                <c:pt idx="455">
                  <c:v>2066.52245684629</c:v>
                </c:pt>
                <c:pt idx="456">
                  <c:v>2058.57207774783</c:v>
                </c:pt>
                <c:pt idx="457">
                  <c:v>2067.93767888702</c:v>
                </c:pt>
                <c:pt idx="458">
                  <c:v>2067.4677274721998</c:v>
                </c:pt>
                <c:pt idx="459">
                  <c:v>2063.88300362168</c:v>
                </c:pt>
                <c:pt idx="460">
                  <c:v>2067.5793911169399</c:v>
                </c:pt>
                <c:pt idx="461">
                  <c:v>2059.8846226501701</c:v>
                </c:pt>
                <c:pt idx="462">
                  <c:v>2055.3884487200398</c:v>
                </c:pt>
                <c:pt idx="463">
                  <c:v>2067.2294117133902</c:v>
                </c:pt>
                <c:pt idx="464">
                  <c:v>2058.5594454778602</c:v>
                </c:pt>
                <c:pt idx="465">
                  <c:v>2055.2515350138601</c:v>
                </c:pt>
                <c:pt idx="466">
                  <c:v>2056.2889952573501</c:v>
                </c:pt>
                <c:pt idx="467">
                  <c:v>2046.6058653165301</c:v>
                </c:pt>
                <c:pt idx="468">
                  <c:v>2054.2323486328801</c:v>
                </c:pt>
                <c:pt idx="469">
                  <c:v>2060.6209433650301</c:v>
                </c:pt>
                <c:pt idx="470">
                  <c:v>2050.5506481979501</c:v>
                </c:pt>
                <c:pt idx="471">
                  <c:v>2056.6511170092399</c:v>
                </c:pt>
                <c:pt idx="472">
                  <c:v>2054.2435675965498</c:v>
                </c:pt>
                <c:pt idx="473">
                  <c:v>2047.0797075197099</c:v>
                </c:pt>
                <c:pt idx="474">
                  <c:v>2060.5650148946602</c:v>
                </c:pt>
                <c:pt idx="475">
                  <c:v>2059.61777110718</c:v>
                </c:pt>
                <c:pt idx="476">
                  <c:v>2052.2511873870098</c:v>
                </c:pt>
                <c:pt idx="477">
                  <c:v>2053.05552878145</c:v>
                </c:pt>
                <c:pt idx="478">
                  <c:v>2047.7891456157299</c:v>
                </c:pt>
                <c:pt idx="479">
                  <c:v>2049.0065265918902</c:v>
                </c:pt>
                <c:pt idx="480">
                  <c:v>2061.60843883801</c:v>
                </c:pt>
                <c:pt idx="481">
                  <c:v>2052.9401296030401</c:v>
                </c:pt>
                <c:pt idx="482">
                  <c:v>2053.8919424289902</c:v>
                </c:pt>
                <c:pt idx="483">
                  <c:v>2057.10607685902</c:v>
                </c:pt>
                <c:pt idx="484">
                  <c:v>2053.6630979903998</c:v>
                </c:pt>
                <c:pt idx="485">
                  <c:v>2054.0964856113301</c:v>
                </c:pt>
                <c:pt idx="486">
                  <c:v>2055.3072578864299</c:v>
                </c:pt>
                <c:pt idx="487">
                  <c:v>2046.8671738113801</c:v>
                </c:pt>
                <c:pt idx="488">
                  <c:v>2052.11597826958</c:v>
                </c:pt>
                <c:pt idx="489">
                  <c:v>2047.64978991613</c:v>
                </c:pt>
                <c:pt idx="490">
                  <c:v>2040.6042838343301</c:v>
                </c:pt>
                <c:pt idx="491">
                  <c:v>2051.8092272336698</c:v>
                </c:pt>
                <c:pt idx="492">
                  <c:v>2055.11535048529</c:v>
                </c:pt>
                <c:pt idx="493">
                  <c:v>2055.6468170940402</c:v>
                </c:pt>
                <c:pt idx="494">
                  <c:v>2060.3333122044201</c:v>
                </c:pt>
                <c:pt idx="495">
                  <c:v>2053.8566339915501</c:v>
                </c:pt>
                <c:pt idx="496">
                  <c:v>2051.0061963838598</c:v>
                </c:pt>
                <c:pt idx="497">
                  <c:v>2057.8556263353498</c:v>
                </c:pt>
                <c:pt idx="498">
                  <c:v>2048.7618602826701</c:v>
                </c:pt>
                <c:pt idx="499">
                  <c:v>2047.7949689942</c:v>
                </c:pt>
                <c:pt idx="500">
                  <c:v>2048.87450675222</c:v>
                </c:pt>
                <c:pt idx="501">
                  <c:v>2043.3090056380699</c:v>
                </c:pt>
                <c:pt idx="502">
                  <c:v>2048.7858846460099</c:v>
                </c:pt>
                <c:pt idx="503">
                  <c:v>2058.3752227477698</c:v>
                </c:pt>
                <c:pt idx="504">
                  <c:v>2053.8454312660401</c:v>
                </c:pt>
                <c:pt idx="505">
                  <c:v>2056.4764826912701</c:v>
                </c:pt>
                <c:pt idx="506">
                  <c:v>2052.83474585156</c:v>
                </c:pt>
                <c:pt idx="507">
                  <c:v>2047.23052560319</c:v>
                </c:pt>
                <c:pt idx="508">
                  <c:v>2056.6011774885501</c:v>
                </c:pt>
                <c:pt idx="509">
                  <c:v>2057.8028775003399</c:v>
                </c:pt>
                <c:pt idx="510">
                  <c:v>2051.4057412837501</c:v>
                </c:pt>
                <c:pt idx="511">
                  <c:v>2056.3883376640401</c:v>
                </c:pt>
                <c:pt idx="512">
                  <c:v>2054.51623562647</c:v>
                </c:pt>
                <c:pt idx="513">
                  <c:v>2054.31423441686</c:v>
                </c:pt>
                <c:pt idx="514">
                  <c:v>2064.4269531212999</c:v>
                </c:pt>
                <c:pt idx="515">
                  <c:v>2059.2201158244102</c:v>
                </c:pt>
                <c:pt idx="516">
                  <c:v>2057.7272819067198</c:v>
                </c:pt>
                <c:pt idx="517">
                  <c:v>2058.36400309587</c:v>
                </c:pt>
                <c:pt idx="518">
                  <c:v>2052.3877795338399</c:v>
                </c:pt>
                <c:pt idx="519">
                  <c:v>2056.95181936274</c:v>
                </c:pt>
                <c:pt idx="520">
                  <c:v>2063.5978809569801</c:v>
                </c:pt>
                <c:pt idx="521">
                  <c:v>2055.8827904516402</c:v>
                </c:pt>
                <c:pt idx="522">
                  <c:v>2059.8046163936901</c:v>
                </c:pt>
                <c:pt idx="523">
                  <c:v>2057.70144287015</c:v>
                </c:pt>
                <c:pt idx="524">
                  <c:v>2049.6867375362899</c:v>
                </c:pt>
                <c:pt idx="525">
                  <c:v>2057.2400331713002</c:v>
                </c:pt>
                <c:pt idx="526">
                  <c:v>2057.80722395664</c:v>
                </c:pt>
                <c:pt idx="527">
                  <c:v>2047.8888922517799</c:v>
                </c:pt>
                <c:pt idx="528">
                  <c:v>2053.6445275614301</c:v>
                </c:pt>
                <c:pt idx="529">
                  <c:v>2043.2035011026901</c:v>
                </c:pt>
                <c:pt idx="530">
                  <c:v>2042.5260961608501</c:v>
                </c:pt>
                <c:pt idx="531">
                  <c:v>2050.2709102623398</c:v>
                </c:pt>
                <c:pt idx="532">
                  <c:v>2045.7873258995801</c:v>
                </c:pt>
                <c:pt idx="533">
                  <c:v>2044.9619714389401</c:v>
                </c:pt>
                <c:pt idx="534">
                  <c:v>2050.71820660199</c:v>
                </c:pt>
                <c:pt idx="535">
                  <c:v>2038.68096147918</c:v>
                </c:pt>
                <c:pt idx="536">
                  <c:v>2045.8792730735099</c:v>
                </c:pt>
                <c:pt idx="537">
                  <c:v>2049.3408824272101</c:v>
                </c:pt>
                <c:pt idx="538">
                  <c:v>2044.0744348265</c:v>
                </c:pt>
                <c:pt idx="539">
                  <c:v>2041.6969675904199</c:v>
                </c:pt>
                <c:pt idx="540">
                  <c:v>2039.2321589342</c:v>
                </c:pt>
                <c:pt idx="541">
                  <c:v>2032.69328265543</c:v>
                </c:pt>
                <c:pt idx="542">
                  <c:v>2047.9199788548001</c:v>
                </c:pt>
                <c:pt idx="543">
                  <c:v>2047.51810993155</c:v>
                </c:pt>
                <c:pt idx="544">
                  <c:v>2044.38110091519</c:v>
                </c:pt>
                <c:pt idx="545">
                  <c:v>2055.2032017389201</c:v>
                </c:pt>
                <c:pt idx="546">
                  <c:v>2055.1904653625802</c:v>
                </c:pt>
                <c:pt idx="547">
                  <c:v>2053.9189601910798</c:v>
                </c:pt>
                <c:pt idx="548">
                  <c:v>2068.1831516102902</c:v>
                </c:pt>
                <c:pt idx="549">
                  <c:v>2059.9610719326502</c:v>
                </c:pt>
                <c:pt idx="550">
                  <c:v>2063.1317984185098</c:v>
                </c:pt>
                <c:pt idx="551">
                  <c:v>2063.8062740128698</c:v>
                </c:pt>
                <c:pt idx="552">
                  <c:v>2053.9922973999101</c:v>
                </c:pt>
                <c:pt idx="553">
                  <c:v>2060.4963047280098</c:v>
                </c:pt>
                <c:pt idx="554">
                  <c:v>2065.52548480527</c:v>
                </c:pt>
                <c:pt idx="555">
                  <c:v>2058.14649836131</c:v>
                </c:pt>
                <c:pt idx="556">
                  <c:v>2065.3485992091801</c:v>
                </c:pt>
                <c:pt idx="557">
                  <c:v>2062.6647349615901</c:v>
                </c:pt>
                <c:pt idx="558">
                  <c:v>2060.2319888300799</c:v>
                </c:pt>
                <c:pt idx="559">
                  <c:v>2066.71913060924</c:v>
                </c:pt>
                <c:pt idx="560">
                  <c:v>2070.7069843746799</c:v>
                </c:pt>
                <c:pt idx="561">
                  <c:v>2066.8549732392198</c:v>
                </c:pt>
                <c:pt idx="562">
                  <c:v>2068.69758689017</c:v>
                </c:pt>
                <c:pt idx="563">
                  <c:v>2059.02480141964</c:v>
                </c:pt>
                <c:pt idx="564">
                  <c:v>2048.8678375214099</c:v>
                </c:pt>
                <c:pt idx="565">
                  <c:v>2054.5149256710401</c:v>
                </c:pt>
                <c:pt idx="566">
                  <c:v>2047.66210402405</c:v>
                </c:pt>
                <c:pt idx="567">
                  <c:v>2037.24476017143</c:v>
                </c:pt>
                <c:pt idx="568">
                  <c:v>2045.6320890560401</c:v>
                </c:pt>
                <c:pt idx="569">
                  <c:v>2042.16037750329</c:v>
                </c:pt>
                <c:pt idx="570">
                  <c:v>2043.5407974529501</c:v>
                </c:pt>
                <c:pt idx="571">
                  <c:v>2062.5945921809798</c:v>
                </c:pt>
                <c:pt idx="572">
                  <c:v>2060.0895119525499</c:v>
                </c:pt>
                <c:pt idx="573">
                  <c:v>2067.2213854841998</c:v>
                </c:pt>
                <c:pt idx="574">
                  <c:v>2075.26463779708</c:v>
                </c:pt>
                <c:pt idx="575">
                  <c:v>2062.0528945322299</c:v>
                </c:pt>
                <c:pt idx="576">
                  <c:v>2067.1354110409202</c:v>
                </c:pt>
                <c:pt idx="577">
                  <c:v>2073.0857421945202</c:v>
                </c:pt>
                <c:pt idx="578">
                  <c:v>2071.7800344657498</c:v>
                </c:pt>
                <c:pt idx="579">
                  <c:v>2073.6701443591901</c:v>
                </c:pt>
                <c:pt idx="580">
                  <c:v>2069.3675000328899</c:v>
                </c:pt>
                <c:pt idx="581">
                  <c:v>2065.4225251816101</c:v>
                </c:pt>
                <c:pt idx="582">
                  <c:v>2077.0950170624501</c:v>
                </c:pt>
                <c:pt idx="583">
                  <c:v>2069.9707857545</c:v>
                </c:pt>
                <c:pt idx="584">
                  <c:v>2072.2936564091401</c:v>
                </c:pt>
                <c:pt idx="585">
                  <c:v>2061.07868984892</c:v>
                </c:pt>
                <c:pt idx="586">
                  <c:v>2052.0792368171901</c:v>
                </c:pt>
                <c:pt idx="587">
                  <c:v>2053.9503235820598</c:v>
                </c:pt>
                <c:pt idx="588">
                  <c:v>2051.2900067310002</c:v>
                </c:pt>
                <c:pt idx="589">
                  <c:v>2037.2887849502899</c:v>
                </c:pt>
                <c:pt idx="590">
                  <c:v>2045.3280328436399</c:v>
                </c:pt>
                <c:pt idx="591">
                  <c:v>2031.3714988418701</c:v>
                </c:pt>
                <c:pt idx="592">
                  <c:v>2017.5708693536201</c:v>
                </c:pt>
                <c:pt idx="593">
                  <c:v>2021.6514837453799</c:v>
                </c:pt>
                <c:pt idx="594">
                  <c:v>2022.89892818048</c:v>
                </c:pt>
                <c:pt idx="595">
                  <c:v>2015.35254681265</c:v>
                </c:pt>
                <c:pt idx="596">
                  <c:v>2023.0158133847101</c:v>
                </c:pt>
                <c:pt idx="597">
                  <c:v>2011.2816514515901</c:v>
                </c:pt>
                <c:pt idx="598">
                  <c:v>2015.3396246273001</c:v>
                </c:pt>
                <c:pt idx="599">
                  <c:v>2034.9372128264899</c:v>
                </c:pt>
                <c:pt idx="600">
                  <c:v>2030.1723544020001</c:v>
                </c:pt>
                <c:pt idx="601">
                  <c:v>2022.8280548057701</c:v>
                </c:pt>
                <c:pt idx="602">
                  <c:v>2026.9295655722101</c:v>
                </c:pt>
                <c:pt idx="603">
                  <c:v>2016.42366639748</c:v>
                </c:pt>
                <c:pt idx="604">
                  <c:v>2024.4228151429299</c:v>
                </c:pt>
                <c:pt idx="605">
                  <c:v>2028.1550704449401</c:v>
                </c:pt>
                <c:pt idx="606">
                  <c:v>2018.39767845965</c:v>
                </c:pt>
                <c:pt idx="607">
                  <c:v>2023.72686324661</c:v>
                </c:pt>
                <c:pt idx="608">
                  <c:v>2026.0189902158099</c:v>
                </c:pt>
                <c:pt idx="609">
                  <c:v>2026.6890286755199</c:v>
                </c:pt>
                <c:pt idx="610">
                  <c:v>2043.3200541292199</c:v>
                </c:pt>
                <c:pt idx="611">
                  <c:v>2041.1329668236001</c:v>
                </c:pt>
                <c:pt idx="612">
                  <c:v>2032.2197579971401</c:v>
                </c:pt>
                <c:pt idx="613">
                  <c:v>2042.2616086237299</c:v>
                </c:pt>
                <c:pt idx="614">
                  <c:v>2033.9424881295299</c:v>
                </c:pt>
                <c:pt idx="615">
                  <c:v>2027.9127357510399</c:v>
                </c:pt>
                <c:pt idx="616">
                  <c:v>2032.59290116595</c:v>
                </c:pt>
                <c:pt idx="617">
                  <c:v>2015.18989972175</c:v>
                </c:pt>
                <c:pt idx="618">
                  <c:v>2009.1667334450999</c:v>
                </c:pt>
                <c:pt idx="619">
                  <c:v>2015.3146333695399</c:v>
                </c:pt>
                <c:pt idx="620">
                  <c:v>1997.14134167357</c:v>
                </c:pt>
                <c:pt idx="621">
                  <c:v>2005.95191303508</c:v>
                </c:pt>
                <c:pt idx="622">
                  <c:v>2011.63539097323</c:v>
                </c:pt>
                <c:pt idx="623">
                  <c:v>2001.7313428406301</c:v>
                </c:pt>
                <c:pt idx="624">
                  <c:v>2013.27559603906</c:v>
                </c:pt>
                <c:pt idx="625">
                  <c:v>2007.3270361006801</c:v>
                </c:pt>
                <c:pt idx="626">
                  <c:v>1996.0521519305701</c:v>
                </c:pt>
                <c:pt idx="627">
                  <c:v>2011.84880166471</c:v>
                </c:pt>
                <c:pt idx="628">
                  <c:v>2009.76928608089</c:v>
                </c:pt>
                <c:pt idx="629">
                  <c:v>2005.80055903428</c:v>
                </c:pt>
                <c:pt idx="630">
                  <c:v>2009.66009432749</c:v>
                </c:pt>
                <c:pt idx="631">
                  <c:v>2000.36546773795</c:v>
                </c:pt>
                <c:pt idx="632">
                  <c:v>2002.5636039035901</c:v>
                </c:pt>
                <c:pt idx="633">
                  <c:v>2014.27783659078</c:v>
                </c:pt>
                <c:pt idx="634">
                  <c:v>2003.2842779529999</c:v>
                </c:pt>
                <c:pt idx="635">
                  <c:v>2002.87545144056</c:v>
                </c:pt>
                <c:pt idx="636">
                  <c:v>2010.81789554902</c:v>
                </c:pt>
                <c:pt idx="637">
                  <c:v>1999.8690542688701</c:v>
                </c:pt>
                <c:pt idx="638">
                  <c:v>2005.9109669037</c:v>
                </c:pt>
                <c:pt idx="639">
                  <c:v>2009.3334020498501</c:v>
                </c:pt>
                <c:pt idx="640">
                  <c:v>2001.9853944868401</c:v>
                </c:pt>
                <c:pt idx="641">
                  <c:v>2009.32532534798</c:v>
                </c:pt>
                <c:pt idx="642">
                  <c:v>2012.4384172195701</c:v>
                </c:pt>
                <c:pt idx="643">
                  <c:v>1999.2461471792401</c:v>
                </c:pt>
                <c:pt idx="644">
                  <c:v>2013.9615909679201</c:v>
                </c:pt>
                <c:pt idx="645">
                  <c:v>2011.3393917727201</c:v>
                </c:pt>
                <c:pt idx="646">
                  <c:v>2011.4056582574001</c:v>
                </c:pt>
                <c:pt idx="647">
                  <c:v>2013.06166588119</c:v>
                </c:pt>
                <c:pt idx="648">
                  <c:v>2008.85180769669</c:v>
                </c:pt>
                <c:pt idx="649">
                  <c:v>1995.14977420587</c:v>
                </c:pt>
                <c:pt idx="650">
                  <c:v>2002.8605223468401</c:v>
                </c:pt>
                <c:pt idx="651">
                  <c:v>2001.79040074968</c:v>
                </c:pt>
                <c:pt idx="652">
                  <c:v>2000.4562958946301</c:v>
                </c:pt>
                <c:pt idx="653">
                  <c:v>2000.58285184122</c:v>
                </c:pt>
                <c:pt idx="654">
                  <c:v>1999.18034446246</c:v>
                </c:pt>
                <c:pt idx="655">
                  <c:v>2004.1959256646901</c:v>
                </c:pt>
                <c:pt idx="656">
                  <c:v>2010.92438616963</c:v>
                </c:pt>
                <c:pt idx="657">
                  <c:v>2004.4879140406099</c:v>
                </c:pt>
                <c:pt idx="658">
                  <c:v>2005.0361924369399</c:v>
                </c:pt>
                <c:pt idx="659">
                  <c:v>2005.6292383876801</c:v>
                </c:pt>
                <c:pt idx="660">
                  <c:v>1998.34569695031</c:v>
                </c:pt>
                <c:pt idx="661">
                  <c:v>2006.08064989892</c:v>
                </c:pt>
                <c:pt idx="662">
                  <c:v>2002.6476941840001</c:v>
                </c:pt>
                <c:pt idx="663">
                  <c:v>1998.5437536787699</c:v>
                </c:pt>
                <c:pt idx="664">
                  <c:v>2007.7094411678499</c:v>
                </c:pt>
                <c:pt idx="665">
                  <c:v>1997.0818061597299</c:v>
                </c:pt>
                <c:pt idx="666">
                  <c:v>1989.85645676682</c:v>
                </c:pt>
                <c:pt idx="667">
                  <c:v>1998.3622916576901</c:v>
                </c:pt>
                <c:pt idx="668">
                  <c:v>1990.2592692087301</c:v>
                </c:pt>
                <c:pt idx="669">
                  <c:v>1987.9326501221101</c:v>
                </c:pt>
                <c:pt idx="670">
                  <c:v>1991.2753170562601</c:v>
                </c:pt>
                <c:pt idx="671">
                  <c:v>1979.64680207988</c:v>
                </c:pt>
                <c:pt idx="672">
                  <c:v>1987.4271203216799</c:v>
                </c:pt>
                <c:pt idx="673">
                  <c:v>1996.0495143074399</c:v>
                </c:pt>
                <c:pt idx="674">
                  <c:v>1988.0584327499</c:v>
                </c:pt>
                <c:pt idx="675">
                  <c:v>1992.3880323532701</c:v>
                </c:pt>
                <c:pt idx="676">
                  <c:v>1992.7269998342699</c:v>
                </c:pt>
                <c:pt idx="677">
                  <c:v>1987.06060909691</c:v>
                </c:pt>
                <c:pt idx="678">
                  <c:v>1996.05969294801</c:v>
                </c:pt>
                <c:pt idx="679">
                  <c:v>1999.47240905486</c:v>
                </c:pt>
                <c:pt idx="680">
                  <c:v>1992.74663052861</c:v>
                </c:pt>
                <c:pt idx="681">
                  <c:v>1992.7555377671199</c:v>
                </c:pt>
                <c:pt idx="682">
                  <c:v>1984.43286317608</c:v>
                </c:pt>
                <c:pt idx="683">
                  <c:v>1979.29065137574</c:v>
                </c:pt>
                <c:pt idx="684">
                  <c:v>1991.24160145561</c:v>
                </c:pt>
                <c:pt idx="685">
                  <c:v>1986.4686972775901</c:v>
                </c:pt>
                <c:pt idx="686">
                  <c:v>1981.15003110423</c:v>
                </c:pt>
                <c:pt idx="687">
                  <c:v>1985.6140263098</c:v>
                </c:pt>
                <c:pt idx="688">
                  <c:v>1983.01380290113</c:v>
                </c:pt>
                <c:pt idx="689">
                  <c:v>1986.5367074205001</c:v>
                </c:pt>
                <c:pt idx="690">
                  <c:v>1993.68790045478</c:v>
                </c:pt>
                <c:pt idx="691">
                  <c:v>1986.66529313975</c:v>
                </c:pt>
                <c:pt idx="692">
                  <c:v>1988.4128007248401</c:v>
                </c:pt>
                <c:pt idx="693">
                  <c:v>1986.7119041744199</c:v>
                </c:pt>
                <c:pt idx="694">
                  <c:v>1978.3556334329501</c:v>
                </c:pt>
                <c:pt idx="695">
                  <c:v>1988.6754246216899</c:v>
                </c:pt>
                <c:pt idx="696">
                  <c:v>1993.70448370093</c:v>
                </c:pt>
                <c:pt idx="697">
                  <c:v>1989.0798165102201</c:v>
                </c:pt>
                <c:pt idx="698">
                  <c:v>1992.00289626463</c:v>
                </c:pt>
                <c:pt idx="699">
                  <c:v>1987.0706574159501</c:v>
                </c:pt>
                <c:pt idx="700">
                  <c:v>1983.42759147931</c:v>
                </c:pt>
                <c:pt idx="701">
                  <c:v>1993.9581672746499</c:v>
                </c:pt>
                <c:pt idx="702">
                  <c:v>1988.4832996881601</c:v>
                </c:pt>
                <c:pt idx="703">
                  <c:v>1986.47958763511</c:v>
                </c:pt>
                <c:pt idx="704">
                  <c:v>1988.0846077094</c:v>
                </c:pt>
                <c:pt idx="705">
                  <c:v>1978.0512519266699</c:v>
                </c:pt>
                <c:pt idx="706">
                  <c:v>1982.63775851428</c:v>
                </c:pt>
                <c:pt idx="707">
                  <c:v>1986.4893914894101</c:v>
                </c:pt>
                <c:pt idx="708">
                  <c:v>1981.2466267918101</c:v>
                </c:pt>
                <c:pt idx="709">
                  <c:v>1982.7970045547499</c:v>
                </c:pt>
                <c:pt idx="710">
                  <c:v>1980.3305657141</c:v>
                </c:pt>
                <c:pt idx="711">
                  <c:v>1970.7416032577701</c:v>
                </c:pt>
                <c:pt idx="712">
                  <c:v>1982.37543460559</c:v>
                </c:pt>
                <c:pt idx="713">
                  <c:v>1979.96895856633</c:v>
                </c:pt>
                <c:pt idx="714">
                  <c:v>1977.9751572896901</c:v>
                </c:pt>
                <c:pt idx="715">
                  <c:v>1981.1880586184</c:v>
                </c:pt>
                <c:pt idx="716">
                  <c:v>1980.47192447779</c:v>
                </c:pt>
                <c:pt idx="717">
                  <c:v>1976.44282721888</c:v>
                </c:pt>
                <c:pt idx="718">
                  <c:v>1989.1475719029399</c:v>
                </c:pt>
                <c:pt idx="719">
                  <c:v>1982.9365121420101</c:v>
                </c:pt>
                <c:pt idx="720">
                  <c:v>1983.72178497764</c:v>
                </c:pt>
                <c:pt idx="721">
                  <c:v>1986.0184961784501</c:v>
                </c:pt>
                <c:pt idx="722">
                  <c:v>1981.0217585084899</c:v>
                </c:pt>
                <c:pt idx="723">
                  <c:v>1979.18627669189</c:v>
                </c:pt>
                <c:pt idx="724">
                  <c:v>1986.38383763038</c:v>
                </c:pt>
                <c:pt idx="725">
                  <c:v>1978.79165561488</c:v>
                </c:pt>
                <c:pt idx="726">
                  <c:v>1979.6926576093699</c:v>
                </c:pt>
                <c:pt idx="727">
                  <c:v>1980.3906949367299</c:v>
                </c:pt>
                <c:pt idx="728">
                  <c:v>1974.1040140008899</c:v>
                </c:pt>
                <c:pt idx="729">
                  <c:v>1981.658351306</c:v>
                </c:pt>
                <c:pt idx="730">
                  <c:v>1983.8934799907199</c:v>
                </c:pt>
                <c:pt idx="731">
                  <c:v>1979.98108873652</c:v>
                </c:pt>
                <c:pt idx="732">
                  <c:v>1986.36583061486</c:v>
                </c:pt>
                <c:pt idx="733">
                  <c:v>1984.30513448122</c:v>
                </c:pt>
                <c:pt idx="734">
                  <c:v>1979.5549354899999</c:v>
                </c:pt>
                <c:pt idx="735">
                  <c:v>1990.9011865418699</c:v>
                </c:pt>
                <c:pt idx="736">
                  <c:v>1984.8109516818099</c:v>
                </c:pt>
                <c:pt idx="737">
                  <c:v>1983.85450648806</c:v>
                </c:pt>
                <c:pt idx="738">
                  <c:v>1987.6099288251701</c:v>
                </c:pt>
                <c:pt idx="739">
                  <c:v>1980.1233604474801</c:v>
                </c:pt>
                <c:pt idx="740">
                  <c:v>1980.4557215691</c:v>
                </c:pt>
                <c:pt idx="741">
                  <c:v>1990.5442681286499</c:v>
                </c:pt>
                <c:pt idx="742">
                  <c:v>1984.51190678577</c:v>
                </c:pt>
                <c:pt idx="743">
                  <c:v>1990.4073624392699</c:v>
                </c:pt>
                <c:pt idx="744">
                  <c:v>1995.3748588913299</c:v>
                </c:pt>
                <c:pt idx="745">
                  <c:v>1989.0337235419699</c:v>
                </c:pt>
                <c:pt idx="746">
                  <c:v>1998.44832293391</c:v>
                </c:pt>
                <c:pt idx="747">
                  <c:v>2004.3086868914399</c:v>
                </c:pt>
                <c:pt idx="748">
                  <c:v>1997.4541419380701</c:v>
                </c:pt>
                <c:pt idx="749">
                  <c:v>1999.9948944745099</c:v>
                </c:pt>
                <c:pt idx="750">
                  <c:v>1994.30879435565</c:v>
                </c:pt>
                <c:pt idx="751">
                  <c:v>1990.3997886556299</c:v>
                </c:pt>
                <c:pt idx="752">
                  <c:v>1998.2118977387599</c:v>
                </c:pt>
                <c:pt idx="753">
                  <c:v>1994.1081146609699</c:v>
                </c:pt>
                <c:pt idx="754">
                  <c:v>1991.33354927288</c:v>
                </c:pt>
                <c:pt idx="755">
                  <c:v>1995.16120856881</c:v>
                </c:pt>
                <c:pt idx="756">
                  <c:v>1989.6892086192399</c:v>
                </c:pt>
                <c:pt idx="757">
                  <c:v>1994.2295579020899</c:v>
                </c:pt>
                <c:pt idx="758">
                  <c:v>1997.9743496101401</c:v>
                </c:pt>
                <c:pt idx="759">
                  <c:v>1994.44325886821</c:v>
                </c:pt>
                <c:pt idx="760">
                  <c:v>1995.60382377224</c:v>
                </c:pt>
                <c:pt idx="761">
                  <c:v>1994.8219327741299</c:v>
                </c:pt>
                <c:pt idx="762">
                  <c:v>1989.8806968296699</c:v>
                </c:pt>
                <c:pt idx="763">
                  <c:v>1997.3701293532499</c:v>
                </c:pt>
                <c:pt idx="764">
                  <c:v>1995.5584995654699</c:v>
                </c:pt>
                <c:pt idx="765">
                  <c:v>1990.0285682816</c:v>
                </c:pt>
                <c:pt idx="766">
                  <c:v>1991.24315728034</c:v>
                </c:pt>
                <c:pt idx="767">
                  <c:v>1988.9436087967299</c:v>
                </c:pt>
                <c:pt idx="768">
                  <c:v>1984.7387646192999</c:v>
                </c:pt>
                <c:pt idx="769">
                  <c:v>1992.9030717373801</c:v>
                </c:pt>
                <c:pt idx="770">
                  <c:v>1986.03102397374</c:v>
                </c:pt>
                <c:pt idx="771">
                  <c:v>1986.0127047516301</c:v>
                </c:pt>
                <c:pt idx="772">
                  <c:v>1988.6696219609801</c:v>
                </c:pt>
                <c:pt idx="773">
                  <c:v>1983.3454603829</c:v>
                </c:pt>
                <c:pt idx="774">
                  <c:v>1985.73592689676</c:v>
                </c:pt>
                <c:pt idx="775">
                  <c:v>1993.8536360161199</c:v>
                </c:pt>
                <c:pt idx="776">
                  <c:v>1985.47302294524</c:v>
                </c:pt>
                <c:pt idx="777">
                  <c:v>1990.0150076480099</c:v>
                </c:pt>
                <c:pt idx="778">
                  <c:v>1987.4042680058601</c:v>
                </c:pt>
                <c:pt idx="779">
                  <c:v>1982.46572095493</c:v>
                </c:pt>
                <c:pt idx="780">
                  <c:v>1991.9236643219899</c:v>
                </c:pt>
                <c:pt idx="781">
                  <c:v>1991.5211996195501</c:v>
                </c:pt>
                <c:pt idx="782">
                  <c:v>1986.4749033840801</c:v>
                </c:pt>
                <c:pt idx="783">
                  <c:v>1992.9782805546099</c:v>
                </c:pt>
                <c:pt idx="784">
                  <c:v>1988.8480156155699</c:v>
                </c:pt>
                <c:pt idx="785">
                  <c:v>1986.10513737063</c:v>
                </c:pt>
                <c:pt idx="786">
                  <c:v>1996.1981860026999</c:v>
                </c:pt>
                <c:pt idx="787">
                  <c:v>1989.85847003955</c:v>
                </c:pt>
                <c:pt idx="788">
                  <c:v>1988.2120050219401</c:v>
                </c:pt>
                <c:pt idx="789">
                  <c:v>1989.0049773863</c:v>
                </c:pt>
                <c:pt idx="790">
                  <c:v>1982.93551960382</c:v>
                </c:pt>
                <c:pt idx="791">
                  <c:v>1982.58586793517</c:v>
                </c:pt>
                <c:pt idx="792">
                  <c:v>1991.3258206590999</c:v>
                </c:pt>
                <c:pt idx="793">
                  <c:v>1982.6124055382199</c:v>
                </c:pt>
                <c:pt idx="794">
                  <c:v>1986.5901260585899</c:v>
                </c:pt>
                <c:pt idx="795">
                  <c:v>1988.99236305605</c:v>
                </c:pt>
                <c:pt idx="796">
                  <c:v>1984.00604262365</c:v>
                </c:pt>
                <c:pt idx="797">
                  <c:v>1991.0017640088399</c:v>
                </c:pt>
                <c:pt idx="798">
                  <c:v>1994.04359775906</c:v>
                </c:pt>
                <c:pt idx="799">
                  <c:v>1988.6156226979599</c:v>
                </c:pt>
                <c:pt idx="800">
                  <c:v>1994.3507490602699</c:v>
                </c:pt>
                <c:pt idx="801">
                  <c:v>1987.98444815378</c:v>
                </c:pt>
                <c:pt idx="802">
                  <c:v>1983.3132504334999</c:v>
                </c:pt>
                <c:pt idx="803">
                  <c:v>1993.3118483323201</c:v>
                </c:pt>
                <c:pt idx="804">
                  <c:v>1986.83516782114</c:v>
                </c:pt>
                <c:pt idx="805">
                  <c:v>1984.691632585</c:v>
                </c:pt>
                <c:pt idx="806">
                  <c:v>1983.2951005678699</c:v>
                </c:pt>
                <c:pt idx="807">
                  <c:v>1978.7307002181501</c:v>
                </c:pt>
                <c:pt idx="808">
                  <c:v>1978.32890319077</c:v>
                </c:pt>
                <c:pt idx="809">
                  <c:v>1986.11636955113</c:v>
                </c:pt>
                <c:pt idx="810">
                  <c:v>1976.69328350347</c:v>
                </c:pt>
                <c:pt idx="811">
                  <c:v>1978.7602277255401</c:v>
                </c:pt>
                <c:pt idx="812">
                  <c:v>1980.98751559979</c:v>
                </c:pt>
                <c:pt idx="813">
                  <c:v>1978.00281389303</c:v>
                </c:pt>
                <c:pt idx="814">
                  <c:v>1982.2306266967901</c:v>
                </c:pt>
                <c:pt idx="815">
                  <c:v>1986.8696348224</c:v>
                </c:pt>
                <c:pt idx="816">
                  <c:v>1982.3689947637199</c:v>
                </c:pt>
                <c:pt idx="817">
                  <c:v>1990.4956549594899</c:v>
                </c:pt>
                <c:pt idx="818">
                  <c:v>1989.4026359091699</c:v>
                </c:pt>
                <c:pt idx="819">
                  <c:v>1983.32762525011</c:v>
                </c:pt>
                <c:pt idx="820">
                  <c:v>1991.2719023628099</c:v>
                </c:pt>
                <c:pt idx="821">
                  <c:v>1985.8299718652399</c:v>
                </c:pt>
                <c:pt idx="822">
                  <c:v>1984.28485441062</c:v>
                </c:pt>
                <c:pt idx="823">
                  <c:v>1981.75428574635</c:v>
                </c:pt>
                <c:pt idx="824">
                  <c:v>1974.8324867353899</c:v>
                </c:pt>
                <c:pt idx="825">
                  <c:v>1975.98582067389</c:v>
                </c:pt>
                <c:pt idx="826">
                  <c:v>1982.1447913126501</c:v>
                </c:pt>
                <c:pt idx="827">
                  <c:v>1977.7238942794199</c:v>
                </c:pt>
                <c:pt idx="828">
                  <c:v>1982.27741231801</c:v>
                </c:pt>
                <c:pt idx="829">
                  <c:v>1985.4528565203</c:v>
                </c:pt>
                <c:pt idx="830">
                  <c:v>1980.4487656880799</c:v>
                </c:pt>
                <c:pt idx="831">
                  <c:v>1986.58157825594</c:v>
                </c:pt>
                <c:pt idx="832">
                  <c:v>1989.8105274386901</c:v>
                </c:pt>
                <c:pt idx="833">
                  <c:v>1985.76303199022</c:v>
                </c:pt>
                <c:pt idx="834">
                  <c:v>1983.2657288513999</c:v>
                </c:pt>
                <c:pt idx="835">
                  <c:v>1982.04403803576</c:v>
                </c:pt>
                <c:pt idx="836">
                  <c:v>1977.11847339523</c:v>
                </c:pt>
                <c:pt idx="837">
                  <c:v>1988.3470379307801</c:v>
                </c:pt>
                <c:pt idx="838">
                  <c:v>1983.89311482731</c:v>
                </c:pt>
                <c:pt idx="839">
                  <c:v>1980.51922851671</c:v>
                </c:pt>
                <c:pt idx="840">
                  <c:v>1979.99444936707</c:v>
                </c:pt>
                <c:pt idx="841">
                  <c:v>1976.1551066621801</c:v>
                </c:pt>
                <c:pt idx="842">
                  <c:v>1971.1338884147301</c:v>
                </c:pt>
                <c:pt idx="843">
                  <c:v>1971.5831780988899</c:v>
                </c:pt>
                <c:pt idx="844">
                  <c:v>1962.7510647389099</c:v>
                </c:pt>
                <c:pt idx="845">
                  <c:v>1964.2039584737499</c:v>
                </c:pt>
                <c:pt idx="846">
                  <c:v>1961.4725489197399</c:v>
                </c:pt>
                <c:pt idx="847">
                  <c:v>1956.17657092132</c:v>
                </c:pt>
                <c:pt idx="848">
                  <c:v>1966.89378083515</c:v>
                </c:pt>
                <c:pt idx="849">
                  <c:v>1971.11068756946</c:v>
                </c:pt>
                <c:pt idx="850">
                  <c:v>1971.5569575325901</c:v>
                </c:pt>
                <c:pt idx="851">
                  <c:v>1976.99211954015</c:v>
                </c:pt>
                <c:pt idx="852">
                  <c:v>1971.1384396650501</c:v>
                </c:pt>
                <c:pt idx="853">
                  <c:v>1966.7191561725101</c:v>
                </c:pt>
                <c:pt idx="854">
                  <c:v>1974.0368722742301</c:v>
                </c:pt>
                <c:pt idx="855">
                  <c:v>1963.3179203095401</c:v>
                </c:pt>
                <c:pt idx="856">
                  <c:v>1961.31723043495</c:v>
                </c:pt>
                <c:pt idx="857">
                  <c:v>1960.45872596968</c:v>
                </c:pt>
                <c:pt idx="858">
                  <c:v>1951.15545862111</c:v>
                </c:pt>
                <c:pt idx="859">
                  <c:v>1952.34109188504</c:v>
                </c:pt>
                <c:pt idx="860">
                  <c:v>1958.9471589713601</c:v>
                </c:pt>
                <c:pt idx="861">
                  <c:v>1955.5563083048301</c:v>
                </c:pt>
                <c:pt idx="862">
                  <c:v>1959.8395739093501</c:v>
                </c:pt>
                <c:pt idx="863">
                  <c:v>1959.6528588931301</c:v>
                </c:pt>
                <c:pt idx="864">
                  <c:v>1950.7815790221</c:v>
                </c:pt>
                <c:pt idx="865">
                  <c:v>1958.5739608353799</c:v>
                </c:pt>
                <c:pt idx="866">
                  <c:v>1966.3215566372</c:v>
                </c:pt>
                <c:pt idx="867">
                  <c:v>1963.3549601643999</c:v>
                </c:pt>
                <c:pt idx="868">
                  <c:v>1967.40531818868</c:v>
                </c:pt>
                <c:pt idx="869">
                  <c:v>1968.7841847209099</c:v>
                </c:pt>
                <c:pt idx="870">
                  <c:v>1962.4781648640901</c:v>
                </c:pt>
                <c:pt idx="871">
                  <c:v>1972.9689220257401</c:v>
                </c:pt>
                <c:pt idx="872">
                  <c:v>1968.3936588735501</c:v>
                </c:pt>
                <c:pt idx="873">
                  <c:v>1965.1660420667899</c:v>
                </c:pt>
                <c:pt idx="874">
                  <c:v>1966.48756661318</c:v>
                </c:pt>
                <c:pt idx="875">
                  <c:v>1962.97693624414</c:v>
                </c:pt>
                <c:pt idx="876">
                  <c:v>1962.9896486709799</c:v>
                </c:pt>
                <c:pt idx="877">
                  <c:v>1971.6333764398</c:v>
                </c:pt>
                <c:pt idx="878">
                  <c:v>1967.4465329801101</c:v>
                </c:pt>
                <c:pt idx="879">
                  <c:v>1973.0420973031</c:v>
                </c:pt>
                <c:pt idx="880">
                  <c:v>1972.85621526502</c:v>
                </c:pt>
                <c:pt idx="881">
                  <c:v>1969.7645120757199</c:v>
                </c:pt>
                <c:pt idx="882">
                  <c:v>1976.0964620463301</c:v>
                </c:pt>
                <c:pt idx="883">
                  <c:v>1978.74969664182</c:v>
                </c:pt>
                <c:pt idx="884">
                  <c:v>1974.0776885947901</c:v>
                </c:pt>
                <c:pt idx="885">
                  <c:v>1979.7991419408399</c:v>
                </c:pt>
                <c:pt idx="886">
                  <c:v>1977.08842842431</c:v>
                </c:pt>
                <c:pt idx="887">
                  <c:v>1974.79371729069</c:v>
                </c:pt>
                <c:pt idx="888">
                  <c:v>1982.05902859767</c:v>
                </c:pt>
                <c:pt idx="889">
                  <c:v>1978.90102957102</c:v>
                </c:pt>
                <c:pt idx="890">
                  <c:v>1977.21599930463</c:v>
                </c:pt>
                <c:pt idx="891">
                  <c:v>1983.2796633626101</c:v>
                </c:pt>
                <c:pt idx="892">
                  <c:v>1977.1321135972901</c:v>
                </c:pt>
                <c:pt idx="893">
                  <c:v>1978.46359275179</c:v>
                </c:pt>
                <c:pt idx="894">
                  <c:v>1985.1478078735299</c:v>
                </c:pt>
                <c:pt idx="895">
                  <c:v>1979.96206257585</c:v>
                </c:pt>
                <c:pt idx="896">
                  <c:v>1982.53008080359</c:v>
                </c:pt>
                <c:pt idx="897">
                  <c:v>1986.2771486164099</c:v>
                </c:pt>
                <c:pt idx="898">
                  <c:v>1979.7595299132099</c:v>
                </c:pt>
                <c:pt idx="899">
                  <c:v>1988.6209449514799</c:v>
                </c:pt>
                <c:pt idx="900">
                  <c:v>1994.7078564138801</c:v>
                </c:pt>
                <c:pt idx="901">
                  <c:v>1991.18023512746</c:v>
                </c:pt>
                <c:pt idx="902">
                  <c:v>2004.7300491596</c:v>
                </c:pt>
                <c:pt idx="903">
                  <c:v>2005.6001612167299</c:v>
                </c:pt>
                <c:pt idx="904">
                  <c:v>2000.7144936463999</c:v>
                </c:pt>
                <c:pt idx="905">
                  <c:v>2013.71554632212</c:v>
                </c:pt>
                <c:pt idx="906">
                  <c:v>2004.13460138761</c:v>
                </c:pt>
                <c:pt idx="907">
                  <c:v>1997.2447548569401</c:v>
                </c:pt>
                <c:pt idx="908">
                  <c:v>1997.66944287963</c:v>
                </c:pt>
                <c:pt idx="909">
                  <c:v>1980.5137694862799</c:v>
                </c:pt>
                <c:pt idx="910">
                  <c:v>1977.5148020388001</c:v>
                </c:pt>
                <c:pt idx="911">
                  <c:v>1988.92255228402</c:v>
                </c:pt>
                <c:pt idx="912">
                  <c:v>1978.82626593136</c:v>
                </c:pt>
                <c:pt idx="913">
                  <c:v>1986.23650219924</c:v>
                </c:pt>
                <c:pt idx="914">
                  <c:v>1987.84704347259</c:v>
                </c:pt>
                <c:pt idx="915">
                  <c:v>1978.76964543382</c:v>
                </c:pt>
                <c:pt idx="916">
                  <c:v>1993.0467365537199</c:v>
                </c:pt>
                <c:pt idx="917">
                  <c:v>1997.42515602251</c:v>
                </c:pt>
                <c:pt idx="918">
                  <c:v>1980.60643797181</c:v>
                </c:pt>
                <c:pt idx="919">
                  <c:v>1990.5115616380699</c:v>
                </c:pt>
                <c:pt idx="920">
                  <c:v>1984.12756167372</c:v>
                </c:pt>
                <c:pt idx="921">
                  <c:v>1979.1451691526599</c:v>
                </c:pt>
                <c:pt idx="922">
                  <c:v>1991.4151462945299</c:v>
                </c:pt>
                <c:pt idx="923">
                  <c:v>1980.1549791515699</c:v>
                </c:pt>
                <c:pt idx="924">
                  <c:v>1972.1452227680099</c:v>
                </c:pt>
                <c:pt idx="925">
                  <c:v>1976.6559623976</c:v>
                </c:pt>
                <c:pt idx="926">
                  <c:v>1962.2523527466999</c:v>
                </c:pt>
                <c:pt idx="927">
                  <c:v>1963.7223261573899</c:v>
                </c:pt>
                <c:pt idx="928">
                  <c:v>1972.49830039417</c:v>
                </c:pt>
                <c:pt idx="929">
                  <c:v>1963.01398761985</c:v>
                </c:pt>
                <c:pt idx="930">
                  <c:v>1964.5999930667599</c:v>
                </c:pt>
                <c:pt idx="931">
                  <c:v>1967.29666589771</c:v>
                </c:pt>
                <c:pt idx="932">
                  <c:v>1961.5181544637701</c:v>
                </c:pt>
                <c:pt idx="933">
                  <c:v>1975.2154939806601</c:v>
                </c:pt>
                <c:pt idx="934">
                  <c:v>1982.22661143804</c:v>
                </c:pt>
                <c:pt idx="935">
                  <c:v>1972.40197210464</c:v>
                </c:pt>
                <c:pt idx="936">
                  <c:v>1977.73910251797</c:v>
                </c:pt>
                <c:pt idx="937">
                  <c:v>1977.11848203401</c:v>
                </c:pt>
                <c:pt idx="938">
                  <c:v>1973.7759201931799</c:v>
                </c:pt>
                <c:pt idx="939">
                  <c:v>1986.7852861850599</c:v>
                </c:pt>
                <c:pt idx="940">
                  <c:v>1981.5456809638499</c:v>
                </c:pt>
                <c:pt idx="941">
                  <c:v>1979.2987456068299</c:v>
                </c:pt>
                <c:pt idx="942">
                  <c:v>1983.2893359848699</c:v>
                </c:pt>
                <c:pt idx="943">
                  <c:v>1979.4314947661701</c:v>
                </c:pt>
                <c:pt idx="944">
                  <c:v>1980.2946511634</c:v>
                </c:pt>
                <c:pt idx="945">
                  <c:v>1990.26964459953</c:v>
                </c:pt>
                <c:pt idx="946">
                  <c:v>1987.29952803113</c:v>
                </c:pt>
                <c:pt idx="947">
                  <c:v>1982.40260735228</c:v>
                </c:pt>
                <c:pt idx="948">
                  <c:v>1980.2334818218001</c:v>
                </c:pt>
                <c:pt idx="949">
                  <c:v>1975.96098147323</c:v>
                </c:pt>
                <c:pt idx="950">
                  <c:v>1983.67094914109</c:v>
                </c:pt>
                <c:pt idx="951">
                  <c:v>1988.0167478645899</c:v>
                </c:pt>
                <c:pt idx="952">
                  <c:v>1981.6820459222899</c:v>
                </c:pt>
                <c:pt idx="953">
                  <c:v>1985.1766811160101</c:v>
                </c:pt>
                <c:pt idx="954">
                  <c:v>1988.1817438071901</c:v>
                </c:pt>
                <c:pt idx="955">
                  <c:v>1983.66543423795</c:v>
                </c:pt>
                <c:pt idx="956">
                  <c:v>1998.011718839</c:v>
                </c:pt>
                <c:pt idx="957">
                  <c:v>1997.5263081806299</c:v>
                </c:pt>
                <c:pt idx="958">
                  <c:v>1995.1872474121601</c:v>
                </c:pt>
                <c:pt idx="959">
                  <c:v>2003.1826195559699</c:v>
                </c:pt>
                <c:pt idx="960">
                  <c:v>1993.7823651506901</c:v>
                </c:pt>
                <c:pt idx="961">
                  <c:v>1993.27823892181</c:v>
                </c:pt>
                <c:pt idx="962">
                  <c:v>2002.9646124703399</c:v>
                </c:pt>
                <c:pt idx="963">
                  <c:v>1991.54270720575</c:v>
                </c:pt>
                <c:pt idx="964">
                  <c:v>1989.4310320162999</c:v>
                </c:pt>
                <c:pt idx="965">
                  <c:v>1992.8557126498199</c:v>
                </c:pt>
                <c:pt idx="966">
                  <c:v>1983.72115181648</c:v>
                </c:pt>
                <c:pt idx="967">
                  <c:v>1993.05664906685</c:v>
                </c:pt>
                <c:pt idx="968">
                  <c:v>1995.76322509237</c:v>
                </c:pt>
                <c:pt idx="969">
                  <c:v>1988.8565496999299</c:v>
                </c:pt>
                <c:pt idx="970">
                  <c:v>1995.6321303683201</c:v>
                </c:pt>
                <c:pt idx="971">
                  <c:v>1996.0879933782501</c:v>
                </c:pt>
                <c:pt idx="972">
                  <c:v>1993.06927512939</c:v>
                </c:pt>
                <c:pt idx="973">
                  <c:v>2002.31136757596</c:v>
                </c:pt>
                <c:pt idx="974">
                  <c:v>2000.03536999163</c:v>
                </c:pt>
                <c:pt idx="975">
                  <c:v>1999.13458822141</c:v>
                </c:pt>
                <c:pt idx="976">
                  <c:v>2003.40353986013</c:v>
                </c:pt>
                <c:pt idx="977">
                  <c:v>1997.8378583358401</c:v>
                </c:pt>
                <c:pt idx="978">
                  <c:v>1996.96834639966</c:v>
                </c:pt>
                <c:pt idx="979">
                  <c:v>2001.08047667182</c:v>
                </c:pt>
                <c:pt idx="980">
                  <c:v>1991.7813015663</c:v>
                </c:pt>
                <c:pt idx="981">
                  <c:v>1992.10546642693</c:v>
                </c:pt>
                <c:pt idx="982">
                  <c:v>1992.4719114976799</c:v>
                </c:pt>
                <c:pt idx="983">
                  <c:v>1986.74311491248</c:v>
                </c:pt>
                <c:pt idx="984">
                  <c:v>1993.4679928799401</c:v>
                </c:pt>
                <c:pt idx="985">
                  <c:v>1996.4743007137999</c:v>
                </c:pt>
                <c:pt idx="986">
                  <c:v>1991.3229561507801</c:v>
                </c:pt>
                <c:pt idx="987">
                  <c:v>1995.31901575967</c:v>
                </c:pt>
                <c:pt idx="988">
                  <c:v>1991.2659676344299</c:v>
                </c:pt>
                <c:pt idx="989">
                  <c:v>1985.44508480638</c:v>
                </c:pt>
                <c:pt idx="990">
                  <c:v>1993.6810428952399</c:v>
                </c:pt>
                <c:pt idx="991">
                  <c:v>1989.6668013291301</c:v>
                </c:pt>
                <c:pt idx="992">
                  <c:v>1985.78101826647</c:v>
                </c:pt>
                <c:pt idx="993">
                  <c:v>1988.3972260708099</c:v>
                </c:pt>
                <c:pt idx="994">
                  <c:v>1981.4587808307199</c:v>
                </c:pt>
                <c:pt idx="995">
                  <c:v>1980.4192563822</c:v>
                </c:pt>
                <c:pt idx="996">
                  <c:v>1990.9340968296401</c:v>
                </c:pt>
                <c:pt idx="997">
                  <c:v>1985.473823132</c:v>
                </c:pt>
                <c:pt idx="998">
                  <c:v>1984.9875544142301</c:v>
                </c:pt>
                <c:pt idx="999">
                  <c:v>1985.57671371474</c:v>
                </c:pt>
                <c:pt idx="1000">
                  <c:v>1976.53552321847</c:v>
                </c:pt>
                <c:pt idx="1001">
                  <c:v>1983.9405991030901</c:v>
                </c:pt>
                <c:pt idx="1002">
                  <c:v>1991.6937616953801</c:v>
                </c:pt>
                <c:pt idx="1003">
                  <c:v>1985.32191448716</c:v>
                </c:pt>
                <c:pt idx="1004">
                  <c:v>1989.1501256154199</c:v>
                </c:pt>
                <c:pt idx="1005">
                  <c:v>1988.64469375461</c:v>
                </c:pt>
                <c:pt idx="1006">
                  <c:v>1987.9625824217501</c:v>
                </c:pt>
                <c:pt idx="1007">
                  <c:v>2000.32161309753</c:v>
                </c:pt>
                <c:pt idx="1008">
                  <c:v>1996.0609093665</c:v>
                </c:pt>
                <c:pt idx="1009">
                  <c:v>1994.44206331441</c:v>
                </c:pt>
                <c:pt idx="1010">
                  <c:v>1996.2901983100301</c:v>
                </c:pt>
                <c:pt idx="1011">
                  <c:v>1988.8050798342099</c:v>
                </c:pt>
                <c:pt idx="1012">
                  <c:v>1990.37167298175</c:v>
                </c:pt>
                <c:pt idx="1013">
                  <c:v>1995.49298979171</c:v>
                </c:pt>
                <c:pt idx="1014">
                  <c:v>1987.4800713878999</c:v>
                </c:pt>
                <c:pt idx="1015">
                  <c:v>1992.38447362799</c:v>
                </c:pt>
                <c:pt idx="1016">
                  <c:v>1992.02570051414</c:v>
                </c:pt>
                <c:pt idx="1017">
                  <c:v>1988.8514038872599</c:v>
                </c:pt>
                <c:pt idx="1018">
                  <c:v>1996.316133135</c:v>
                </c:pt>
                <c:pt idx="1019">
                  <c:v>1995.33818686726</c:v>
                </c:pt>
                <c:pt idx="1020">
                  <c:v>1992.21696498392</c:v>
                </c:pt>
                <c:pt idx="1021">
                  <c:v>1999.0370591378401</c:v>
                </c:pt>
                <c:pt idx="1022">
                  <c:v>1991.9616612108</c:v>
                </c:pt>
                <c:pt idx="1023">
                  <c:v>1987.7960464217299</c:v>
                </c:pt>
                <c:pt idx="1024">
                  <c:v>2000.4328544692601</c:v>
                </c:pt>
                <c:pt idx="1025">
                  <c:v>1998.1635936897601</c:v>
                </c:pt>
                <c:pt idx="1026">
                  <c:v>1992.14212604709</c:v>
                </c:pt>
                <c:pt idx="1027">
                  <c:v>1989.1035005976601</c:v>
                </c:pt>
                <c:pt idx="1028">
                  <c:v>1987.81344416143</c:v>
                </c:pt>
                <c:pt idx="1029">
                  <c:v>1989.66998179805</c:v>
                </c:pt>
                <c:pt idx="1030">
                  <c:v>1994.0833539985799</c:v>
                </c:pt>
                <c:pt idx="1031">
                  <c:v>1978.00171899829</c:v>
                </c:pt>
                <c:pt idx="1032">
                  <c:v>1980.12670132885</c:v>
                </c:pt>
                <c:pt idx="1033">
                  <c:v>1986.55673682883</c:v>
                </c:pt>
                <c:pt idx="1034">
                  <c:v>1982.09538719227</c:v>
                </c:pt>
                <c:pt idx="1035">
                  <c:v>1981.47818399416</c:v>
                </c:pt>
                <c:pt idx="1036">
                  <c:v>1985.0889531837599</c:v>
                </c:pt>
                <c:pt idx="1037">
                  <c:v>1976.2007202478001</c:v>
                </c:pt>
                <c:pt idx="1038">
                  <c:v>1983.74704182954</c:v>
                </c:pt>
                <c:pt idx="1039">
                  <c:v>1980.31412140667</c:v>
                </c:pt>
                <c:pt idx="1040">
                  <c:v>1976.77809059023</c:v>
                </c:pt>
                <c:pt idx="1041">
                  <c:v>1987.7188242495499</c:v>
                </c:pt>
                <c:pt idx="1042">
                  <c:v>1986.5547004285199</c:v>
                </c:pt>
                <c:pt idx="1043">
                  <c:v>1987.7503514537</c:v>
                </c:pt>
                <c:pt idx="1044">
                  <c:v>1996.09433307168</c:v>
                </c:pt>
                <c:pt idx="1045">
                  <c:v>1991.6420966339099</c:v>
                </c:pt>
                <c:pt idx="1046">
                  <c:v>1992.3232196937599</c:v>
                </c:pt>
                <c:pt idx="1047">
                  <c:v>2004.3304868570999</c:v>
                </c:pt>
                <c:pt idx="1048">
                  <c:v>1996.5997972947</c:v>
                </c:pt>
                <c:pt idx="1049">
                  <c:v>1998.34972095588</c:v>
                </c:pt>
                <c:pt idx="1050">
                  <c:v>2000.2630019769599</c:v>
                </c:pt>
                <c:pt idx="1051">
                  <c:v>1990.5964192717099</c:v>
                </c:pt>
                <c:pt idx="1052">
                  <c:v>1989.04262526821</c:v>
                </c:pt>
                <c:pt idx="1053">
                  <c:v>1989.95052090685</c:v>
                </c:pt>
                <c:pt idx="1054">
                  <c:v>1973.719433187</c:v>
                </c:pt>
                <c:pt idx="1055">
                  <c:v>1974.5070324513299</c:v>
                </c:pt>
                <c:pt idx="1056">
                  <c:v>1970.5758302225599</c:v>
                </c:pt>
                <c:pt idx="1057">
                  <c:v>1959.67868100142</c:v>
                </c:pt>
                <c:pt idx="1058">
                  <c:v>1969.69440888492</c:v>
                </c:pt>
                <c:pt idx="1059">
                  <c:v>1973.6524205353901</c:v>
                </c:pt>
                <c:pt idx="1060">
                  <c:v>1973.30170436413</c:v>
                </c:pt>
                <c:pt idx="1061">
                  <c:v>1983.53141906511</c:v>
                </c:pt>
                <c:pt idx="1062">
                  <c:v>1980.67494918579</c:v>
                </c:pt>
                <c:pt idx="1063">
                  <c:v>1976.5362556130499</c:v>
                </c:pt>
                <c:pt idx="1064">
                  <c:v>1986.8530701882</c:v>
                </c:pt>
                <c:pt idx="1065">
                  <c:v>1979.4657243671199</c:v>
                </c:pt>
                <c:pt idx="1066">
                  <c:v>1975.68423576636</c:v>
                </c:pt>
                <c:pt idx="1067">
                  <c:v>1970.66704712413</c:v>
                </c:pt>
                <c:pt idx="1068">
                  <c:v>1962.88534770761</c:v>
                </c:pt>
                <c:pt idx="1069">
                  <c:v>1970.3815199799201</c:v>
                </c:pt>
                <c:pt idx="1070">
                  <c:v>1981.41273674683</c:v>
                </c:pt>
                <c:pt idx="1071">
                  <c:v>1975.15751429496</c:v>
                </c:pt>
                <c:pt idx="1072">
                  <c:v>1979.56549189717</c:v>
                </c:pt>
                <c:pt idx="1073">
                  <c:v>1976.9963071396501</c:v>
                </c:pt>
                <c:pt idx="1074">
                  <c:v>1974.3835208493899</c:v>
                </c:pt>
                <c:pt idx="1075">
                  <c:v>1979.9764985284401</c:v>
                </c:pt>
                <c:pt idx="1076">
                  <c:v>1979.3132897970099</c:v>
                </c:pt>
                <c:pt idx="1077">
                  <c:v>1972.28442229742</c:v>
                </c:pt>
                <c:pt idx="1078">
                  <c:v>1975.5602356021</c:v>
                </c:pt>
                <c:pt idx="1079">
                  <c:v>1973.07611684433</c:v>
                </c:pt>
                <c:pt idx="1080">
                  <c:v>1976.3502786742299</c:v>
                </c:pt>
                <c:pt idx="1081">
                  <c:v>1988.6551718381099</c:v>
                </c:pt>
                <c:pt idx="1082">
                  <c:v>1984.1292361841699</c:v>
                </c:pt>
                <c:pt idx="1083">
                  <c:v>1982.3487845155701</c:v>
                </c:pt>
                <c:pt idx="1084">
                  <c:v>1984.9229891474799</c:v>
                </c:pt>
                <c:pt idx="1085">
                  <c:v>1975.42802709789</c:v>
                </c:pt>
                <c:pt idx="1086">
                  <c:v>1978.0397915240101</c:v>
                </c:pt>
                <c:pt idx="1087">
                  <c:v>1984.0353531230601</c:v>
                </c:pt>
                <c:pt idx="1088">
                  <c:v>1976.7501715638</c:v>
                </c:pt>
                <c:pt idx="1089">
                  <c:v>1982.0815551283999</c:v>
                </c:pt>
                <c:pt idx="1090">
                  <c:v>1981.64829433258</c:v>
                </c:pt>
                <c:pt idx="1091">
                  <c:v>1974.40189928479</c:v>
                </c:pt>
                <c:pt idx="1092">
                  <c:v>1987.4459146470699</c:v>
                </c:pt>
                <c:pt idx="1093">
                  <c:v>1988.3959168799099</c:v>
                </c:pt>
                <c:pt idx="1094">
                  <c:v>1984.2729365769601</c:v>
                </c:pt>
                <c:pt idx="1095">
                  <c:v>1986.2056270267899</c:v>
                </c:pt>
                <c:pt idx="1096">
                  <c:v>1982.44527839323</c:v>
                </c:pt>
                <c:pt idx="1097">
                  <c:v>1979.4446037792</c:v>
                </c:pt>
                <c:pt idx="1098">
                  <c:v>1993.3560226577699</c:v>
                </c:pt>
                <c:pt idx="1099">
                  <c:v>1986.2901894214499</c:v>
                </c:pt>
                <c:pt idx="1100">
                  <c:v>1987.81853505243</c:v>
                </c:pt>
                <c:pt idx="1101">
                  <c:v>1985.59955257361</c:v>
                </c:pt>
                <c:pt idx="1102">
                  <c:v>1981.18346728649</c:v>
                </c:pt>
                <c:pt idx="1103">
                  <c:v>1987.27463562004</c:v>
                </c:pt>
                <c:pt idx="1104">
                  <c:v>1994.55825553349</c:v>
                </c:pt>
                <c:pt idx="1105">
                  <c:v>1983.53568408007</c:v>
                </c:pt>
                <c:pt idx="1106">
                  <c:v>1987.8719876390201</c:v>
                </c:pt>
                <c:pt idx="1107">
                  <c:v>1984.13053091656</c:v>
                </c:pt>
                <c:pt idx="1108">
                  <c:v>1983.46213411809</c:v>
                </c:pt>
                <c:pt idx="1109">
                  <c:v>1991.6167611723399</c:v>
                </c:pt>
                <c:pt idx="1110">
                  <c:v>1990.1082303514499</c:v>
                </c:pt>
                <c:pt idx="1111">
                  <c:v>1987.08487908651</c:v>
                </c:pt>
                <c:pt idx="1112">
                  <c:v>1995.2781945595</c:v>
                </c:pt>
                <c:pt idx="1113">
                  <c:v>1990.9586040040899</c:v>
                </c:pt>
                <c:pt idx="1114">
                  <c:v>1992.3823686298599</c:v>
                </c:pt>
                <c:pt idx="1115">
                  <c:v>1999.7925344452599</c:v>
                </c:pt>
                <c:pt idx="1116">
                  <c:v>1993.0682614945799</c:v>
                </c:pt>
                <c:pt idx="1117">
                  <c:v>1990.10154473237</c:v>
                </c:pt>
                <c:pt idx="1118">
                  <c:v>1989.72757350028</c:v>
                </c:pt>
                <c:pt idx="1119">
                  <c:v>1977.74831055299</c:v>
                </c:pt>
                <c:pt idx="1120">
                  <c:v>1983.18671926262</c:v>
                </c:pt>
                <c:pt idx="1121">
                  <c:v>1983.8833569107201</c:v>
                </c:pt>
                <c:pt idx="1122">
                  <c:v>1978.64115256882</c:v>
                </c:pt>
                <c:pt idx="1123">
                  <c:v>1985.5905356266101</c:v>
                </c:pt>
                <c:pt idx="1124">
                  <c:v>1985.21794976358</c:v>
                </c:pt>
                <c:pt idx="1125">
                  <c:v>1979.61821874921</c:v>
                </c:pt>
                <c:pt idx="1126">
                  <c:v>1990.9564468144899</c:v>
                </c:pt>
                <c:pt idx="1127">
                  <c:v>1989.0337342273201</c:v>
                </c:pt>
                <c:pt idx="1128">
                  <c:v>1987.5747307445599</c:v>
                </c:pt>
                <c:pt idx="1129">
                  <c:v>1992.2713136786101</c:v>
                </c:pt>
                <c:pt idx="1130">
                  <c:v>1987.0255336693499</c:v>
                </c:pt>
                <c:pt idx="1131">
                  <c:v>1988.9202147399801</c:v>
                </c:pt>
                <c:pt idx="1132">
                  <c:v>2000.6856362240301</c:v>
                </c:pt>
                <c:pt idx="1133">
                  <c:v>1996.69402421575</c:v>
                </c:pt>
                <c:pt idx="1134">
                  <c:v>1998.05196574662</c:v>
                </c:pt>
                <c:pt idx="1135">
                  <c:v>1999.03950362917</c:v>
                </c:pt>
                <c:pt idx="1136">
                  <c:v>1991.64538757425</c:v>
                </c:pt>
                <c:pt idx="1137">
                  <c:v>1995.9148014100001</c:v>
                </c:pt>
                <c:pt idx="1138">
                  <c:v>1998.1930451641499</c:v>
                </c:pt>
                <c:pt idx="1139">
                  <c:v>1990.5115670750699</c:v>
                </c:pt>
                <c:pt idx="1140">
                  <c:v>1991.7813963403</c:v>
                </c:pt>
                <c:pt idx="1141">
                  <c:v>1991.09230244114</c:v>
                </c:pt>
                <c:pt idx="1142">
                  <c:v>1987.0029476526199</c:v>
                </c:pt>
                <c:pt idx="1143">
                  <c:v>1997.1995371248699</c:v>
                </c:pt>
                <c:pt idx="1144">
                  <c:v>1994.6118751058</c:v>
                </c:pt>
                <c:pt idx="1145">
                  <c:v>1990.0574405738901</c:v>
                </c:pt>
                <c:pt idx="1146">
                  <c:v>1994.19405388833</c:v>
                </c:pt>
                <c:pt idx="1147">
                  <c:v>1991.3791510476599</c:v>
                </c:pt>
                <c:pt idx="1148">
                  <c:v>1990.1677196722501</c:v>
                </c:pt>
                <c:pt idx="1149">
                  <c:v>1998.2281685164801</c:v>
                </c:pt>
                <c:pt idx="1150">
                  <c:v>1992.22416854158</c:v>
                </c:pt>
                <c:pt idx="1151">
                  <c:v>1992.84451557635</c:v>
                </c:pt>
                <c:pt idx="1152">
                  <c:v>1994.62438884729</c:v>
                </c:pt>
                <c:pt idx="1153">
                  <c:v>1988.1403813135601</c:v>
                </c:pt>
                <c:pt idx="1154">
                  <c:v>1993.17643374717</c:v>
                </c:pt>
                <c:pt idx="1155">
                  <c:v>1995.24787982612</c:v>
                </c:pt>
                <c:pt idx="1156">
                  <c:v>1991.6835906127201</c:v>
                </c:pt>
                <c:pt idx="1157">
                  <c:v>1994.6290457064199</c:v>
                </c:pt>
                <c:pt idx="1158">
                  <c:v>1996.24833228185</c:v>
                </c:pt>
                <c:pt idx="1159">
                  <c:v>1992.7131168579101</c:v>
                </c:pt>
                <c:pt idx="1160">
                  <c:v>2002.7339410997899</c:v>
                </c:pt>
                <c:pt idx="1161">
                  <c:v>2002.1771302146699</c:v>
                </c:pt>
                <c:pt idx="1162">
                  <c:v>2003.25528263468</c:v>
                </c:pt>
                <c:pt idx="1163">
                  <c:v>2006.71387266995</c:v>
                </c:pt>
                <c:pt idx="1164">
                  <c:v>2003.3401448365701</c:v>
                </c:pt>
                <c:pt idx="1165">
                  <c:v>2002.2915212693799</c:v>
                </c:pt>
                <c:pt idx="1166">
                  <c:v>2009.9626462404201</c:v>
                </c:pt>
                <c:pt idx="1167">
                  <c:v>2003.6125353546599</c:v>
                </c:pt>
                <c:pt idx="1168">
                  <c:v>2003.7824324806199</c:v>
                </c:pt>
                <c:pt idx="1169">
                  <c:v>2003.25536967742</c:v>
                </c:pt>
                <c:pt idx="1170">
                  <c:v>1996.53627480161</c:v>
                </c:pt>
                <c:pt idx="1171">
                  <c:v>2002.4381863148501</c:v>
                </c:pt>
                <c:pt idx="1172">
                  <c:v>2005.44747922701</c:v>
                </c:pt>
                <c:pt idx="1173">
                  <c:v>2001.6769516090101</c:v>
                </c:pt>
                <c:pt idx="1174">
                  <c:v>2006.9682207687399</c:v>
                </c:pt>
                <c:pt idx="1175">
                  <c:v>2007.5181933065601</c:v>
                </c:pt>
                <c:pt idx="1176">
                  <c:v>2005.75016169123</c:v>
                </c:pt>
                <c:pt idx="1177">
                  <c:v>2016.3870761205601</c:v>
                </c:pt>
                <c:pt idx="1178">
                  <c:v>2015.3972370355</c:v>
                </c:pt>
                <c:pt idx="1179">
                  <c:v>2013.8771253087</c:v>
                </c:pt>
                <c:pt idx="1180">
                  <c:v>2021.7764887702101</c:v>
                </c:pt>
                <c:pt idx="1181">
                  <c:v>2022.3798061830701</c:v>
                </c:pt>
                <c:pt idx="1182">
                  <c:v>2022.87584567986</c:v>
                </c:pt>
                <c:pt idx="1183">
                  <c:v>2031.7184839832501</c:v>
                </c:pt>
                <c:pt idx="1184">
                  <c:v>2031.96212789225</c:v>
                </c:pt>
                <c:pt idx="1185">
                  <c:v>2038.64777857782</c:v>
                </c:pt>
                <c:pt idx="1186">
                  <c:v>2045.36949746557</c:v>
                </c:pt>
                <c:pt idx="1187">
                  <c:v>2036.4037404062601</c:v>
                </c:pt>
                <c:pt idx="1188">
                  <c:v>2037.27501566365</c:v>
                </c:pt>
                <c:pt idx="1189">
                  <c:v>2041.9288287740701</c:v>
                </c:pt>
                <c:pt idx="1190">
                  <c:v>2034.11154357803</c:v>
                </c:pt>
                <c:pt idx="1191">
                  <c:v>2036.3774051678799</c:v>
                </c:pt>
                <c:pt idx="1192">
                  <c:v>2033.7361727520999</c:v>
                </c:pt>
                <c:pt idx="1193">
                  <c:v>2025.5367473147201</c:v>
                </c:pt>
                <c:pt idx="1194">
                  <c:v>2036.19863404221</c:v>
                </c:pt>
                <c:pt idx="1195">
                  <c:v>2036.7842816779901</c:v>
                </c:pt>
                <c:pt idx="1196">
                  <c:v>2036.84832480708</c:v>
                </c:pt>
                <c:pt idx="1197">
                  <c:v>2042.64582126811</c:v>
                </c:pt>
                <c:pt idx="1198">
                  <c:v>2036.7075604797899</c:v>
                </c:pt>
                <c:pt idx="1199">
                  <c:v>2033.04150823801</c:v>
                </c:pt>
                <c:pt idx="1200">
                  <c:v>2038.64686914819</c:v>
                </c:pt>
                <c:pt idx="1201">
                  <c:v>2029.9827477374199</c:v>
                </c:pt>
                <c:pt idx="1202">
                  <c:v>2027.80608520804</c:v>
                </c:pt>
                <c:pt idx="1203">
                  <c:v>2028.3860787063099</c:v>
                </c:pt>
                <c:pt idx="1204">
                  <c:v>2021.4324158295699</c:v>
                </c:pt>
                <c:pt idx="1205">
                  <c:v>2026.58084167058</c:v>
                </c:pt>
                <c:pt idx="1206">
                  <c:v>2034.68218014371</c:v>
                </c:pt>
                <c:pt idx="1207">
                  <c:v>2032.2891645821601</c:v>
                </c:pt>
                <c:pt idx="1208">
                  <c:v>2040.09472220514</c:v>
                </c:pt>
                <c:pt idx="1209">
                  <c:v>2041.65738921662</c:v>
                </c:pt>
                <c:pt idx="1210">
                  <c:v>2035.0117127589799</c:v>
                </c:pt>
                <c:pt idx="1211">
                  <c:v>2043.0316491886001</c:v>
                </c:pt>
                <c:pt idx="1212">
                  <c:v>2041.3707706698999</c:v>
                </c:pt>
                <c:pt idx="1213">
                  <c:v>2034.3463996713699</c:v>
                </c:pt>
                <c:pt idx="1214">
                  <c:v>2033.8180039685899</c:v>
                </c:pt>
                <c:pt idx="1215">
                  <c:v>2027.87202301037</c:v>
                </c:pt>
                <c:pt idx="1216">
                  <c:v>2024.96188589334</c:v>
                </c:pt>
                <c:pt idx="1217">
                  <c:v>2031.4698179453701</c:v>
                </c:pt>
                <c:pt idx="1218">
                  <c:v>2026.4820630752399</c:v>
                </c:pt>
                <c:pt idx="1219">
                  <c:v>2023.1029130402801</c:v>
                </c:pt>
                <c:pt idx="1220">
                  <c:v>2025.6096639413399</c:v>
                </c:pt>
                <c:pt idx="1221">
                  <c:v>2022.4825063886001</c:v>
                </c:pt>
                <c:pt idx="1222">
                  <c:v>2026.5916751879899</c:v>
                </c:pt>
                <c:pt idx="1223">
                  <c:v>2032.81055114322</c:v>
                </c:pt>
                <c:pt idx="1224">
                  <c:v>2028.4211500205799</c:v>
                </c:pt>
                <c:pt idx="1225">
                  <c:v>2034.38742652681</c:v>
                </c:pt>
                <c:pt idx="1226">
                  <c:v>2036.6879595775499</c:v>
                </c:pt>
                <c:pt idx="1227">
                  <c:v>2027.1272141706399</c:v>
                </c:pt>
                <c:pt idx="1228">
                  <c:v>2034.7975366293599</c:v>
                </c:pt>
                <c:pt idx="1229">
                  <c:v>2031.48635938863</c:v>
                </c:pt>
                <c:pt idx="1230">
                  <c:v>2024.3523074709999</c:v>
                </c:pt>
                <c:pt idx="1231">
                  <c:v>2027.0410576376701</c:v>
                </c:pt>
                <c:pt idx="1232">
                  <c:v>2023.1393094919799</c:v>
                </c:pt>
                <c:pt idx="1233">
                  <c:v>2024.1851382607699</c:v>
                </c:pt>
                <c:pt idx="1234">
                  <c:v>2034.74839780702</c:v>
                </c:pt>
                <c:pt idx="1235">
                  <c:v>2031.26961066584</c:v>
                </c:pt>
                <c:pt idx="1236">
                  <c:v>2034.27596805189</c:v>
                </c:pt>
                <c:pt idx="1237">
                  <c:v>2036.5476174544699</c:v>
                </c:pt>
                <c:pt idx="1238">
                  <c:v>2030.59170201143</c:v>
                </c:pt>
                <c:pt idx="1239">
                  <c:v>2035.0014841582699</c:v>
                </c:pt>
                <c:pt idx="1240">
                  <c:v>2039.15031317221</c:v>
                </c:pt>
                <c:pt idx="1241">
                  <c:v>2037.42352175871</c:v>
                </c:pt>
                <c:pt idx="1242">
                  <c:v>2041.52072922554</c:v>
                </c:pt>
                <c:pt idx="1243">
                  <c:v>2043.7102213033399</c:v>
                </c:pt>
                <c:pt idx="1244">
                  <c:v>2039.97014108502</c:v>
                </c:pt>
                <c:pt idx="1245">
                  <c:v>2048.3180348830001</c:v>
                </c:pt>
                <c:pt idx="1246">
                  <c:v>2046.75536927907</c:v>
                </c:pt>
                <c:pt idx="1247">
                  <c:v>2041.29189932134</c:v>
                </c:pt>
                <c:pt idx="1248">
                  <c:v>2043.28898542468</c:v>
                </c:pt>
                <c:pt idx="1249">
                  <c:v>2039.6064155782899</c:v>
                </c:pt>
                <c:pt idx="1250">
                  <c:v>2037.51019481906</c:v>
                </c:pt>
                <c:pt idx="1251">
                  <c:v>2052.82286828827</c:v>
                </c:pt>
                <c:pt idx="1252">
                  <c:v>2049.0731630003002</c:v>
                </c:pt>
                <c:pt idx="1253">
                  <c:v>2049.0712028642902</c:v>
                </c:pt>
                <c:pt idx="1254">
                  <c:v>2053.0630487047601</c:v>
                </c:pt>
                <c:pt idx="1255">
                  <c:v>2048.4579149512401</c:v>
                </c:pt>
                <c:pt idx="1256">
                  <c:v>2054.1644258411402</c:v>
                </c:pt>
                <c:pt idx="1257">
                  <c:v>2056.58879602566</c:v>
                </c:pt>
                <c:pt idx="1258">
                  <c:v>2049.3076267911401</c:v>
                </c:pt>
                <c:pt idx="1259">
                  <c:v>2051.6670976485798</c:v>
                </c:pt>
                <c:pt idx="1260">
                  <c:v>2050.3158579569699</c:v>
                </c:pt>
                <c:pt idx="1261">
                  <c:v>2038.6734439504401</c:v>
                </c:pt>
                <c:pt idx="1262">
                  <c:v>2048.9246861206798</c:v>
                </c:pt>
                <c:pt idx="1263">
                  <c:v>2049.44950133464</c:v>
                </c:pt>
                <c:pt idx="1264">
                  <c:v>2046.2010549363699</c:v>
                </c:pt>
                <c:pt idx="1265">
                  <c:v>2042.9041692487499</c:v>
                </c:pt>
                <c:pt idx="1266">
                  <c:v>2037.9252523411301</c:v>
                </c:pt>
                <c:pt idx="1267">
                  <c:v>2035.8617849268001</c:v>
                </c:pt>
                <c:pt idx="1268">
                  <c:v>2043.5349748265201</c:v>
                </c:pt>
                <c:pt idx="1269">
                  <c:v>2033.4663855983499</c:v>
                </c:pt>
                <c:pt idx="1270">
                  <c:v>2031.4739752508599</c:v>
                </c:pt>
                <c:pt idx="1271">
                  <c:v>2029.2875731849599</c:v>
                </c:pt>
                <c:pt idx="1272">
                  <c:v>2023.7901532020601</c:v>
                </c:pt>
                <c:pt idx="1273">
                  <c:v>2029.77879900325</c:v>
                </c:pt>
                <c:pt idx="1274">
                  <c:v>2035.0591729191699</c:v>
                </c:pt>
                <c:pt idx="1275">
                  <c:v>2035.7090611710601</c:v>
                </c:pt>
                <c:pt idx="1276">
                  <c:v>2043.0287593120099</c:v>
                </c:pt>
                <c:pt idx="1277">
                  <c:v>2043.04217539611</c:v>
                </c:pt>
                <c:pt idx="1278">
                  <c:v>2040.15798299121</c:v>
                </c:pt>
                <c:pt idx="1279">
                  <c:v>2051.99139845229</c:v>
                </c:pt>
                <c:pt idx="1280">
                  <c:v>2053.2113147115801</c:v>
                </c:pt>
                <c:pt idx="1281">
                  <c:v>2052.79958728356</c:v>
                </c:pt>
                <c:pt idx="1282">
                  <c:v>2057.9204244719899</c:v>
                </c:pt>
                <c:pt idx="1283">
                  <c:v>2050.8431056048698</c:v>
                </c:pt>
                <c:pt idx="1284">
                  <c:v>2048.2806850434499</c:v>
                </c:pt>
                <c:pt idx="1285">
                  <c:v>2057.4658290552502</c:v>
                </c:pt>
                <c:pt idx="1286">
                  <c:v>2046.2226759524999</c:v>
                </c:pt>
                <c:pt idx="1287">
                  <c:v>2040.2667461640899</c:v>
                </c:pt>
                <c:pt idx="1288">
                  <c:v>2037.93228163397</c:v>
                </c:pt>
                <c:pt idx="1289">
                  <c:v>2031.6574359220201</c:v>
                </c:pt>
                <c:pt idx="1290">
                  <c:v>2038.4186884697001</c:v>
                </c:pt>
                <c:pt idx="1291">
                  <c:v>2043.6109896144401</c:v>
                </c:pt>
                <c:pt idx="1292">
                  <c:v>2036.9111715092399</c:v>
                </c:pt>
                <c:pt idx="1293">
                  <c:v>2051.6449893218701</c:v>
                </c:pt>
                <c:pt idx="1294">
                  <c:v>2058.6664563234899</c:v>
                </c:pt>
                <c:pt idx="1295">
                  <c:v>2057.2986582246099</c:v>
                </c:pt>
                <c:pt idx="1296">
                  <c:v>2065.04076510395</c:v>
                </c:pt>
                <c:pt idx="1297">
                  <c:v>2062.7495279602299</c:v>
                </c:pt>
                <c:pt idx="1298">
                  <c:v>2067.1273524867602</c:v>
                </c:pt>
                <c:pt idx="1299">
                  <c:v>2077.0488121926801</c:v>
                </c:pt>
                <c:pt idx="1300">
                  <c:v>2068.1546578322</c:v>
                </c:pt>
                <c:pt idx="1301">
                  <c:v>2064.6100202346101</c:v>
                </c:pt>
                <c:pt idx="1302">
                  <c:v>2069.7077811251802</c:v>
                </c:pt>
                <c:pt idx="1303">
                  <c:v>2057.9107512443002</c:v>
                </c:pt>
                <c:pt idx="1304">
                  <c:v>2059.9830095388902</c:v>
                </c:pt>
                <c:pt idx="1305">
                  <c:v>2053.5385792083998</c:v>
                </c:pt>
                <c:pt idx="1306">
                  <c:v>2046.8381821152</c:v>
                </c:pt>
                <c:pt idx="1307">
                  <c:v>2046.9209936925299</c:v>
                </c:pt>
                <c:pt idx="1308">
                  <c:v>2053.7786488073202</c:v>
                </c:pt>
                <c:pt idx="1309">
                  <c:v>2051.5674433801801</c:v>
                </c:pt>
                <c:pt idx="1310">
                  <c:v>2061.6621895345802</c:v>
                </c:pt>
                <c:pt idx="1311">
                  <c:v>2058.9849014433498</c:v>
                </c:pt>
                <c:pt idx="1312">
                  <c:v>2048.16227714348</c:v>
                </c:pt>
                <c:pt idx="1313">
                  <c:v>2059.6590778108002</c:v>
                </c:pt>
                <c:pt idx="1314">
                  <c:v>2069.50621373594</c:v>
                </c:pt>
                <c:pt idx="1315">
                  <c:v>2066.16147623806</c:v>
                </c:pt>
                <c:pt idx="1316">
                  <c:v>2072.35134589257</c:v>
                </c:pt>
                <c:pt idx="1317">
                  <c:v>2070.9249020521202</c:v>
                </c:pt>
                <c:pt idx="1318">
                  <c:v>2072.2105870018599</c:v>
                </c:pt>
                <c:pt idx="1319">
                  <c:v>2086.0466393522802</c:v>
                </c:pt>
                <c:pt idx="1320">
                  <c:v>2069.5858014627202</c:v>
                </c:pt>
                <c:pt idx="1321">
                  <c:v>2060.6603845944401</c:v>
                </c:pt>
                <c:pt idx="1322">
                  <c:v>2063.4404462098501</c:v>
                </c:pt>
                <c:pt idx="1323">
                  <c:v>2055.3025713358202</c:v>
                </c:pt>
                <c:pt idx="1324">
                  <c:v>2057.3554738992302</c:v>
                </c:pt>
                <c:pt idx="1325">
                  <c:v>2063.5809142355602</c:v>
                </c:pt>
                <c:pt idx="1326">
                  <c:v>2056.3930232369598</c:v>
                </c:pt>
                <c:pt idx="1327">
                  <c:v>2064.7715282833601</c:v>
                </c:pt>
                <c:pt idx="1328">
                  <c:v>2065.45553956411</c:v>
                </c:pt>
                <c:pt idx="1329">
                  <c:v>2052.7953011683398</c:v>
                </c:pt>
                <c:pt idx="1330">
                  <c:v>2060.0192866504299</c:v>
                </c:pt>
                <c:pt idx="1331">
                  <c:v>2054.46249689657</c:v>
                </c:pt>
                <c:pt idx="1332">
                  <c:v>2050.1566081792898</c:v>
                </c:pt>
                <c:pt idx="1333">
                  <c:v>2054.6349431877902</c:v>
                </c:pt>
                <c:pt idx="1334">
                  <c:v>2048.4954740764501</c:v>
                </c:pt>
                <c:pt idx="1335">
                  <c:v>2044.21811452456</c:v>
                </c:pt>
                <c:pt idx="1336">
                  <c:v>2060.21688126257</c:v>
                </c:pt>
                <c:pt idx="1337">
                  <c:v>2057.2173244576102</c:v>
                </c:pt>
                <c:pt idx="1338">
                  <c:v>2060.1243173666899</c:v>
                </c:pt>
                <c:pt idx="1339">
                  <c:v>2065.5876296189499</c:v>
                </c:pt>
                <c:pt idx="1340">
                  <c:v>2060.1438420048098</c:v>
                </c:pt>
                <c:pt idx="1341">
                  <c:v>2067.1248436118299</c:v>
                </c:pt>
                <c:pt idx="1342">
                  <c:v>2078.5497885371601</c:v>
                </c:pt>
                <c:pt idx="1343">
                  <c:v>2071.2500546761898</c:v>
                </c:pt>
                <c:pt idx="1344">
                  <c:v>2070.20455928095</c:v>
                </c:pt>
                <c:pt idx="1345">
                  <c:v>2074.2978216174802</c:v>
                </c:pt>
                <c:pt idx="1346">
                  <c:v>2062.6232412491099</c:v>
                </c:pt>
                <c:pt idx="1347">
                  <c:v>2069.1997946535998</c:v>
                </c:pt>
                <c:pt idx="1348">
                  <c:v>2069.2234951772598</c:v>
                </c:pt>
                <c:pt idx="1349">
                  <c:v>2066.0904499600401</c:v>
                </c:pt>
                <c:pt idx="1350">
                  <c:v>2067.4661267269398</c:v>
                </c:pt>
                <c:pt idx="1351">
                  <c:v>2067.6529773429602</c:v>
                </c:pt>
                <c:pt idx="1352">
                  <c:v>2061.6335722564399</c:v>
                </c:pt>
                <c:pt idx="1353">
                  <c:v>2072.10131936267</c:v>
                </c:pt>
                <c:pt idx="1354">
                  <c:v>2075.4104173476599</c:v>
                </c:pt>
                <c:pt idx="1355">
                  <c:v>2074.24588258121</c:v>
                </c:pt>
                <c:pt idx="1356">
                  <c:v>2075.01767546155</c:v>
                </c:pt>
                <c:pt idx="1357">
                  <c:v>2070.2321886946502</c:v>
                </c:pt>
                <c:pt idx="1358">
                  <c:v>2070.7613333263798</c:v>
                </c:pt>
                <c:pt idx="1359">
                  <c:v>2074.2966820561701</c:v>
                </c:pt>
                <c:pt idx="1360">
                  <c:v>2067.6774765566402</c:v>
                </c:pt>
                <c:pt idx="1361">
                  <c:v>2067.63861412592</c:v>
                </c:pt>
                <c:pt idx="1362">
                  <c:v>2069.3876386411798</c:v>
                </c:pt>
                <c:pt idx="1363">
                  <c:v>2058.7359507736601</c:v>
                </c:pt>
                <c:pt idx="1364">
                  <c:v>2071.00399891088</c:v>
                </c:pt>
                <c:pt idx="1365">
                  <c:v>2066.5612189502399</c:v>
                </c:pt>
                <c:pt idx="1366">
                  <c:v>2060.69159811395</c:v>
                </c:pt>
                <c:pt idx="1367">
                  <c:v>2059.2929242535502</c:v>
                </c:pt>
                <c:pt idx="1368">
                  <c:v>2053.5958008224602</c:v>
                </c:pt>
                <c:pt idx="1369">
                  <c:v>2052.07876664795</c:v>
                </c:pt>
                <c:pt idx="1370">
                  <c:v>2063.6600319040799</c:v>
                </c:pt>
                <c:pt idx="1371">
                  <c:v>2051.9951544375599</c:v>
                </c:pt>
                <c:pt idx="1372">
                  <c:v>2057.6702568565502</c:v>
                </c:pt>
                <c:pt idx="1373">
                  <c:v>2068.8495190056601</c:v>
                </c:pt>
                <c:pt idx="1374">
                  <c:v>2067.68557041641</c:v>
                </c:pt>
                <c:pt idx="1375">
                  <c:v>2066.8588133830999</c:v>
                </c:pt>
                <c:pt idx="1376">
                  <c:v>2075.6251835405101</c:v>
                </c:pt>
                <c:pt idx="1377">
                  <c:v>2062.4530374829501</c:v>
                </c:pt>
                <c:pt idx="1378">
                  <c:v>2066.7338964700298</c:v>
                </c:pt>
                <c:pt idx="1379">
                  <c:v>2065.8824222845001</c:v>
                </c:pt>
                <c:pt idx="1380">
                  <c:v>2051.2081825739601</c:v>
                </c:pt>
                <c:pt idx="1381">
                  <c:v>2060.8599681590099</c:v>
                </c:pt>
                <c:pt idx="1382">
                  <c:v>2064.70415548853</c:v>
                </c:pt>
                <c:pt idx="1383">
                  <c:v>2052.7155875397302</c:v>
                </c:pt>
                <c:pt idx="1384">
                  <c:v>2060.5674893627101</c:v>
                </c:pt>
                <c:pt idx="1385">
                  <c:v>2056.4097222002001</c:v>
                </c:pt>
                <c:pt idx="1386">
                  <c:v>2047.42379821705</c:v>
                </c:pt>
                <c:pt idx="1387">
                  <c:v>2055.4269690323099</c:v>
                </c:pt>
                <c:pt idx="1388">
                  <c:v>2050.3572221194199</c:v>
                </c:pt>
                <c:pt idx="1389">
                  <c:v>2044.8794574791</c:v>
                </c:pt>
                <c:pt idx="1390">
                  <c:v>2044.36778634349</c:v>
                </c:pt>
                <c:pt idx="1391">
                  <c:v>2042.3759331441699</c:v>
                </c:pt>
                <c:pt idx="1392">
                  <c:v>2043.2425767222801</c:v>
                </c:pt>
                <c:pt idx="1393">
                  <c:v>2052.0859193525098</c:v>
                </c:pt>
                <c:pt idx="1394">
                  <c:v>2041.1292241424201</c:v>
                </c:pt>
                <c:pt idx="1395">
                  <c:v>2036.58633308552</c:v>
                </c:pt>
                <c:pt idx="1396">
                  <c:v>2034.7574678270901</c:v>
                </c:pt>
                <c:pt idx="1397">
                  <c:v>2030.1631215264699</c:v>
                </c:pt>
                <c:pt idx="1398">
                  <c:v>2036.07749252136</c:v>
                </c:pt>
                <c:pt idx="1399">
                  <c:v>2037.0380775558101</c:v>
                </c:pt>
                <c:pt idx="1400">
                  <c:v>2031.85733486514</c:v>
                </c:pt>
                <c:pt idx="1401">
                  <c:v>2041.24705676331</c:v>
                </c:pt>
                <c:pt idx="1402">
                  <c:v>2041.4982210901901</c:v>
                </c:pt>
                <c:pt idx="1403">
                  <c:v>2042.4453661095799</c:v>
                </c:pt>
                <c:pt idx="1404">
                  <c:v>2056.4252116849998</c:v>
                </c:pt>
                <c:pt idx="1405">
                  <c:v>2049.3591357608502</c:v>
                </c:pt>
                <c:pt idx="1406">
                  <c:v>2049.09024181633</c:v>
                </c:pt>
                <c:pt idx="1407">
                  <c:v>2057.8598721323401</c:v>
                </c:pt>
                <c:pt idx="1408">
                  <c:v>2051.1911088053098</c:v>
                </c:pt>
                <c:pt idx="1409">
                  <c:v>2051.2673427859299</c:v>
                </c:pt>
                <c:pt idx="1410">
                  <c:v>2058.9881966974399</c:v>
                </c:pt>
                <c:pt idx="1411">
                  <c:v>2045.09683305721</c:v>
                </c:pt>
                <c:pt idx="1412">
                  <c:v>2045.77229455468</c:v>
                </c:pt>
                <c:pt idx="1413">
                  <c:v>2043.4469619561401</c:v>
                </c:pt>
                <c:pt idx="1414">
                  <c:v>2026.39641219956</c:v>
                </c:pt>
                <c:pt idx="1415">
                  <c:v>2034.10375655387</c:v>
                </c:pt>
                <c:pt idx="1416">
                  <c:v>2037.32449815628</c:v>
                </c:pt>
                <c:pt idx="1417">
                  <c:v>2023.6097364937</c:v>
                </c:pt>
                <c:pt idx="1418">
                  <c:v>2030.1393752778499</c:v>
                </c:pt>
                <c:pt idx="1419">
                  <c:v>2026.3564902770599</c:v>
                </c:pt>
                <c:pt idx="1420">
                  <c:v>2023.1483498663099</c:v>
                </c:pt>
                <c:pt idx="1421">
                  <c:v>2040.9552914723599</c:v>
                </c:pt>
                <c:pt idx="1422">
                  <c:v>2034.44206128829</c:v>
                </c:pt>
                <c:pt idx="1423">
                  <c:v>2027.9831890416699</c:v>
                </c:pt>
                <c:pt idx="1424">
                  <c:v>2035.19265563567</c:v>
                </c:pt>
                <c:pt idx="1425">
                  <c:v>2030.37811483788</c:v>
                </c:pt>
                <c:pt idx="1426">
                  <c:v>2036.53728629482</c:v>
                </c:pt>
                <c:pt idx="1427">
                  <c:v>2047.1582724949801</c:v>
                </c:pt>
                <c:pt idx="1428">
                  <c:v>2035.7377994808401</c:v>
                </c:pt>
                <c:pt idx="1429">
                  <c:v>2039.40054953504</c:v>
                </c:pt>
                <c:pt idx="1430">
                  <c:v>2041.8373795310299</c:v>
                </c:pt>
                <c:pt idx="1431">
                  <c:v>2033.61633241097</c:v>
                </c:pt>
                <c:pt idx="1432">
                  <c:v>2042.23670712585</c:v>
                </c:pt>
                <c:pt idx="1433">
                  <c:v>2044.21692675332</c:v>
                </c:pt>
                <c:pt idx="1434">
                  <c:v>2037.16095918717</c:v>
                </c:pt>
                <c:pt idx="1435">
                  <c:v>2043.96669760279</c:v>
                </c:pt>
                <c:pt idx="1436">
                  <c:v>2039.46930824573</c:v>
                </c:pt>
                <c:pt idx="1437">
                  <c:v>2036.0989684426299</c:v>
                </c:pt>
                <c:pt idx="1438">
                  <c:v>2050.2972653156899</c:v>
                </c:pt>
                <c:pt idx="1439">
                  <c:v>2042.7760128786199</c:v>
                </c:pt>
                <c:pt idx="1440">
                  <c:v>2040.3061329746499</c:v>
                </c:pt>
                <c:pt idx="1441">
                  <c:v>2039.06367538419</c:v>
                </c:pt>
                <c:pt idx="1442">
                  <c:v>2028.33799049494</c:v>
                </c:pt>
                <c:pt idx="1443">
                  <c:v>2037.53580118184</c:v>
                </c:pt>
                <c:pt idx="1444">
                  <c:v>2046.01133257324</c:v>
                </c:pt>
                <c:pt idx="1445">
                  <c:v>2037.0227515776601</c:v>
                </c:pt>
                <c:pt idx="1446">
                  <c:v>2038.14834518775</c:v>
                </c:pt>
                <c:pt idx="1447">
                  <c:v>2037.47694356939</c:v>
                </c:pt>
                <c:pt idx="1448">
                  <c:v>2028.43517236241</c:v>
                </c:pt>
                <c:pt idx="1449">
                  <c:v>2041.0262421089301</c:v>
                </c:pt>
                <c:pt idx="1450">
                  <c:v>2036.42583898264</c:v>
                </c:pt>
                <c:pt idx="1451">
                  <c:v>2028.9777124295999</c:v>
                </c:pt>
                <c:pt idx="1452">
                  <c:v>2034.7703419181</c:v>
                </c:pt>
                <c:pt idx="1453">
                  <c:v>2033.56261445574</c:v>
                </c:pt>
                <c:pt idx="1454">
                  <c:v>2029.0626062900701</c:v>
                </c:pt>
                <c:pt idx="1455">
                  <c:v>2045.73059480187</c:v>
                </c:pt>
                <c:pt idx="1456">
                  <c:v>2039.0931734089299</c:v>
                </c:pt>
                <c:pt idx="1457">
                  <c:v>2039.6436804871701</c:v>
                </c:pt>
                <c:pt idx="1458">
                  <c:v>2043.83427182935</c:v>
                </c:pt>
                <c:pt idx="1459">
                  <c:v>2034.2841161746001</c:v>
                </c:pt>
                <c:pt idx="1460">
                  <c:v>2040.7226963406399</c:v>
                </c:pt>
                <c:pt idx="1461">
                  <c:v>2048.9515000244301</c:v>
                </c:pt>
                <c:pt idx="1462">
                  <c:v>2036.67539508513</c:v>
                </c:pt>
                <c:pt idx="1463">
                  <c:v>2037.96979424449</c:v>
                </c:pt>
                <c:pt idx="1464">
                  <c:v>2035.85625224522</c:v>
                </c:pt>
                <c:pt idx="1465">
                  <c:v>2030.07400418724</c:v>
                </c:pt>
                <c:pt idx="1466">
                  <c:v>2039.9137115059</c:v>
                </c:pt>
                <c:pt idx="1467">
                  <c:v>2036.4082884314901</c:v>
                </c:pt>
                <c:pt idx="1468">
                  <c:v>2028.0408400070201</c:v>
                </c:pt>
                <c:pt idx="1469">
                  <c:v>2033.2597679970399</c:v>
                </c:pt>
                <c:pt idx="1470">
                  <c:v>2028.03246380008</c:v>
                </c:pt>
                <c:pt idx="1471">
                  <c:v>2030.4549715518201</c:v>
                </c:pt>
                <c:pt idx="1472">
                  <c:v>2040.2388767493301</c:v>
                </c:pt>
                <c:pt idx="1473">
                  <c:v>2035.7731228079399</c:v>
                </c:pt>
                <c:pt idx="1474">
                  <c:v>2039.2527707193699</c:v>
                </c:pt>
                <c:pt idx="1475">
                  <c:v>2046.4768757813799</c:v>
                </c:pt>
                <c:pt idx="1476">
                  <c:v>2042.5252577962599</c:v>
                </c:pt>
                <c:pt idx="1477">
                  <c:v>2046.0634280650199</c:v>
                </c:pt>
                <c:pt idx="1478">
                  <c:v>2050.7981518644001</c:v>
                </c:pt>
                <c:pt idx="1479">
                  <c:v>2037.3184733574301</c:v>
                </c:pt>
                <c:pt idx="1480">
                  <c:v>2040.1321237899399</c:v>
                </c:pt>
                <c:pt idx="1481">
                  <c:v>2040.2019507279899</c:v>
                </c:pt>
                <c:pt idx="1482">
                  <c:v>2030.1452404460599</c:v>
                </c:pt>
                <c:pt idx="1483">
                  <c:v>2032.66271847045</c:v>
                </c:pt>
                <c:pt idx="1484">
                  <c:v>2032.86821306501</c:v>
                </c:pt>
                <c:pt idx="1485">
                  <c:v>2015.86894584791</c:v>
                </c:pt>
                <c:pt idx="1486">
                  <c:v>2024.2470844418399</c:v>
                </c:pt>
                <c:pt idx="1487">
                  <c:v>2020.36589644889</c:v>
                </c:pt>
                <c:pt idx="1488">
                  <c:v>2012.0907631539201</c:v>
                </c:pt>
                <c:pt idx="1489">
                  <c:v>2015.7171646049001</c:v>
                </c:pt>
                <c:pt idx="1490">
                  <c:v>2012.9865108300501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B1-264F-81F7-644118D09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903375"/>
        <c:axId val="550893919"/>
      </c:scatterChart>
      <c:scatterChart>
        <c:scatterStyle val="smoothMarker"/>
        <c:varyColors val="0"/>
        <c:ser>
          <c:idx val="0"/>
          <c:order val="0"/>
          <c:tx>
            <c:strRef>
              <c:f>Sheet1!$K$4</c:f>
              <c:strCache>
                <c:ptCount val="1"/>
                <c:pt idx="0">
                  <c:v>Experiment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8"/>
            <c:marker>
              <c:symbol val="none"/>
            </c:marker>
            <c:bubble3D val="0"/>
            <c:spPr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34B1-264F-81F7-644118D097C6}"/>
              </c:ext>
            </c:extLst>
          </c:dPt>
          <c:xVal>
            <c:numRef>
              <c:f>Sheet1!$A$2:$A$1492</c:f>
              <c:numCache>
                <c:formatCode>General</c:formatCode>
                <c:ptCount val="1491"/>
                <c:pt idx="0">
                  <c:v>0.88235294117647056</c:v>
                </c:pt>
                <c:pt idx="1">
                  <c:v>1.3235294117647058</c:v>
                </c:pt>
                <c:pt idx="2">
                  <c:v>1.7647058823529411</c:v>
                </c:pt>
                <c:pt idx="3">
                  <c:v>2.2058823529411766</c:v>
                </c:pt>
                <c:pt idx="4">
                  <c:v>2.6470588235294117</c:v>
                </c:pt>
                <c:pt idx="5">
                  <c:v>3.0882352941176467</c:v>
                </c:pt>
                <c:pt idx="6">
                  <c:v>3.5294117647058822</c:v>
                </c:pt>
                <c:pt idx="7">
                  <c:v>3.9705882352941178</c:v>
                </c:pt>
                <c:pt idx="8">
                  <c:v>4.4117647058823533</c:v>
                </c:pt>
                <c:pt idx="9">
                  <c:v>4.8529411764705879</c:v>
                </c:pt>
                <c:pt idx="10">
                  <c:v>5.2941176470588234</c:v>
                </c:pt>
                <c:pt idx="11">
                  <c:v>5.7352941176470589</c:v>
                </c:pt>
                <c:pt idx="12">
                  <c:v>6.1764705882352935</c:v>
                </c:pt>
                <c:pt idx="13">
                  <c:v>6.617647058823529</c:v>
                </c:pt>
                <c:pt idx="14">
                  <c:v>7.0588235294117645</c:v>
                </c:pt>
                <c:pt idx="15">
                  <c:v>7.5</c:v>
                </c:pt>
                <c:pt idx="16">
                  <c:v>7.9411764705882355</c:v>
                </c:pt>
                <c:pt idx="17">
                  <c:v>8.382352941176471</c:v>
                </c:pt>
                <c:pt idx="18">
                  <c:v>8.8235294117647065</c:v>
                </c:pt>
                <c:pt idx="19">
                  <c:v>9.2647058823529402</c:v>
                </c:pt>
                <c:pt idx="20">
                  <c:v>9.7058823529411757</c:v>
                </c:pt>
                <c:pt idx="21">
                  <c:v>10.147058823529411</c:v>
                </c:pt>
                <c:pt idx="22">
                  <c:v>10.588235294117647</c:v>
                </c:pt>
                <c:pt idx="23">
                  <c:v>11.029411764705882</c:v>
                </c:pt>
                <c:pt idx="24">
                  <c:v>11.470588235294118</c:v>
                </c:pt>
                <c:pt idx="25">
                  <c:v>11.911764705882353</c:v>
                </c:pt>
                <c:pt idx="26">
                  <c:v>12.352941176470587</c:v>
                </c:pt>
                <c:pt idx="27">
                  <c:v>12.794117647058822</c:v>
                </c:pt>
                <c:pt idx="28">
                  <c:v>13.235294117647058</c:v>
                </c:pt>
                <c:pt idx="29">
                  <c:v>13.676470588235293</c:v>
                </c:pt>
                <c:pt idx="30">
                  <c:v>14.117647058823529</c:v>
                </c:pt>
                <c:pt idx="31">
                  <c:v>14.558823529411764</c:v>
                </c:pt>
                <c:pt idx="32">
                  <c:v>15</c:v>
                </c:pt>
                <c:pt idx="33">
                  <c:v>15.441176470588236</c:v>
                </c:pt>
                <c:pt idx="34">
                  <c:v>15.882352941176471</c:v>
                </c:pt>
                <c:pt idx="35">
                  <c:v>16.323529411764707</c:v>
                </c:pt>
                <c:pt idx="36">
                  <c:v>16.764705882352942</c:v>
                </c:pt>
                <c:pt idx="37">
                  <c:v>17.205882352941178</c:v>
                </c:pt>
                <c:pt idx="38">
                  <c:v>17.647058823529413</c:v>
                </c:pt>
                <c:pt idx="39">
                  <c:v>18.088235294117645</c:v>
                </c:pt>
                <c:pt idx="40">
                  <c:v>18.52941176470588</c:v>
                </c:pt>
                <c:pt idx="41">
                  <c:v>18.970588235294116</c:v>
                </c:pt>
                <c:pt idx="42">
                  <c:v>19.411764705882351</c:v>
                </c:pt>
                <c:pt idx="43">
                  <c:v>19.852941176470587</c:v>
                </c:pt>
                <c:pt idx="44">
                  <c:v>20.294117647058822</c:v>
                </c:pt>
                <c:pt idx="45">
                  <c:v>20.735294117647058</c:v>
                </c:pt>
                <c:pt idx="46">
                  <c:v>21.176470588235293</c:v>
                </c:pt>
                <c:pt idx="47">
                  <c:v>21.617647058823529</c:v>
                </c:pt>
                <c:pt idx="48">
                  <c:v>22.058823529411764</c:v>
                </c:pt>
                <c:pt idx="49">
                  <c:v>22.5</c:v>
                </c:pt>
                <c:pt idx="50">
                  <c:v>22.941176470588236</c:v>
                </c:pt>
                <c:pt idx="51">
                  <c:v>23.382352941176471</c:v>
                </c:pt>
                <c:pt idx="52">
                  <c:v>23.823529411764707</c:v>
                </c:pt>
                <c:pt idx="53">
                  <c:v>24.264705882352942</c:v>
                </c:pt>
                <c:pt idx="54">
                  <c:v>24.705882352941174</c:v>
                </c:pt>
                <c:pt idx="55">
                  <c:v>25.147058823529409</c:v>
                </c:pt>
                <c:pt idx="56">
                  <c:v>25.588235294117645</c:v>
                </c:pt>
                <c:pt idx="57">
                  <c:v>26.02941176470588</c:v>
                </c:pt>
                <c:pt idx="58">
                  <c:v>26.470588235294116</c:v>
                </c:pt>
                <c:pt idx="59">
                  <c:v>26.911764705882351</c:v>
                </c:pt>
                <c:pt idx="60">
                  <c:v>27.352941176470587</c:v>
                </c:pt>
                <c:pt idx="61">
                  <c:v>27.794117647058822</c:v>
                </c:pt>
                <c:pt idx="62">
                  <c:v>28.235294117647058</c:v>
                </c:pt>
                <c:pt idx="63">
                  <c:v>28.676470588235293</c:v>
                </c:pt>
                <c:pt idx="64">
                  <c:v>29.117647058823529</c:v>
                </c:pt>
                <c:pt idx="65">
                  <c:v>29.558823529411764</c:v>
                </c:pt>
                <c:pt idx="66">
                  <c:v>30</c:v>
                </c:pt>
                <c:pt idx="67">
                  <c:v>30.441176470588236</c:v>
                </c:pt>
                <c:pt idx="68">
                  <c:v>30.882352941176471</c:v>
                </c:pt>
                <c:pt idx="69">
                  <c:v>31.323529411764707</c:v>
                </c:pt>
                <c:pt idx="70">
                  <c:v>31.764705882352942</c:v>
                </c:pt>
                <c:pt idx="71">
                  <c:v>32.205882352941174</c:v>
                </c:pt>
                <c:pt idx="72">
                  <c:v>32.647058823529413</c:v>
                </c:pt>
                <c:pt idx="73">
                  <c:v>33.088235294117645</c:v>
                </c:pt>
                <c:pt idx="74">
                  <c:v>33.529411764705884</c:v>
                </c:pt>
                <c:pt idx="75">
                  <c:v>33.970588235294116</c:v>
                </c:pt>
                <c:pt idx="76">
                  <c:v>34.411764705882355</c:v>
                </c:pt>
                <c:pt idx="77">
                  <c:v>34.852941176470587</c:v>
                </c:pt>
                <c:pt idx="78">
                  <c:v>35.294117647058826</c:v>
                </c:pt>
                <c:pt idx="79">
                  <c:v>35.735294117647058</c:v>
                </c:pt>
                <c:pt idx="80">
                  <c:v>36.17647058823529</c:v>
                </c:pt>
                <c:pt idx="81">
                  <c:v>36.617647058823529</c:v>
                </c:pt>
                <c:pt idx="82">
                  <c:v>37.058823529411761</c:v>
                </c:pt>
                <c:pt idx="83">
                  <c:v>37.5</c:v>
                </c:pt>
                <c:pt idx="84">
                  <c:v>37.941176470588232</c:v>
                </c:pt>
                <c:pt idx="85">
                  <c:v>38.382352941176471</c:v>
                </c:pt>
                <c:pt idx="86">
                  <c:v>38.823529411764703</c:v>
                </c:pt>
                <c:pt idx="87">
                  <c:v>39.264705882352942</c:v>
                </c:pt>
                <c:pt idx="88">
                  <c:v>39.705882352941174</c:v>
                </c:pt>
                <c:pt idx="89">
                  <c:v>40.147058823529413</c:v>
                </c:pt>
                <c:pt idx="90">
                  <c:v>40.588235294117645</c:v>
                </c:pt>
                <c:pt idx="91">
                  <c:v>41.029411764705884</c:v>
                </c:pt>
                <c:pt idx="92">
                  <c:v>41.470588235294116</c:v>
                </c:pt>
                <c:pt idx="93">
                  <c:v>41.911764705882355</c:v>
                </c:pt>
                <c:pt idx="94">
                  <c:v>42.352941176470587</c:v>
                </c:pt>
                <c:pt idx="95">
                  <c:v>42.794117647058819</c:v>
                </c:pt>
                <c:pt idx="96">
                  <c:v>43.235294117647058</c:v>
                </c:pt>
                <c:pt idx="97">
                  <c:v>43.67647058823529</c:v>
                </c:pt>
                <c:pt idx="98">
                  <c:v>44.117647058823529</c:v>
                </c:pt>
                <c:pt idx="99">
                  <c:v>44.558823529411761</c:v>
                </c:pt>
                <c:pt idx="100">
                  <c:v>45</c:v>
                </c:pt>
              </c:numCache>
            </c:numRef>
          </c:xVal>
          <c:yVal>
            <c:numRef>
              <c:f>Sheet1!$B$2:$B$1492</c:f>
              <c:numCache>
                <c:formatCode>General</c:formatCode>
                <c:ptCount val="1491"/>
                <c:pt idx="0">
                  <c:v>1077</c:v>
                </c:pt>
                <c:pt idx="1">
                  <c:v>1075</c:v>
                </c:pt>
                <c:pt idx="2">
                  <c:v>1096</c:v>
                </c:pt>
                <c:pt idx="3">
                  <c:v>1095</c:v>
                </c:pt>
                <c:pt idx="4">
                  <c:v>1524</c:v>
                </c:pt>
                <c:pt idx="5">
                  <c:v>1566</c:v>
                </c:pt>
                <c:pt idx="6">
                  <c:v>1569</c:v>
                </c:pt>
                <c:pt idx="7">
                  <c:v>1563</c:v>
                </c:pt>
                <c:pt idx="8">
                  <c:v>1458</c:v>
                </c:pt>
                <c:pt idx="9">
                  <c:v>1359</c:v>
                </c:pt>
                <c:pt idx="10">
                  <c:v>1308</c:v>
                </c:pt>
                <c:pt idx="11">
                  <c:v>1376</c:v>
                </c:pt>
                <c:pt idx="12">
                  <c:v>1463</c:v>
                </c:pt>
                <c:pt idx="13">
                  <c:v>1366</c:v>
                </c:pt>
                <c:pt idx="14">
                  <c:v>1257</c:v>
                </c:pt>
                <c:pt idx="15">
                  <c:v>1253</c:v>
                </c:pt>
                <c:pt idx="16">
                  <c:v>1331</c:v>
                </c:pt>
                <c:pt idx="17">
                  <c:v>1429</c:v>
                </c:pt>
                <c:pt idx="18">
                  <c:v>1489</c:v>
                </c:pt>
                <c:pt idx="19">
                  <c:v>1602</c:v>
                </c:pt>
                <c:pt idx="20">
                  <c:v>1484</c:v>
                </c:pt>
                <c:pt idx="21">
                  <c:v>1323</c:v>
                </c:pt>
                <c:pt idx="22">
                  <c:v>1276</c:v>
                </c:pt>
                <c:pt idx="23">
                  <c:v>1164</c:v>
                </c:pt>
                <c:pt idx="24">
                  <c:v>1198</c:v>
                </c:pt>
                <c:pt idx="25">
                  <c:v>1302</c:v>
                </c:pt>
                <c:pt idx="26">
                  <c:v>1409</c:v>
                </c:pt>
                <c:pt idx="27">
                  <c:v>1521</c:v>
                </c:pt>
                <c:pt idx="28">
                  <c:v>1606</c:v>
                </c:pt>
                <c:pt idx="29">
                  <c:v>1663</c:v>
                </c:pt>
                <c:pt idx="30">
                  <c:v>1777</c:v>
                </c:pt>
                <c:pt idx="31">
                  <c:v>1886</c:v>
                </c:pt>
                <c:pt idx="32">
                  <c:v>1922</c:v>
                </c:pt>
                <c:pt idx="33">
                  <c:v>1959</c:v>
                </c:pt>
                <c:pt idx="34">
                  <c:v>1946</c:v>
                </c:pt>
                <c:pt idx="35">
                  <c:v>1924</c:v>
                </c:pt>
                <c:pt idx="36">
                  <c:v>1779</c:v>
                </c:pt>
                <c:pt idx="37">
                  <c:v>1712</c:v>
                </c:pt>
                <c:pt idx="38">
                  <c:v>1573</c:v>
                </c:pt>
                <c:pt idx="39">
                  <c:v>1528</c:v>
                </c:pt>
                <c:pt idx="40">
                  <c:v>1287</c:v>
                </c:pt>
                <c:pt idx="41">
                  <c:v>1374</c:v>
                </c:pt>
                <c:pt idx="42">
                  <c:v>1188</c:v>
                </c:pt>
                <c:pt idx="43">
                  <c:v>1262</c:v>
                </c:pt>
                <c:pt idx="44">
                  <c:v>1236</c:v>
                </c:pt>
                <c:pt idx="45">
                  <c:v>1196</c:v>
                </c:pt>
                <c:pt idx="46">
                  <c:v>1241</c:v>
                </c:pt>
                <c:pt idx="47">
                  <c:v>1252</c:v>
                </c:pt>
                <c:pt idx="48">
                  <c:v>1327</c:v>
                </c:pt>
                <c:pt idx="49">
                  <c:v>1380</c:v>
                </c:pt>
                <c:pt idx="50">
                  <c:v>1514</c:v>
                </c:pt>
                <c:pt idx="51">
                  <c:v>1625</c:v>
                </c:pt>
                <c:pt idx="52">
                  <c:v>1802</c:v>
                </c:pt>
                <c:pt idx="53">
                  <c:v>1870</c:v>
                </c:pt>
                <c:pt idx="54">
                  <c:v>1960</c:v>
                </c:pt>
                <c:pt idx="55">
                  <c:v>1977</c:v>
                </c:pt>
                <c:pt idx="56">
                  <c:v>1407</c:v>
                </c:pt>
                <c:pt idx="57">
                  <c:v>1324</c:v>
                </c:pt>
                <c:pt idx="58">
                  <c:v>1311</c:v>
                </c:pt>
                <c:pt idx="59">
                  <c:v>1436</c:v>
                </c:pt>
                <c:pt idx="60">
                  <c:v>1315</c:v>
                </c:pt>
                <c:pt idx="61">
                  <c:v>1291</c:v>
                </c:pt>
                <c:pt idx="62">
                  <c:v>1304</c:v>
                </c:pt>
                <c:pt idx="63">
                  <c:v>1326</c:v>
                </c:pt>
                <c:pt idx="64">
                  <c:v>1342</c:v>
                </c:pt>
                <c:pt idx="65">
                  <c:v>1441</c:v>
                </c:pt>
                <c:pt idx="66">
                  <c:v>1564</c:v>
                </c:pt>
                <c:pt idx="67">
                  <c:v>1642</c:v>
                </c:pt>
                <c:pt idx="68">
                  <c:v>1361</c:v>
                </c:pt>
                <c:pt idx="69">
                  <c:v>1286</c:v>
                </c:pt>
                <c:pt idx="70">
                  <c:v>1176</c:v>
                </c:pt>
                <c:pt idx="71">
                  <c:v>1146</c:v>
                </c:pt>
                <c:pt idx="72">
                  <c:v>1265</c:v>
                </c:pt>
                <c:pt idx="73">
                  <c:v>1372</c:v>
                </c:pt>
                <c:pt idx="74">
                  <c:v>1449</c:v>
                </c:pt>
                <c:pt idx="75">
                  <c:v>1563</c:v>
                </c:pt>
                <c:pt idx="76">
                  <c:v>1711</c:v>
                </c:pt>
                <c:pt idx="77">
                  <c:v>1774</c:v>
                </c:pt>
                <c:pt idx="78">
                  <c:v>1841</c:v>
                </c:pt>
                <c:pt idx="79">
                  <c:v>1897</c:v>
                </c:pt>
                <c:pt idx="80">
                  <c:v>1991</c:v>
                </c:pt>
                <c:pt idx="81">
                  <c:v>2018</c:v>
                </c:pt>
                <c:pt idx="82">
                  <c:v>2026</c:v>
                </c:pt>
                <c:pt idx="83">
                  <c:v>2008</c:v>
                </c:pt>
                <c:pt idx="84">
                  <c:v>1848</c:v>
                </c:pt>
                <c:pt idx="85">
                  <c:v>1690</c:v>
                </c:pt>
                <c:pt idx="86">
                  <c:v>1493</c:v>
                </c:pt>
                <c:pt idx="87">
                  <c:v>1451</c:v>
                </c:pt>
                <c:pt idx="88">
                  <c:v>1277</c:v>
                </c:pt>
                <c:pt idx="89">
                  <c:v>1286</c:v>
                </c:pt>
                <c:pt idx="90">
                  <c:v>1227</c:v>
                </c:pt>
                <c:pt idx="91">
                  <c:v>1225</c:v>
                </c:pt>
                <c:pt idx="92">
                  <c:v>1269</c:v>
                </c:pt>
                <c:pt idx="93">
                  <c:v>1244</c:v>
                </c:pt>
                <c:pt idx="94">
                  <c:v>1252</c:v>
                </c:pt>
                <c:pt idx="95">
                  <c:v>1359</c:v>
                </c:pt>
                <c:pt idx="96">
                  <c:v>1165</c:v>
                </c:pt>
                <c:pt idx="97">
                  <c:v>1105</c:v>
                </c:pt>
                <c:pt idx="98">
                  <c:v>1053</c:v>
                </c:pt>
                <c:pt idx="99">
                  <c:v>1001</c:v>
                </c:pt>
                <c:pt idx="100">
                  <c:v>951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4B1-264F-81F7-644118D09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440735"/>
        <c:axId val="1419567024"/>
      </c:scatterChart>
      <c:valAx>
        <c:axId val="550903375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893919"/>
        <c:crosses val="autoZero"/>
        <c:crossBetween val="midCat"/>
      </c:valAx>
      <c:valAx>
        <c:axId val="550893919"/>
        <c:scaling>
          <c:orientation val="minMax"/>
          <c:min val="18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accent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/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accent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903375"/>
        <c:crosses val="autoZero"/>
        <c:crossBetween val="midCat"/>
      </c:valAx>
      <c:valAx>
        <c:axId val="1419567024"/>
        <c:scaling>
          <c:orientation val="minMax"/>
          <c:max val="2200"/>
          <c:min val="1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1"/>
                    </a:solidFill>
                  </a:rPr>
                  <a:t>Residual temperature (K) </a:t>
                </a:r>
              </a:p>
            </c:rich>
          </c:tx>
          <c:overlay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accent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06440735"/>
        <c:crosses val="max"/>
        <c:crossBetween val="midCat"/>
      </c:valAx>
      <c:valAx>
        <c:axId val="5064407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19567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699627788544966"/>
          <c:y val="0.78505403871967672"/>
          <c:w val="0.38720208892529012"/>
          <c:h val="6.7318544760112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7443174906947"/>
          <c:y val="4.0922740544953852E-2"/>
          <c:w val="0.74051136501861059"/>
          <c:h val="0.7984529265729956"/>
        </c:manualLayout>
      </c:layout>
      <c:scatterChart>
        <c:scatterStyle val="smoothMarker"/>
        <c:varyColors val="0"/>
        <c:ser>
          <c:idx val="1"/>
          <c:order val="1"/>
          <c:tx>
            <c:strRef>
              <c:f>'Sheet1 (2)'!$K$5</c:f>
              <c:strCache>
                <c:ptCount val="1"/>
                <c:pt idx="0">
                  <c:v>Simulation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'Sheet1 (2)'!$C$2:$C$1492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'Sheet1 (2)'!$E$2:$E$1492</c:f>
              <c:numCache>
                <c:formatCode>General</c:formatCode>
                <c:ptCount val="1491"/>
                <c:pt idx="0">
                  <c:v>1431.3796971724501</c:v>
                </c:pt>
                <c:pt idx="1">
                  <c:v>1469.9631468012899</c:v>
                </c:pt>
                <c:pt idx="2">
                  <c:v>1504.7617904613401</c:v>
                </c:pt>
                <c:pt idx="3">
                  <c:v>1531.3305987051799</c:v>
                </c:pt>
                <c:pt idx="4">
                  <c:v>1555.1756322083299</c:v>
                </c:pt>
                <c:pt idx="5">
                  <c:v>1620.4919682443499</c:v>
                </c:pt>
                <c:pt idx="6">
                  <c:v>1673.6505368688199</c:v>
                </c:pt>
                <c:pt idx="7">
                  <c:v>1701.32579082451</c:v>
                </c:pt>
                <c:pt idx="8">
                  <c:v>1734.79243141488</c:v>
                </c:pt>
                <c:pt idx="9">
                  <c:v>1762.5083316569901</c:v>
                </c:pt>
                <c:pt idx="10">
                  <c:v>1789.32041786026</c:v>
                </c:pt>
                <c:pt idx="11">
                  <c:v>1812.38977753058</c:v>
                </c:pt>
                <c:pt idx="12">
                  <c:v>1819.5295450282099</c:v>
                </c:pt>
                <c:pt idx="13">
                  <c:v>1827.6598233997499</c:v>
                </c:pt>
                <c:pt idx="14">
                  <c:v>1845.86700816451</c:v>
                </c:pt>
                <c:pt idx="15">
                  <c:v>1852.89011468176</c:v>
                </c:pt>
                <c:pt idx="16">
                  <c:v>1858.55897366105</c:v>
                </c:pt>
                <c:pt idx="17">
                  <c:v>1863.43375079056</c:v>
                </c:pt>
                <c:pt idx="18">
                  <c:v>1860.0672614319601</c:v>
                </c:pt>
                <c:pt idx="19">
                  <c:v>1868.0620364237</c:v>
                </c:pt>
                <c:pt idx="20">
                  <c:v>1874.0055594663299</c:v>
                </c:pt>
                <c:pt idx="21">
                  <c:v>1878.47045862955</c:v>
                </c:pt>
                <c:pt idx="22">
                  <c:v>1886.1816342965201</c:v>
                </c:pt>
                <c:pt idx="23">
                  <c:v>1890.14591085797</c:v>
                </c:pt>
                <c:pt idx="24">
                  <c:v>1890.4345351711099</c:v>
                </c:pt>
                <c:pt idx="25">
                  <c:v>1898.3643246864001</c:v>
                </c:pt>
                <c:pt idx="26">
                  <c:v>1900.69805018175</c:v>
                </c:pt>
                <c:pt idx="27">
                  <c:v>1905.1391825030601</c:v>
                </c:pt>
                <c:pt idx="28">
                  <c:v>1906.5593152850399</c:v>
                </c:pt>
                <c:pt idx="29">
                  <c:v>1902.8647792056299</c:v>
                </c:pt>
                <c:pt idx="30">
                  <c:v>1902.59877867561</c:v>
                </c:pt>
                <c:pt idx="31">
                  <c:v>1903.8649006906501</c:v>
                </c:pt>
                <c:pt idx="32">
                  <c:v>1909.5695343697801</c:v>
                </c:pt>
                <c:pt idx="33">
                  <c:v>1909.2733039704201</c:v>
                </c:pt>
                <c:pt idx="34">
                  <c:v>1911.4102577296601</c:v>
                </c:pt>
                <c:pt idx="35">
                  <c:v>1909.7067565091299</c:v>
                </c:pt>
                <c:pt idx="36">
                  <c:v>1909.35313163466</c:v>
                </c:pt>
                <c:pt idx="37">
                  <c:v>1909.5642601980001</c:v>
                </c:pt>
                <c:pt idx="38">
                  <c:v>1914.3866396969199</c:v>
                </c:pt>
                <c:pt idx="39">
                  <c:v>1915.0932477562701</c:v>
                </c:pt>
                <c:pt idx="40">
                  <c:v>1917.45403228291</c:v>
                </c:pt>
                <c:pt idx="41">
                  <c:v>1911.6948888465799</c:v>
                </c:pt>
                <c:pt idx="42">
                  <c:v>1911.5476406753601</c:v>
                </c:pt>
                <c:pt idx="43">
                  <c:v>1916.4585908070701</c:v>
                </c:pt>
                <c:pt idx="44">
                  <c:v>1919.4793752283899</c:v>
                </c:pt>
                <c:pt idx="45">
                  <c:v>1916.23657455629</c:v>
                </c:pt>
                <c:pt idx="46">
                  <c:v>1911.7491530150801</c:v>
                </c:pt>
                <c:pt idx="47">
                  <c:v>1905.2523576614501</c:v>
                </c:pt>
                <c:pt idx="48">
                  <c:v>1908.04952579617</c:v>
                </c:pt>
                <c:pt idx="49">
                  <c:v>1914.7234737093499</c:v>
                </c:pt>
                <c:pt idx="50">
                  <c:v>1916.2436142840299</c:v>
                </c:pt>
                <c:pt idx="51">
                  <c:v>1915.6104293402</c:v>
                </c:pt>
                <c:pt idx="52">
                  <c:v>1915.16159787423</c:v>
                </c:pt>
                <c:pt idx="53">
                  <c:v>1912.6617144235699</c:v>
                </c:pt>
                <c:pt idx="54">
                  <c:v>1917.0299704624499</c:v>
                </c:pt>
                <c:pt idx="55">
                  <c:v>1921.10546245145</c:v>
                </c:pt>
                <c:pt idx="56">
                  <c:v>1917.4888867816001</c:v>
                </c:pt>
                <c:pt idx="57">
                  <c:v>1913.1425731847501</c:v>
                </c:pt>
                <c:pt idx="58">
                  <c:v>1908.7169814690801</c:v>
                </c:pt>
                <c:pt idx="59">
                  <c:v>1906.58884704194</c:v>
                </c:pt>
                <c:pt idx="60">
                  <c:v>1912.7631242690099</c:v>
                </c:pt>
                <c:pt idx="61">
                  <c:v>1916.8804883908599</c:v>
                </c:pt>
                <c:pt idx="62">
                  <c:v>1916.35841752135</c:v>
                </c:pt>
                <c:pt idx="63">
                  <c:v>1911.98893966682</c:v>
                </c:pt>
                <c:pt idx="64">
                  <c:v>1911.7672009733801</c:v>
                </c:pt>
                <c:pt idx="65">
                  <c:v>1913.91753615418</c:v>
                </c:pt>
                <c:pt idx="66">
                  <c:v>1917.3592051989301</c:v>
                </c:pt>
                <c:pt idx="67">
                  <c:v>1913.11293755013</c:v>
                </c:pt>
                <c:pt idx="68">
                  <c:v>1910.14511868147</c:v>
                </c:pt>
                <c:pt idx="69">
                  <c:v>1902.59976825495</c:v>
                </c:pt>
                <c:pt idx="70">
                  <c:v>1903.4722564275501</c:v>
                </c:pt>
                <c:pt idx="71">
                  <c:v>1903.23444426022</c:v>
                </c:pt>
                <c:pt idx="72">
                  <c:v>1905.1397019362901</c:v>
                </c:pt>
                <c:pt idx="73">
                  <c:v>1906.1948029345599</c:v>
                </c:pt>
                <c:pt idx="74">
                  <c:v>1906.1204966181499</c:v>
                </c:pt>
                <c:pt idx="75">
                  <c:v>1901.7930345221</c:v>
                </c:pt>
                <c:pt idx="76">
                  <c:v>1907.00464141571</c:v>
                </c:pt>
                <c:pt idx="77">
                  <c:v>1912.88434205403</c:v>
                </c:pt>
                <c:pt idx="78">
                  <c:v>1917.06373360422</c:v>
                </c:pt>
                <c:pt idx="79">
                  <c:v>1916.66419570118</c:v>
                </c:pt>
                <c:pt idx="80">
                  <c:v>1912.3279237092399</c:v>
                </c:pt>
                <c:pt idx="81">
                  <c:v>1911.5903974282501</c:v>
                </c:pt>
                <c:pt idx="82">
                  <c:v>1913.62735050011</c:v>
                </c:pt>
                <c:pt idx="83">
                  <c:v>1916.15117123542</c:v>
                </c:pt>
                <c:pt idx="84">
                  <c:v>1915.3412068360201</c:v>
                </c:pt>
                <c:pt idx="85">
                  <c:v>1911.6043934627601</c:v>
                </c:pt>
                <c:pt idx="86">
                  <c:v>1906.49352398372</c:v>
                </c:pt>
                <c:pt idx="87">
                  <c:v>1907.76511543167</c:v>
                </c:pt>
                <c:pt idx="88">
                  <c:v>1909.4926990855899</c:v>
                </c:pt>
                <c:pt idx="89">
                  <c:v>1915.3149194663399</c:v>
                </c:pt>
                <c:pt idx="90">
                  <c:v>1916.39339897266</c:v>
                </c:pt>
                <c:pt idx="91">
                  <c:v>1911.1778545345301</c:v>
                </c:pt>
                <c:pt idx="92">
                  <c:v>1908.8823946733201</c:v>
                </c:pt>
                <c:pt idx="93">
                  <c:v>1913.0668183605501</c:v>
                </c:pt>
                <c:pt idx="94">
                  <c:v>1914.6336208083501</c:v>
                </c:pt>
                <c:pt idx="95">
                  <c:v>1917.2868539916799</c:v>
                </c:pt>
                <c:pt idx="96">
                  <c:v>1917.2434842171101</c:v>
                </c:pt>
                <c:pt idx="97">
                  <c:v>1913.0961480368801</c:v>
                </c:pt>
                <c:pt idx="98">
                  <c:v>1920.6081750492201</c:v>
                </c:pt>
                <c:pt idx="99">
                  <c:v>1930.4184585528601</c:v>
                </c:pt>
                <c:pt idx="100">
                  <c:v>1945.79394003481</c:v>
                </c:pt>
                <c:pt idx="101">
                  <c:v>1959.69457847942</c:v>
                </c:pt>
                <c:pt idx="102">
                  <c:v>1970.1759172427801</c:v>
                </c:pt>
                <c:pt idx="103">
                  <c:v>1981.6206525918301</c:v>
                </c:pt>
                <c:pt idx="104">
                  <c:v>1987.65890179588</c:v>
                </c:pt>
                <c:pt idx="105">
                  <c:v>1993.2919341437901</c:v>
                </c:pt>
                <c:pt idx="106">
                  <c:v>2008.01973559719</c:v>
                </c:pt>
                <c:pt idx="107">
                  <c:v>1999.8373183719</c:v>
                </c:pt>
                <c:pt idx="108">
                  <c:v>1997.2555610567999</c:v>
                </c:pt>
                <c:pt idx="109">
                  <c:v>1995.8184948560199</c:v>
                </c:pt>
                <c:pt idx="110">
                  <c:v>1987.6875037964401</c:v>
                </c:pt>
                <c:pt idx="111">
                  <c:v>1995.4241376242201</c:v>
                </c:pt>
                <c:pt idx="112">
                  <c:v>1998.2995671629401</c:v>
                </c:pt>
                <c:pt idx="113">
                  <c:v>1982.39901700427</c:v>
                </c:pt>
                <c:pt idx="114">
                  <c:v>1987.7384506809999</c:v>
                </c:pt>
                <c:pt idx="115">
                  <c:v>1983.3793732782599</c:v>
                </c:pt>
                <c:pt idx="116">
                  <c:v>1977.8925282821499</c:v>
                </c:pt>
                <c:pt idx="117">
                  <c:v>1988.9601105197301</c:v>
                </c:pt>
                <c:pt idx="118">
                  <c:v>1984.05923890953</c:v>
                </c:pt>
                <c:pt idx="119">
                  <c:v>1979.99158255871</c:v>
                </c:pt>
                <c:pt idx="120">
                  <c:v>1988.28306360068</c:v>
                </c:pt>
                <c:pt idx="121">
                  <c:v>1984.1496946929001</c:v>
                </c:pt>
                <c:pt idx="122">
                  <c:v>1993.3053847573301</c:v>
                </c:pt>
                <c:pt idx="123">
                  <c:v>2005.30115173884</c:v>
                </c:pt>
                <c:pt idx="124">
                  <c:v>1994.1074487747501</c:v>
                </c:pt>
                <c:pt idx="125">
                  <c:v>2002.4435749183201</c:v>
                </c:pt>
                <c:pt idx="126">
                  <c:v>2005.4199817931201</c:v>
                </c:pt>
                <c:pt idx="127">
                  <c:v>1997.44674949364</c:v>
                </c:pt>
                <c:pt idx="128">
                  <c:v>2007.06755035162</c:v>
                </c:pt>
                <c:pt idx="129">
                  <c:v>2010.09917702545</c:v>
                </c:pt>
                <c:pt idx="130">
                  <c:v>2004.77225420745</c:v>
                </c:pt>
                <c:pt idx="131">
                  <c:v>2010.17989444264</c:v>
                </c:pt>
                <c:pt idx="132">
                  <c:v>2005.3982875766001</c:v>
                </c:pt>
                <c:pt idx="133">
                  <c:v>1998.9562415687401</c:v>
                </c:pt>
                <c:pt idx="134">
                  <c:v>2011.50252664563</c:v>
                </c:pt>
                <c:pt idx="135">
                  <c:v>2009.2178758872001</c:v>
                </c:pt>
                <c:pt idx="136">
                  <c:v>2004.7253611605299</c:v>
                </c:pt>
                <c:pt idx="137">
                  <c:v>2006.43868331165</c:v>
                </c:pt>
                <c:pt idx="138">
                  <c:v>2003.9072670561</c:v>
                </c:pt>
                <c:pt idx="139">
                  <c:v>2005.69736240935</c:v>
                </c:pt>
                <c:pt idx="140">
                  <c:v>2018.61917721185</c:v>
                </c:pt>
                <c:pt idx="141">
                  <c:v>2008.56506552621</c:v>
                </c:pt>
                <c:pt idx="142">
                  <c:v>2009.04677516723</c:v>
                </c:pt>
                <c:pt idx="143">
                  <c:v>2010.2151471641</c:v>
                </c:pt>
                <c:pt idx="144">
                  <c:v>2003.4905742625001</c:v>
                </c:pt>
                <c:pt idx="145">
                  <c:v>2012.1255067899999</c:v>
                </c:pt>
                <c:pt idx="146">
                  <c:v>2018.7709651581499</c:v>
                </c:pt>
                <c:pt idx="147">
                  <c:v>2009.5606543126</c:v>
                </c:pt>
                <c:pt idx="148">
                  <c:v>2019.6362084383099</c:v>
                </c:pt>
                <c:pt idx="149">
                  <c:v>2014.7351202628099</c:v>
                </c:pt>
                <c:pt idx="150">
                  <c:v>2010.572343023</c:v>
                </c:pt>
                <c:pt idx="151">
                  <c:v>2024.55710790692</c:v>
                </c:pt>
                <c:pt idx="152">
                  <c:v>2020.65641661154</c:v>
                </c:pt>
                <c:pt idx="153">
                  <c:v>2015.2866005283499</c:v>
                </c:pt>
                <c:pt idx="154">
                  <c:v>2023.5662651825</c:v>
                </c:pt>
                <c:pt idx="155">
                  <c:v>2016.22030894761</c:v>
                </c:pt>
                <c:pt idx="156">
                  <c:v>2025.20385537947</c:v>
                </c:pt>
                <c:pt idx="157">
                  <c:v>2040.82513099828</c:v>
                </c:pt>
                <c:pt idx="158">
                  <c:v>2034.0188537829199</c:v>
                </c:pt>
                <c:pt idx="159">
                  <c:v>2039.3625014986901</c:v>
                </c:pt>
                <c:pt idx="160">
                  <c:v>2044.83782345348</c:v>
                </c:pt>
                <c:pt idx="161">
                  <c:v>2037.34651224766</c:v>
                </c:pt>
                <c:pt idx="162">
                  <c:v>2049.7027314357802</c:v>
                </c:pt>
                <c:pt idx="163">
                  <c:v>2054.0025894567898</c:v>
                </c:pt>
                <c:pt idx="164">
                  <c:v>2043.24607773977</c:v>
                </c:pt>
                <c:pt idx="165">
                  <c:v>2058.4243483653299</c:v>
                </c:pt>
                <c:pt idx="166">
                  <c:v>2056.7154937617001</c:v>
                </c:pt>
                <c:pt idx="167">
                  <c:v>2061.86859189291</c:v>
                </c:pt>
                <c:pt idx="168">
                  <c:v>2083.4179114440799</c:v>
                </c:pt>
                <c:pt idx="169">
                  <c:v>2081.8046361925599</c:v>
                </c:pt>
                <c:pt idx="170">
                  <c:v>2079.8604090940498</c:v>
                </c:pt>
                <c:pt idx="171">
                  <c:v>2081.22021998113</c:v>
                </c:pt>
                <c:pt idx="172">
                  <c:v>2063.14188386467</c:v>
                </c:pt>
                <c:pt idx="173">
                  <c:v>2060.1847697629</c:v>
                </c:pt>
                <c:pt idx="174">
                  <c:v>2066.9090003454999</c:v>
                </c:pt>
                <c:pt idx="175">
                  <c:v>2055.6504598689799</c:v>
                </c:pt>
                <c:pt idx="176">
                  <c:v>2059.60693923702</c:v>
                </c:pt>
                <c:pt idx="177">
                  <c:v>2059.6790542988601</c:v>
                </c:pt>
                <c:pt idx="178">
                  <c:v>2050.4706672217599</c:v>
                </c:pt>
                <c:pt idx="179">
                  <c:v>2060.9938412582901</c:v>
                </c:pt>
                <c:pt idx="180">
                  <c:v>2069.4810927510298</c:v>
                </c:pt>
                <c:pt idx="181">
                  <c:v>2048.8527365648702</c:v>
                </c:pt>
                <c:pt idx="182">
                  <c:v>2044.22126370615</c:v>
                </c:pt>
                <c:pt idx="183">
                  <c:v>2032.8449034876701</c:v>
                </c:pt>
                <c:pt idx="184">
                  <c:v>2023.33803234371</c:v>
                </c:pt>
                <c:pt idx="185">
                  <c:v>2040.23097047273</c:v>
                </c:pt>
                <c:pt idx="186">
                  <c:v>2036.51752137676</c:v>
                </c:pt>
                <c:pt idx="187">
                  <c:v>2027.01798617482</c:v>
                </c:pt>
                <c:pt idx="188">
                  <c:v>2031.0368928380201</c:v>
                </c:pt>
                <c:pt idx="189">
                  <c:v>2021.95362719278</c:v>
                </c:pt>
                <c:pt idx="190">
                  <c:v>2025.1945665600399</c:v>
                </c:pt>
                <c:pt idx="191">
                  <c:v>2035.4476540578701</c:v>
                </c:pt>
                <c:pt idx="192">
                  <c:v>2025.18460358167</c:v>
                </c:pt>
                <c:pt idx="193">
                  <c:v>2022.9680838285699</c:v>
                </c:pt>
                <c:pt idx="194">
                  <c:v>2028.59145032877</c:v>
                </c:pt>
                <c:pt idx="195">
                  <c:v>2021.16261422976</c:v>
                </c:pt>
                <c:pt idx="196">
                  <c:v>2037.5683746722</c:v>
                </c:pt>
                <c:pt idx="197">
                  <c:v>2043.0532495667001</c:v>
                </c:pt>
                <c:pt idx="198">
                  <c:v>2031.31662210182</c:v>
                </c:pt>
                <c:pt idx="199">
                  <c:v>2031.6231601941899</c:v>
                </c:pt>
                <c:pt idx="200">
                  <c:v>2029.4367960920999</c:v>
                </c:pt>
                <c:pt idx="201">
                  <c:v>2019.3399800225</c:v>
                </c:pt>
                <c:pt idx="202">
                  <c:v>2039.0285443406799</c:v>
                </c:pt>
                <c:pt idx="203">
                  <c:v>2028.80578136707</c:v>
                </c:pt>
                <c:pt idx="204">
                  <c:v>2022.15749626606</c:v>
                </c:pt>
                <c:pt idx="205">
                  <c:v>2025.7222342534101</c:v>
                </c:pt>
                <c:pt idx="206">
                  <c:v>2018.9732141663101</c:v>
                </c:pt>
                <c:pt idx="207">
                  <c:v>2019.0425134007501</c:v>
                </c:pt>
                <c:pt idx="208">
                  <c:v>2032.0250185856901</c:v>
                </c:pt>
                <c:pt idx="209">
                  <c:v>2016.6876933476101</c:v>
                </c:pt>
                <c:pt idx="210">
                  <c:v>2019.244207576</c:v>
                </c:pt>
                <c:pt idx="211">
                  <c:v>2018.73519096877</c:v>
                </c:pt>
                <c:pt idx="212">
                  <c:v>2010.6882071499299</c:v>
                </c:pt>
                <c:pt idx="213">
                  <c:v>2025.2755562524801</c:v>
                </c:pt>
                <c:pt idx="214">
                  <c:v>2034.2262015706399</c:v>
                </c:pt>
                <c:pt idx="215">
                  <c:v>2020.5397396030501</c:v>
                </c:pt>
                <c:pt idx="216">
                  <c:v>2028.2127774057799</c:v>
                </c:pt>
                <c:pt idx="217">
                  <c:v>2029.5024583793199</c:v>
                </c:pt>
                <c:pt idx="218">
                  <c:v>2024.73294189996</c:v>
                </c:pt>
                <c:pt idx="219">
                  <c:v>2039.11104365753</c:v>
                </c:pt>
                <c:pt idx="220">
                  <c:v>2035.27939492619</c:v>
                </c:pt>
                <c:pt idx="221">
                  <c:v>2027.7366466193901</c:v>
                </c:pt>
                <c:pt idx="222">
                  <c:v>2040.2608841578699</c:v>
                </c:pt>
                <c:pt idx="223">
                  <c:v>2031.8933334350099</c:v>
                </c:pt>
                <c:pt idx="224">
                  <c:v>2032.06507078204</c:v>
                </c:pt>
                <c:pt idx="225">
                  <c:v>2046.33931065249</c:v>
                </c:pt>
                <c:pt idx="226">
                  <c:v>2039.81861653288</c:v>
                </c:pt>
                <c:pt idx="227">
                  <c:v>2037.6942546436201</c:v>
                </c:pt>
                <c:pt idx="228">
                  <c:v>2039.6583406955299</c:v>
                </c:pt>
                <c:pt idx="229">
                  <c:v>2032.1476252597399</c:v>
                </c:pt>
                <c:pt idx="230">
                  <c:v>2038.8552580573701</c:v>
                </c:pt>
                <c:pt idx="231">
                  <c:v>2045.8633794093801</c:v>
                </c:pt>
                <c:pt idx="232">
                  <c:v>2032.46589386713</c:v>
                </c:pt>
                <c:pt idx="233">
                  <c:v>2035.9731816321801</c:v>
                </c:pt>
                <c:pt idx="234">
                  <c:v>2032.67595178439</c:v>
                </c:pt>
                <c:pt idx="235">
                  <c:v>2029.8678465396399</c:v>
                </c:pt>
                <c:pt idx="236">
                  <c:v>2041.3343694084101</c:v>
                </c:pt>
                <c:pt idx="237">
                  <c:v>2040.3384035280501</c:v>
                </c:pt>
                <c:pt idx="238">
                  <c:v>2033.5080135318999</c:v>
                </c:pt>
                <c:pt idx="239">
                  <c:v>2045.8909840817</c:v>
                </c:pt>
                <c:pt idx="240">
                  <c:v>2041.57733702221</c:v>
                </c:pt>
                <c:pt idx="241">
                  <c:v>2047.0821349119601</c:v>
                </c:pt>
                <c:pt idx="242">
                  <c:v>2058.9877915301799</c:v>
                </c:pt>
                <c:pt idx="243">
                  <c:v>2049.5533290970302</c:v>
                </c:pt>
                <c:pt idx="244">
                  <c:v>2054.0092586474002</c:v>
                </c:pt>
                <c:pt idx="245">
                  <c:v>2058.7324936885698</c:v>
                </c:pt>
                <c:pt idx="246">
                  <c:v>2047.6877683999701</c:v>
                </c:pt>
                <c:pt idx="247">
                  <c:v>2058.3030222296202</c:v>
                </c:pt>
                <c:pt idx="248">
                  <c:v>2065.7661747114598</c:v>
                </c:pt>
                <c:pt idx="249">
                  <c:v>2055.9560866715801</c:v>
                </c:pt>
                <c:pt idx="250">
                  <c:v>2061.0952193389298</c:v>
                </c:pt>
                <c:pt idx="251">
                  <c:v>2059.3453609736998</c:v>
                </c:pt>
                <c:pt idx="252">
                  <c:v>2049.6180950063199</c:v>
                </c:pt>
                <c:pt idx="253">
                  <c:v>2064.0770596440698</c:v>
                </c:pt>
                <c:pt idx="254">
                  <c:v>2059.5813222888501</c:v>
                </c:pt>
                <c:pt idx="255">
                  <c:v>2052.5398006026298</c:v>
                </c:pt>
                <c:pt idx="256">
                  <c:v>2059.8495963660998</c:v>
                </c:pt>
                <c:pt idx="257">
                  <c:v>2053.68738467821</c:v>
                </c:pt>
                <c:pt idx="258">
                  <c:v>2055.1805789189698</c:v>
                </c:pt>
                <c:pt idx="259">
                  <c:v>2068.97301287457</c:v>
                </c:pt>
                <c:pt idx="260">
                  <c:v>2059.1937851524899</c:v>
                </c:pt>
                <c:pt idx="261">
                  <c:v>2061.09229237827</c:v>
                </c:pt>
                <c:pt idx="262">
                  <c:v>2062.2603867244202</c:v>
                </c:pt>
                <c:pt idx="263">
                  <c:v>2052.23260260393</c:v>
                </c:pt>
                <c:pt idx="264">
                  <c:v>2062.4456185038198</c:v>
                </c:pt>
                <c:pt idx="265">
                  <c:v>2067.94866082412</c:v>
                </c:pt>
                <c:pt idx="266">
                  <c:v>2059.6569035535599</c:v>
                </c:pt>
                <c:pt idx="267">
                  <c:v>2065.16968141397</c:v>
                </c:pt>
                <c:pt idx="268">
                  <c:v>2064.5089610976001</c:v>
                </c:pt>
                <c:pt idx="269">
                  <c:v>2060.4404174617598</c:v>
                </c:pt>
                <c:pt idx="270">
                  <c:v>2073.7106763659399</c:v>
                </c:pt>
                <c:pt idx="271">
                  <c:v>2071.0587977649702</c:v>
                </c:pt>
                <c:pt idx="272">
                  <c:v>2066.1704281051698</c:v>
                </c:pt>
                <c:pt idx="273">
                  <c:v>2069.2562065555799</c:v>
                </c:pt>
                <c:pt idx="274">
                  <c:v>2064.5020339214402</c:v>
                </c:pt>
                <c:pt idx="275">
                  <c:v>2064.9334159652299</c:v>
                </c:pt>
                <c:pt idx="276">
                  <c:v>2078.3095237566399</c:v>
                </c:pt>
                <c:pt idx="277">
                  <c:v>2070.7198211628001</c:v>
                </c:pt>
                <c:pt idx="278">
                  <c:v>2070.66022618958</c:v>
                </c:pt>
                <c:pt idx="279">
                  <c:v>2071.8779996203398</c:v>
                </c:pt>
                <c:pt idx="280">
                  <c:v>2073.3618354946798</c:v>
                </c:pt>
                <c:pt idx="281">
                  <c:v>2087.6606612642699</c:v>
                </c:pt>
                <c:pt idx="282">
                  <c:v>2108.0623879306499</c:v>
                </c:pt>
                <c:pt idx="283">
                  <c:v>2096.2806528997298</c:v>
                </c:pt>
                <c:pt idx="284">
                  <c:v>2102.7587722214098</c:v>
                </c:pt>
                <c:pt idx="285">
                  <c:v>2097.40689440297</c:v>
                </c:pt>
                <c:pt idx="286">
                  <c:v>2093.3519062721002</c:v>
                </c:pt>
                <c:pt idx="287">
                  <c:v>2109.7573176774999</c:v>
                </c:pt>
                <c:pt idx="288">
                  <c:v>2103.52941926515</c:v>
                </c:pt>
                <c:pt idx="289">
                  <c:v>2089.9269717104398</c:v>
                </c:pt>
                <c:pt idx="290">
                  <c:v>2099.4311022245502</c:v>
                </c:pt>
                <c:pt idx="291">
                  <c:v>2094.9176003214102</c:v>
                </c:pt>
                <c:pt idx="292">
                  <c:v>2101.8011112228601</c:v>
                </c:pt>
                <c:pt idx="293">
                  <c:v>2114.9283761868701</c:v>
                </c:pt>
                <c:pt idx="294">
                  <c:v>2104.7636021425601</c:v>
                </c:pt>
                <c:pt idx="295">
                  <c:v>2105.2554949434102</c:v>
                </c:pt>
                <c:pt idx="296">
                  <c:v>2109.01169775993</c:v>
                </c:pt>
                <c:pt idx="297">
                  <c:v>2094.0662018713601</c:v>
                </c:pt>
                <c:pt idx="298">
                  <c:v>2107.7752676591599</c:v>
                </c:pt>
                <c:pt idx="299">
                  <c:v>2120.1208466121998</c:v>
                </c:pt>
                <c:pt idx="300">
                  <c:v>2109.8772899033702</c:v>
                </c:pt>
                <c:pt idx="301">
                  <c:v>2107.3679587639299</c:v>
                </c:pt>
                <c:pt idx="302">
                  <c:v>2101.4321789555702</c:v>
                </c:pt>
                <c:pt idx="303">
                  <c:v>2089.21871218359</c:v>
                </c:pt>
                <c:pt idx="304">
                  <c:v>2118.4772919969801</c:v>
                </c:pt>
                <c:pt idx="305">
                  <c:v>2113.7382780010298</c:v>
                </c:pt>
                <c:pt idx="306">
                  <c:v>2095.7045065034599</c:v>
                </c:pt>
                <c:pt idx="307">
                  <c:v>2097.5725838437302</c:v>
                </c:pt>
                <c:pt idx="308">
                  <c:v>2091.4886602894098</c:v>
                </c:pt>
                <c:pt idx="309">
                  <c:v>2098.3183669408099</c:v>
                </c:pt>
                <c:pt idx="310">
                  <c:v>2112.3353677857899</c:v>
                </c:pt>
                <c:pt idx="311">
                  <c:v>2091.6366760247101</c:v>
                </c:pt>
                <c:pt idx="312">
                  <c:v>2089.8454616129402</c:v>
                </c:pt>
                <c:pt idx="313">
                  <c:v>2098.0887932638798</c:v>
                </c:pt>
                <c:pt idx="314">
                  <c:v>2089.5515414632</c:v>
                </c:pt>
                <c:pt idx="315">
                  <c:v>2095.4329548567398</c:v>
                </c:pt>
                <c:pt idx="316">
                  <c:v>2104.3166570745402</c:v>
                </c:pt>
                <c:pt idx="317">
                  <c:v>2096.7762279229</c:v>
                </c:pt>
                <c:pt idx="318">
                  <c:v>2102.9499427308001</c:v>
                </c:pt>
                <c:pt idx="319">
                  <c:v>2092.5139398204601</c:v>
                </c:pt>
                <c:pt idx="320">
                  <c:v>2082.5176687635599</c:v>
                </c:pt>
                <c:pt idx="321">
                  <c:v>2101.0029473108998</c:v>
                </c:pt>
                <c:pt idx="322">
                  <c:v>2102.8261789568</c:v>
                </c:pt>
                <c:pt idx="323">
                  <c:v>2084.8207041596402</c:v>
                </c:pt>
                <c:pt idx="324">
                  <c:v>2084.4013464703698</c:v>
                </c:pt>
                <c:pt idx="325">
                  <c:v>2073.3813978343801</c:v>
                </c:pt>
                <c:pt idx="326">
                  <c:v>2081.1114104718299</c:v>
                </c:pt>
                <c:pt idx="327">
                  <c:v>2090.38895118449</c:v>
                </c:pt>
                <c:pt idx="328">
                  <c:v>2071.8520270930699</c:v>
                </c:pt>
                <c:pt idx="329">
                  <c:v>2065.0982652821599</c:v>
                </c:pt>
                <c:pt idx="330">
                  <c:v>2063.10850490445</c:v>
                </c:pt>
                <c:pt idx="331">
                  <c:v>2047.19281251395</c:v>
                </c:pt>
                <c:pt idx="332">
                  <c:v>2051.7583637835901</c:v>
                </c:pt>
                <c:pt idx="333">
                  <c:v>2047.9042751935399</c:v>
                </c:pt>
                <c:pt idx="334">
                  <c:v>2034.2151434796699</c:v>
                </c:pt>
                <c:pt idx="335">
                  <c:v>2039.3019995285999</c:v>
                </c:pt>
                <c:pt idx="336">
                  <c:v>2036.8125273867799</c:v>
                </c:pt>
                <c:pt idx="337">
                  <c:v>2033.12446477193</c:v>
                </c:pt>
                <c:pt idx="338">
                  <c:v>2050.7157125009799</c:v>
                </c:pt>
                <c:pt idx="339">
                  <c:v>2040.0599313380001</c:v>
                </c:pt>
                <c:pt idx="340">
                  <c:v>2034.7566481205699</c:v>
                </c:pt>
                <c:pt idx="341">
                  <c:v>2045.47879052653</c:v>
                </c:pt>
                <c:pt idx="342">
                  <c:v>2038.1989360293001</c:v>
                </c:pt>
                <c:pt idx="343">
                  <c:v>2038.01113461916</c:v>
                </c:pt>
                <c:pt idx="344">
                  <c:v>2053.8438760181102</c:v>
                </c:pt>
                <c:pt idx="345">
                  <c:v>2041.2120856173101</c:v>
                </c:pt>
                <c:pt idx="346">
                  <c:v>2051.3718521289102</c:v>
                </c:pt>
                <c:pt idx="347">
                  <c:v>2052.7727946717</c:v>
                </c:pt>
                <c:pt idx="348">
                  <c:v>2041.9033094632</c:v>
                </c:pt>
                <c:pt idx="349">
                  <c:v>2051.2713316076602</c:v>
                </c:pt>
                <c:pt idx="350">
                  <c:v>2056.60320808702</c:v>
                </c:pt>
                <c:pt idx="351">
                  <c:v>2042.63973443129</c:v>
                </c:pt>
                <c:pt idx="352">
                  <c:v>2049.8646200416702</c:v>
                </c:pt>
                <c:pt idx="353">
                  <c:v>2045.52637812326</c:v>
                </c:pt>
                <c:pt idx="354">
                  <c:v>2042.18787548155</c:v>
                </c:pt>
                <c:pt idx="355">
                  <c:v>2055.8449291184902</c:v>
                </c:pt>
                <c:pt idx="356">
                  <c:v>2053.2542509488799</c:v>
                </c:pt>
                <c:pt idx="357">
                  <c:v>2047.4963569577901</c:v>
                </c:pt>
                <c:pt idx="358">
                  <c:v>2054.4296019726798</c:v>
                </c:pt>
                <c:pt idx="359">
                  <c:v>2047.3888518840799</c:v>
                </c:pt>
                <c:pt idx="360">
                  <c:v>2051.6114470913199</c:v>
                </c:pt>
                <c:pt idx="361">
                  <c:v>2064.15199595289</c:v>
                </c:pt>
                <c:pt idx="362">
                  <c:v>2053.82855010395</c:v>
                </c:pt>
                <c:pt idx="363">
                  <c:v>2054.0648936235798</c:v>
                </c:pt>
                <c:pt idx="364">
                  <c:v>2057.8591955708698</c:v>
                </c:pt>
                <c:pt idx="365">
                  <c:v>2046.2683679576401</c:v>
                </c:pt>
                <c:pt idx="366">
                  <c:v>2055.5001318642098</c:v>
                </c:pt>
                <c:pt idx="367">
                  <c:v>2062.3918357038201</c:v>
                </c:pt>
                <c:pt idx="368">
                  <c:v>2051.3721935691901</c:v>
                </c:pt>
                <c:pt idx="369">
                  <c:v>2058.1235247721702</c:v>
                </c:pt>
                <c:pt idx="370">
                  <c:v>2053.3073039512201</c:v>
                </c:pt>
                <c:pt idx="371">
                  <c:v>2048.1448425706499</c:v>
                </c:pt>
                <c:pt idx="372">
                  <c:v>2063.9931415939</c:v>
                </c:pt>
                <c:pt idx="373">
                  <c:v>2057.85028428133</c:v>
                </c:pt>
                <c:pt idx="374">
                  <c:v>2051.8050006429198</c:v>
                </c:pt>
                <c:pt idx="375">
                  <c:v>2061.2396444284</c:v>
                </c:pt>
                <c:pt idx="376">
                  <c:v>2056.4294613195898</c:v>
                </c:pt>
                <c:pt idx="377">
                  <c:v>2058.0241824087402</c:v>
                </c:pt>
                <c:pt idx="378">
                  <c:v>2069.4989420105799</c:v>
                </c:pt>
                <c:pt idx="379">
                  <c:v>2064.3721773641</c:v>
                </c:pt>
                <c:pt idx="380">
                  <c:v>2070.68844115913</c:v>
                </c:pt>
                <c:pt idx="381">
                  <c:v>2072.1782724560599</c:v>
                </c:pt>
                <c:pt idx="382">
                  <c:v>2060.1701475781001</c:v>
                </c:pt>
                <c:pt idx="383">
                  <c:v>2068.5307250589499</c:v>
                </c:pt>
                <c:pt idx="384">
                  <c:v>2080.76885001033</c:v>
                </c:pt>
                <c:pt idx="385">
                  <c:v>2071.59166636178</c:v>
                </c:pt>
                <c:pt idx="386">
                  <c:v>2073.4719416796102</c:v>
                </c:pt>
                <c:pt idx="387">
                  <c:v>2068.1408968936298</c:v>
                </c:pt>
                <c:pt idx="388">
                  <c:v>2057.6097960668999</c:v>
                </c:pt>
                <c:pt idx="389">
                  <c:v>2073.50207001425</c:v>
                </c:pt>
                <c:pt idx="390">
                  <c:v>2071.11514461863</c:v>
                </c:pt>
                <c:pt idx="391">
                  <c:v>2064.6855426454199</c:v>
                </c:pt>
                <c:pt idx="392">
                  <c:v>2070.5369757518101</c:v>
                </c:pt>
                <c:pt idx="393">
                  <c:v>2067.04908623142</c:v>
                </c:pt>
                <c:pt idx="394">
                  <c:v>2070.4990212727698</c:v>
                </c:pt>
                <c:pt idx="395">
                  <c:v>2089.1987449008602</c:v>
                </c:pt>
                <c:pt idx="396">
                  <c:v>2080.0497825836501</c:v>
                </c:pt>
                <c:pt idx="397">
                  <c:v>2079.76010647885</c:v>
                </c:pt>
                <c:pt idx="398">
                  <c:v>2077.5916835634198</c:v>
                </c:pt>
                <c:pt idx="399">
                  <c:v>2069.8496123434002</c:v>
                </c:pt>
                <c:pt idx="400">
                  <c:v>2074.7836475346598</c:v>
                </c:pt>
                <c:pt idx="401">
                  <c:v>2078.0446129935199</c:v>
                </c:pt>
                <c:pt idx="402">
                  <c:v>2068.1753120409699</c:v>
                </c:pt>
                <c:pt idx="403">
                  <c:v>2073.54773889131</c:v>
                </c:pt>
                <c:pt idx="404">
                  <c:v>2068.4228769279798</c:v>
                </c:pt>
                <c:pt idx="405">
                  <c:v>2066.2320527341799</c:v>
                </c:pt>
                <c:pt idx="406">
                  <c:v>2082.9647205678698</c:v>
                </c:pt>
                <c:pt idx="407">
                  <c:v>2083.2522175908998</c:v>
                </c:pt>
                <c:pt idx="408">
                  <c:v>2081.9092148708501</c:v>
                </c:pt>
                <c:pt idx="409">
                  <c:v>2087.5545114687602</c:v>
                </c:pt>
                <c:pt idx="410">
                  <c:v>2082.9956134756399</c:v>
                </c:pt>
                <c:pt idx="411">
                  <c:v>2086.83704818352</c:v>
                </c:pt>
                <c:pt idx="412">
                  <c:v>2096.6462489046999</c:v>
                </c:pt>
                <c:pt idx="413">
                  <c:v>2085.2937728449501</c:v>
                </c:pt>
                <c:pt idx="414">
                  <c:v>2083.1130989287399</c:v>
                </c:pt>
                <c:pt idx="415">
                  <c:v>2084.83939738857</c:v>
                </c:pt>
                <c:pt idx="416">
                  <c:v>2077.2178841352802</c:v>
                </c:pt>
                <c:pt idx="417">
                  <c:v>2086.5325633884299</c:v>
                </c:pt>
                <c:pt idx="418">
                  <c:v>2094.8943363912799</c:v>
                </c:pt>
                <c:pt idx="419">
                  <c:v>2089.1840202534399</c:v>
                </c:pt>
                <c:pt idx="420">
                  <c:v>2091.8585206878302</c:v>
                </c:pt>
                <c:pt idx="421">
                  <c:v>2090.8325101566802</c:v>
                </c:pt>
                <c:pt idx="422">
                  <c:v>2082.6556935482599</c:v>
                </c:pt>
                <c:pt idx="423">
                  <c:v>2089.1457055525798</c:v>
                </c:pt>
                <c:pt idx="424">
                  <c:v>2085.1380220000201</c:v>
                </c:pt>
                <c:pt idx="425">
                  <c:v>2078.30937742794</c:v>
                </c:pt>
                <c:pt idx="426">
                  <c:v>2084.87301668083</c:v>
                </c:pt>
                <c:pt idx="427">
                  <c:v>2079.7529647504798</c:v>
                </c:pt>
                <c:pt idx="428">
                  <c:v>2081.5460385608999</c:v>
                </c:pt>
                <c:pt idx="429">
                  <c:v>2096.2998027355302</c:v>
                </c:pt>
                <c:pt idx="430">
                  <c:v>2095.3059321660899</c:v>
                </c:pt>
                <c:pt idx="431">
                  <c:v>2094.31012819023</c:v>
                </c:pt>
                <c:pt idx="432">
                  <c:v>2100.8795021084002</c:v>
                </c:pt>
                <c:pt idx="433">
                  <c:v>2087.9018914747298</c:v>
                </c:pt>
                <c:pt idx="434">
                  <c:v>2098.0515931074101</c:v>
                </c:pt>
                <c:pt idx="435">
                  <c:v>2108.6953240871198</c:v>
                </c:pt>
                <c:pt idx="436">
                  <c:v>2100.4148243068998</c:v>
                </c:pt>
                <c:pt idx="437">
                  <c:v>2104.4474264076498</c:v>
                </c:pt>
                <c:pt idx="438">
                  <c:v>2101.9002511277599</c:v>
                </c:pt>
                <c:pt idx="439">
                  <c:v>2091.91746449629</c:v>
                </c:pt>
                <c:pt idx="440">
                  <c:v>2109.68708594483</c:v>
                </c:pt>
                <c:pt idx="441">
                  <c:v>2107.2419421752202</c:v>
                </c:pt>
                <c:pt idx="442">
                  <c:v>2099.1708026722799</c:v>
                </c:pt>
                <c:pt idx="443">
                  <c:v>2102.94537670607</c:v>
                </c:pt>
                <c:pt idx="444">
                  <c:v>2097.2009453524101</c:v>
                </c:pt>
                <c:pt idx="445">
                  <c:v>2100.74824542344</c:v>
                </c:pt>
                <c:pt idx="446">
                  <c:v>2115.6006861150299</c:v>
                </c:pt>
                <c:pt idx="447">
                  <c:v>2103.5895857721798</c:v>
                </c:pt>
                <c:pt idx="448">
                  <c:v>2104.5505960155001</c:v>
                </c:pt>
                <c:pt idx="449">
                  <c:v>2109.3202230697598</c:v>
                </c:pt>
                <c:pt idx="450">
                  <c:v>2099.59302247699</c:v>
                </c:pt>
                <c:pt idx="451">
                  <c:v>2108.8094499192598</c:v>
                </c:pt>
                <c:pt idx="452">
                  <c:v>2115.2507188895102</c:v>
                </c:pt>
                <c:pt idx="453">
                  <c:v>2104.4529387468401</c:v>
                </c:pt>
                <c:pt idx="454">
                  <c:v>2110.9677122492699</c:v>
                </c:pt>
                <c:pt idx="455">
                  <c:v>2109.25626603931</c:v>
                </c:pt>
                <c:pt idx="456">
                  <c:v>2100.3283409856099</c:v>
                </c:pt>
                <c:pt idx="457">
                  <c:v>2115.8090765670499</c:v>
                </c:pt>
                <c:pt idx="458">
                  <c:v>2114.49929995101</c:v>
                </c:pt>
                <c:pt idx="459">
                  <c:v>2107.1170381587499</c:v>
                </c:pt>
                <c:pt idx="460">
                  <c:v>2112.40099835206</c:v>
                </c:pt>
                <c:pt idx="461">
                  <c:v>2107.01360276175</c:v>
                </c:pt>
                <c:pt idx="462">
                  <c:v>2106.6618900486901</c:v>
                </c:pt>
                <c:pt idx="463">
                  <c:v>2119.9948196625301</c:v>
                </c:pt>
                <c:pt idx="464">
                  <c:v>2109.9790010243601</c:v>
                </c:pt>
                <c:pt idx="465">
                  <c:v>2106.81755658461</c:v>
                </c:pt>
                <c:pt idx="466">
                  <c:v>2112.5477909002202</c:v>
                </c:pt>
                <c:pt idx="467">
                  <c:v>2103.49029691953</c:v>
                </c:pt>
                <c:pt idx="468">
                  <c:v>2112.2644815724798</c:v>
                </c:pt>
                <c:pt idx="469">
                  <c:v>2120.20108384063</c:v>
                </c:pt>
                <c:pt idx="470">
                  <c:v>2107.7019483057002</c:v>
                </c:pt>
                <c:pt idx="471">
                  <c:v>2111.9574895748801</c:v>
                </c:pt>
                <c:pt idx="472">
                  <c:v>2109.9645982359002</c:v>
                </c:pt>
                <c:pt idx="473">
                  <c:v>2101.8537870824798</c:v>
                </c:pt>
                <c:pt idx="474">
                  <c:v>2116.4849645274298</c:v>
                </c:pt>
                <c:pt idx="475">
                  <c:v>2112.8306219044498</c:v>
                </c:pt>
                <c:pt idx="476">
                  <c:v>2104.5830274071</c:v>
                </c:pt>
                <c:pt idx="477">
                  <c:v>2107.9500642595599</c:v>
                </c:pt>
                <c:pt idx="478">
                  <c:v>2099.9641456766499</c:v>
                </c:pt>
                <c:pt idx="479">
                  <c:v>2098.1819624319901</c:v>
                </c:pt>
                <c:pt idx="480">
                  <c:v>2107.5555189956099</c:v>
                </c:pt>
                <c:pt idx="481">
                  <c:v>2097.8390337064402</c:v>
                </c:pt>
                <c:pt idx="482">
                  <c:v>2093.6934149773401</c:v>
                </c:pt>
                <c:pt idx="483">
                  <c:v>2095.0698108809602</c:v>
                </c:pt>
                <c:pt idx="484">
                  <c:v>2090.5194707097799</c:v>
                </c:pt>
                <c:pt idx="485">
                  <c:v>2099.8178398305199</c:v>
                </c:pt>
                <c:pt idx="486">
                  <c:v>2104.7738547867102</c:v>
                </c:pt>
                <c:pt idx="487">
                  <c:v>2095.1663617966701</c:v>
                </c:pt>
                <c:pt idx="488">
                  <c:v>2095.6181285962698</c:v>
                </c:pt>
                <c:pt idx="489">
                  <c:v>2094.2117488977201</c:v>
                </c:pt>
                <c:pt idx="490">
                  <c:v>2085.3864766472698</c:v>
                </c:pt>
                <c:pt idx="491">
                  <c:v>2090.7026093721101</c:v>
                </c:pt>
                <c:pt idx="492">
                  <c:v>2087.9284836849301</c:v>
                </c:pt>
                <c:pt idx="493">
                  <c:v>2080.32162245169</c:v>
                </c:pt>
                <c:pt idx="494">
                  <c:v>2081.9289609840798</c:v>
                </c:pt>
                <c:pt idx="495">
                  <c:v>2075.9810266949398</c:v>
                </c:pt>
                <c:pt idx="496">
                  <c:v>2074.1701156987501</c:v>
                </c:pt>
                <c:pt idx="497">
                  <c:v>2085.969089835</c:v>
                </c:pt>
                <c:pt idx="498">
                  <c:v>2077.6458995295802</c:v>
                </c:pt>
                <c:pt idx="499">
                  <c:v>2073.8042135620299</c:v>
                </c:pt>
                <c:pt idx="500">
                  <c:v>2077.5936368985399</c:v>
                </c:pt>
                <c:pt idx="501">
                  <c:v>2070.2500278515599</c:v>
                </c:pt>
                <c:pt idx="502">
                  <c:v>2075.3246183554902</c:v>
                </c:pt>
                <c:pt idx="503">
                  <c:v>2083.8248622495198</c:v>
                </c:pt>
                <c:pt idx="504">
                  <c:v>2075.7482180637899</c:v>
                </c:pt>
                <c:pt idx="505">
                  <c:v>2083.6299802025101</c:v>
                </c:pt>
                <c:pt idx="506">
                  <c:v>2084.4504303036001</c:v>
                </c:pt>
                <c:pt idx="507">
                  <c:v>2078.9161122987498</c:v>
                </c:pt>
                <c:pt idx="508">
                  <c:v>2092.21852978572</c:v>
                </c:pt>
                <c:pt idx="509">
                  <c:v>2091.7150810144599</c:v>
                </c:pt>
                <c:pt idx="510">
                  <c:v>2087.1284015364499</c:v>
                </c:pt>
                <c:pt idx="511">
                  <c:v>2090.4244204748702</c:v>
                </c:pt>
                <c:pt idx="512">
                  <c:v>2084.1850199135401</c:v>
                </c:pt>
                <c:pt idx="513">
                  <c:v>2084.1053760489399</c:v>
                </c:pt>
                <c:pt idx="514">
                  <c:v>2099.6980405327799</c:v>
                </c:pt>
                <c:pt idx="515">
                  <c:v>2092.5394703223801</c:v>
                </c:pt>
                <c:pt idx="516">
                  <c:v>2093.2844270305</c:v>
                </c:pt>
                <c:pt idx="517">
                  <c:v>2095.759554449</c:v>
                </c:pt>
                <c:pt idx="518">
                  <c:v>2089.4204973855599</c:v>
                </c:pt>
                <c:pt idx="519">
                  <c:v>2096.4542337514399</c:v>
                </c:pt>
                <c:pt idx="520">
                  <c:v>2104.7865400401301</c:v>
                </c:pt>
                <c:pt idx="521">
                  <c:v>2090.9803211813401</c:v>
                </c:pt>
                <c:pt idx="522">
                  <c:v>2094.33514974424</c:v>
                </c:pt>
                <c:pt idx="523">
                  <c:v>2091.70371052677</c:v>
                </c:pt>
                <c:pt idx="524">
                  <c:v>2083.0890415958602</c:v>
                </c:pt>
                <c:pt idx="525">
                  <c:v>2099.41411951182</c:v>
                </c:pt>
                <c:pt idx="526">
                  <c:v>2097.2277056122298</c:v>
                </c:pt>
                <c:pt idx="527">
                  <c:v>2089.2193027059702</c:v>
                </c:pt>
                <c:pt idx="528">
                  <c:v>2096.3323256988701</c:v>
                </c:pt>
                <c:pt idx="529">
                  <c:v>2092.2474700754001</c:v>
                </c:pt>
                <c:pt idx="530">
                  <c:v>2093.70140610216</c:v>
                </c:pt>
                <c:pt idx="531">
                  <c:v>2107.2453575313598</c:v>
                </c:pt>
                <c:pt idx="532">
                  <c:v>2093.63533461628</c:v>
                </c:pt>
                <c:pt idx="533">
                  <c:v>2096.0950272138798</c:v>
                </c:pt>
                <c:pt idx="534">
                  <c:v>2100.4600070145698</c:v>
                </c:pt>
                <c:pt idx="535">
                  <c:v>2088.5358723171598</c:v>
                </c:pt>
                <c:pt idx="536">
                  <c:v>2098.2501417581798</c:v>
                </c:pt>
                <c:pt idx="537">
                  <c:v>2108.9465678376901</c:v>
                </c:pt>
                <c:pt idx="538">
                  <c:v>2099.3605142842198</c:v>
                </c:pt>
                <c:pt idx="539">
                  <c:v>2103.03709249849</c:v>
                </c:pt>
                <c:pt idx="540">
                  <c:v>2096.3259376267501</c:v>
                </c:pt>
                <c:pt idx="541">
                  <c:v>2085.6322462871699</c:v>
                </c:pt>
                <c:pt idx="542">
                  <c:v>2097.6524172019299</c:v>
                </c:pt>
                <c:pt idx="543">
                  <c:v>2097.34123856719</c:v>
                </c:pt>
                <c:pt idx="544">
                  <c:v>2081.3442510565101</c:v>
                </c:pt>
                <c:pt idx="545">
                  <c:v>2088.7260495175501</c:v>
                </c:pt>
                <c:pt idx="546">
                  <c:v>2084.8693836331599</c:v>
                </c:pt>
                <c:pt idx="547">
                  <c:v>2080.5885370206602</c:v>
                </c:pt>
                <c:pt idx="548">
                  <c:v>2097.0033413536098</c:v>
                </c:pt>
                <c:pt idx="549">
                  <c:v>2089.5076340216001</c:v>
                </c:pt>
                <c:pt idx="550">
                  <c:v>2082.0795464824</c:v>
                </c:pt>
                <c:pt idx="551">
                  <c:v>2092.9080954565602</c:v>
                </c:pt>
                <c:pt idx="552">
                  <c:v>2084.0861588766902</c:v>
                </c:pt>
                <c:pt idx="553">
                  <c:v>2093.8563580495302</c:v>
                </c:pt>
                <c:pt idx="554">
                  <c:v>2112.02475849146</c:v>
                </c:pt>
                <c:pt idx="555">
                  <c:v>2100.90414666998</c:v>
                </c:pt>
                <c:pt idx="556">
                  <c:v>2112.8332129870901</c:v>
                </c:pt>
                <c:pt idx="557">
                  <c:v>2110.7618016459501</c:v>
                </c:pt>
                <c:pt idx="558">
                  <c:v>2098.3797642500199</c:v>
                </c:pt>
                <c:pt idx="559">
                  <c:v>2115.7463816218801</c:v>
                </c:pt>
                <c:pt idx="560">
                  <c:v>2115.3641858475498</c:v>
                </c:pt>
                <c:pt idx="561">
                  <c:v>2102.2606914893199</c:v>
                </c:pt>
                <c:pt idx="562">
                  <c:v>2108.4803821322198</c:v>
                </c:pt>
                <c:pt idx="563">
                  <c:v>2096.10833564837</c:v>
                </c:pt>
                <c:pt idx="564">
                  <c:v>2098.5107392008499</c:v>
                </c:pt>
                <c:pt idx="565">
                  <c:v>2116.0553163867198</c:v>
                </c:pt>
                <c:pt idx="566">
                  <c:v>2101.60005680308</c:v>
                </c:pt>
                <c:pt idx="567">
                  <c:v>2092.9663347197302</c:v>
                </c:pt>
                <c:pt idx="568">
                  <c:v>2100.0349963646299</c:v>
                </c:pt>
                <c:pt idx="569">
                  <c:v>2091.5755417570799</c:v>
                </c:pt>
                <c:pt idx="570">
                  <c:v>2103.5824258776001</c:v>
                </c:pt>
                <c:pt idx="571">
                  <c:v>2116.5192573177101</c:v>
                </c:pt>
                <c:pt idx="572">
                  <c:v>2108.7181647275002</c:v>
                </c:pt>
                <c:pt idx="573">
                  <c:v>2117.1536468126601</c:v>
                </c:pt>
                <c:pt idx="574">
                  <c:v>2115.9490496081698</c:v>
                </c:pt>
                <c:pt idx="575">
                  <c:v>2105.3047441055501</c:v>
                </c:pt>
                <c:pt idx="576">
                  <c:v>2127.2114658312098</c:v>
                </c:pt>
                <c:pt idx="577">
                  <c:v>2123.81841192007</c:v>
                </c:pt>
                <c:pt idx="578">
                  <c:v>2117.5653976837798</c:v>
                </c:pt>
                <c:pt idx="579">
                  <c:v>2123.4154668859301</c:v>
                </c:pt>
                <c:pt idx="580">
                  <c:v>2114.39741003381</c:v>
                </c:pt>
                <c:pt idx="581">
                  <c:v>2118.2033219484201</c:v>
                </c:pt>
                <c:pt idx="582">
                  <c:v>2136.7488648471499</c:v>
                </c:pt>
                <c:pt idx="583">
                  <c:v>2116.3971014137701</c:v>
                </c:pt>
                <c:pt idx="584">
                  <c:v>2114.6624010400201</c:v>
                </c:pt>
                <c:pt idx="585">
                  <c:v>2110.7625054719701</c:v>
                </c:pt>
                <c:pt idx="586">
                  <c:v>2091.9279624248902</c:v>
                </c:pt>
                <c:pt idx="587">
                  <c:v>2099.0457409861401</c:v>
                </c:pt>
                <c:pt idx="588">
                  <c:v>2108.6210353810402</c:v>
                </c:pt>
                <c:pt idx="589">
                  <c:v>2098.3728886720701</c:v>
                </c:pt>
                <c:pt idx="590">
                  <c:v>2105.5152789261901</c:v>
                </c:pt>
                <c:pt idx="591">
                  <c:v>2105.1605290850198</c:v>
                </c:pt>
                <c:pt idx="592">
                  <c:v>2097.6018925339099</c:v>
                </c:pt>
                <c:pt idx="593">
                  <c:v>2122.82793023149</c:v>
                </c:pt>
                <c:pt idx="594">
                  <c:v>2124.3162356662601</c:v>
                </c:pt>
                <c:pt idx="595">
                  <c:v>2115.5868941508702</c:v>
                </c:pt>
                <c:pt idx="596">
                  <c:v>2120.71202362943</c:v>
                </c:pt>
                <c:pt idx="597">
                  <c:v>2118.2218885618599</c:v>
                </c:pt>
                <c:pt idx="598">
                  <c:v>2117.8833519088898</c:v>
                </c:pt>
                <c:pt idx="599">
                  <c:v>2135.7560127486399</c:v>
                </c:pt>
                <c:pt idx="600">
                  <c:v>2124.7320678945398</c:v>
                </c:pt>
                <c:pt idx="601">
                  <c:v>2121.1087677114801</c:v>
                </c:pt>
                <c:pt idx="602">
                  <c:v>2118.2015799719002</c:v>
                </c:pt>
                <c:pt idx="603">
                  <c:v>2110.63649250254</c:v>
                </c:pt>
                <c:pt idx="604">
                  <c:v>2120.83800670348</c:v>
                </c:pt>
                <c:pt idx="605">
                  <c:v>2126.5658070082</c:v>
                </c:pt>
                <c:pt idx="606">
                  <c:v>2116.15735251142</c:v>
                </c:pt>
                <c:pt idx="607">
                  <c:v>2117.7962375090601</c:v>
                </c:pt>
                <c:pt idx="608">
                  <c:v>2115.9057604261502</c:v>
                </c:pt>
                <c:pt idx="609">
                  <c:v>2111.28203871603</c:v>
                </c:pt>
                <c:pt idx="610">
                  <c:v>2122.9517404803801</c:v>
                </c:pt>
                <c:pt idx="611">
                  <c:v>2125.6381247076001</c:v>
                </c:pt>
                <c:pt idx="612">
                  <c:v>2113.16384582106</c:v>
                </c:pt>
                <c:pt idx="613">
                  <c:v>2120.5479198038302</c:v>
                </c:pt>
                <c:pt idx="614">
                  <c:v>2111.4438567144798</c:v>
                </c:pt>
                <c:pt idx="615">
                  <c:v>2110.5339348847401</c:v>
                </c:pt>
                <c:pt idx="616">
                  <c:v>2124.5243577494002</c:v>
                </c:pt>
                <c:pt idx="617">
                  <c:v>2112.6351779342099</c:v>
                </c:pt>
                <c:pt idx="618">
                  <c:v>2098.2683408459402</c:v>
                </c:pt>
                <c:pt idx="619">
                  <c:v>2104.63830856603</c:v>
                </c:pt>
                <c:pt idx="620">
                  <c:v>2090.80662809673</c:v>
                </c:pt>
                <c:pt idx="621">
                  <c:v>2104.26081135304</c:v>
                </c:pt>
                <c:pt idx="622">
                  <c:v>2106.3644032836901</c:v>
                </c:pt>
                <c:pt idx="623">
                  <c:v>2095.0284597207501</c:v>
                </c:pt>
                <c:pt idx="624">
                  <c:v>2100.8466149435098</c:v>
                </c:pt>
                <c:pt idx="625">
                  <c:v>2095.7363217575298</c:v>
                </c:pt>
                <c:pt idx="626">
                  <c:v>2090.4669121161401</c:v>
                </c:pt>
                <c:pt idx="627">
                  <c:v>2095.9216414611701</c:v>
                </c:pt>
                <c:pt idx="628">
                  <c:v>2094.08817040645</c:v>
                </c:pt>
                <c:pt idx="629">
                  <c:v>2088.3344753542301</c:v>
                </c:pt>
                <c:pt idx="630">
                  <c:v>2091.6862007432601</c:v>
                </c:pt>
                <c:pt idx="631">
                  <c:v>2079.6402220055502</c:v>
                </c:pt>
                <c:pt idx="632">
                  <c:v>2081.9768199262098</c:v>
                </c:pt>
                <c:pt idx="633">
                  <c:v>2100.10650569175</c:v>
                </c:pt>
                <c:pt idx="634">
                  <c:v>2095.30176265311</c:v>
                </c:pt>
                <c:pt idx="635">
                  <c:v>2088.6399729158302</c:v>
                </c:pt>
                <c:pt idx="636">
                  <c:v>2091.3828704073799</c:v>
                </c:pt>
                <c:pt idx="637">
                  <c:v>2083.55091914793</c:v>
                </c:pt>
                <c:pt idx="638">
                  <c:v>2098.5324544403002</c:v>
                </c:pt>
                <c:pt idx="639">
                  <c:v>2113.8752596448799</c:v>
                </c:pt>
                <c:pt idx="640">
                  <c:v>2098.6752892159202</c:v>
                </c:pt>
                <c:pt idx="641">
                  <c:v>2103.88451492071</c:v>
                </c:pt>
                <c:pt idx="642">
                  <c:v>2099.9933849191302</c:v>
                </c:pt>
                <c:pt idx="643">
                  <c:v>2091.5046859875501</c:v>
                </c:pt>
                <c:pt idx="644">
                  <c:v>2102.9185037452598</c:v>
                </c:pt>
                <c:pt idx="645">
                  <c:v>2095.1029987305401</c:v>
                </c:pt>
                <c:pt idx="646">
                  <c:v>2079.9298289123599</c:v>
                </c:pt>
                <c:pt idx="647">
                  <c:v>2087.62300848732</c:v>
                </c:pt>
                <c:pt idx="648">
                  <c:v>2074.36228810274</c:v>
                </c:pt>
                <c:pt idx="649">
                  <c:v>2073.0702786943998</c:v>
                </c:pt>
                <c:pt idx="650">
                  <c:v>2085.9743948569699</c:v>
                </c:pt>
                <c:pt idx="651">
                  <c:v>2072.5245497996302</c:v>
                </c:pt>
                <c:pt idx="652">
                  <c:v>2067.6610758666602</c:v>
                </c:pt>
                <c:pt idx="653">
                  <c:v>2074.7305119694802</c:v>
                </c:pt>
                <c:pt idx="654">
                  <c:v>2055.77112174482</c:v>
                </c:pt>
                <c:pt idx="655">
                  <c:v>2070.8104507698899</c:v>
                </c:pt>
                <c:pt idx="656">
                  <c:v>2077.10483453085</c:v>
                </c:pt>
                <c:pt idx="657">
                  <c:v>2064.6150382496598</c:v>
                </c:pt>
                <c:pt idx="658">
                  <c:v>2073.5391377434198</c:v>
                </c:pt>
                <c:pt idx="659">
                  <c:v>2072.9647652234999</c:v>
                </c:pt>
                <c:pt idx="660">
                  <c:v>2059.5094690577698</c:v>
                </c:pt>
                <c:pt idx="661">
                  <c:v>2073.2030312577399</c:v>
                </c:pt>
                <c:pt idx="662">
                  <c:v>2072.36502668088</c:v>
                </c:pt>
                <c:pt idx="663">
                  <c:v>2065.9612614635598</c:v>
                </c:pt>
                <c:pt idx="664">
                  <c:v>2069.6491986391102</c:v>
                </c:pt>
                <c:pt idx="665">
                  <c:v>2062.2252213948</c:v>
                </c:pt>
                <c:pt idx="666">
                  <c:v>2057.5624605626699</c:v>
                </c:pt>
                <c:pt idx="667">
                  <c:v>2064.2836632162898</c:v>
                </c:pt>
                <c:pt idx="668">
                  <c:v>2056.13569321162</c:v>
                </c:pt>
                <c:pt idx="669">
                  <c:v>2050.2508880823798</c:v>
                </c:pt>
                <c:pt idx="670">
                  <c:v>2052.9043354905498</c:v>
                </c:pt>
                <c:pt idx="671">
                  <c:v>2046.99239142291</c:v>
                </c:pt>
                <c:pt idx="672">
                  <c:v>2053.0106024310098</c:v>
                </c:pt>
                <c:pt idx="673">
                  <c:v>2062.7341399541401</c:v>
                </c:pt>
                <c:pt idx="674">
                  <c:v>2050.4606081458701</c:v>
                </c:pt>
                <c:pt idx="675">
                  <c:v>2058.37299516554</c:v>
                </c:pt>
                <c:pt idx="676">
                  <c:v>2059.7981311850399</c:v>
                </c:pt>
                <c:pt idx="677">
                  <c:v>2045.81126450692</c:v>
                </c:pt>
                <c:pt idx="678">
                  <c:v>2059.7834933398099</c:v>
                </c:pt>
                <c:pt idx="679">
                  <c:v>2064.1826399674901</c:v>
                </c:pt>
                <c:pt idx="680">
                  <c:v>2062.5847194228199</c:v>
                </c:pt>
                <c:pt idx="681">
                  <c:v>2068.78678384772</c:v>
                </c:pt>
                <c:pt idx="682">
                  <c:v>2058.9426343949899</c:v>
                </c:pt>
                <c:pt idx="683">
                  <c:v>2054.9364165207298</c:v>
                </c:pt>
                <c:pt idx="684">
                  <c:v>2071.9381029976998</c:v>
                </c:pt>
                <c:pt idx="685">
                  <c:v>2057.0410576710701</c:v>
                </c:pt>
                <c:pt idx="686">
                  <c:v>2049.9822603323501</c:v>
                </c:pt>
                <c:pt idx="687">
                  <c:v>2047.8132191463101</c:v>
                </c:pt>
                <c:pt idx="688">
                  <c:v>2043.31320634594</c:v>
                </c:pt>
                <c:pt idx="689">
                  <c:v>2048.5271036654999</c:v>
                </c:pt>
                <c:pt idx="690">
                  <c:v>2057.0869982604599</c:v>
                </c:pt>
                <c:pt idx="691">
                  <c:v>2043.90536727673</c:v>
                </c:pt>
                <c:pt idx="692">
                  <c:v>2053.08329926635</c:v>
                </c:pt>
                <c:pt idx="693">
                  <c:v>2053.7662116782899</c:v>
                </c:pt>
                <c:pt idx="694">
                  <c:v>2047.8210766173499</c:v>
                </c:pt>
                <c:pt idx="695">
                  <c:v>2062.2932261031101</c:v>
                </c:pt>
                <c:pt idx="696">
                  <c:v>2060.85846497385</c:v>
                </c:pt>
                <c:pt idx="697">
                  <c:v>2047.5867385558699</c:v>
                </c:pt>
                <c:pt idx="698">
                  <c:v>2053.1074149271299</c:v>
                </c:pt>
                <c:pt idx="699">
                  <c:v>2044.6406127800799</c:v>
                </c:pt>
                <c:pt idx="700">
                  <c:v>2037.8873566810801</c:v>
                </c:pt>
                <c:pt idx="701">
                  <c:v>2051.8474320540299</c:v>
                </c:pt>
                <c:pt idx="702">
                  <c:v>2040.9720802172801</c:v>
                </c:pt>
                <c:pt idx="703">
                  <c:v>2037.0961948695899</c:v>
                </c:pt>
                <c:pt idx="704">
                  <c:v>2040.36999481255</c:v>
                </c:pt>
                <c:pt idx="705">
                  <c:v>2035.5012872079001</c:v>
                </c:pt>
                <c:pt idx="706">
                  <c:v>2040.25127419048</c:v>
                </c:pt>
                <c:pt idx="707">
                  <c:v>2052.3253451998098</c:v>
                </c:pt>
                <c:pt idx="708">
                  <c:v>2038.84378275989</c:v>
                </c:pt>
                <c:pt idx="709">
                  <c:v>2039.56677993419</c:v>
                </c:pt>
                <c:pt idx="710">
                  <c:v>2039.2776691398501</c:v>
                </c:pt>
                <c:pt idx="711">
                  <c:v>2031.7093216666999</c:v>
                </c:pt>
                <c:pt idx="712">
                  <c:v>2039.91816603644</c:v>
                </c:pt>
                <c:pt idx="713">
                  <c:v>2038.1800854179201</c:v>
                </c:pt>
                <c:pt idx="714">
                  <c:v>2028.0114232905401</c:v>
                </c:pt>
                <c:pt idx="715">
                  <c:v>2032.6028726806401</c:v>
                </c:pt>
                <c:pt idx="716">
                  <c:v>2030.0714704637801</c:v>
                </c:pt>
                <c:pt idx="717">
                  <c:v>2028.94223813913</c:v>
                </c:pt>
                <c:pt idx="718">
                  <c:v>2038.5390405292701</c:v>
                </c:pt>
                <c:pt idx="719">
                  <c:v>2031.9587225473399</c:v>
                </c:pt>
                <c:pt idx="720">
                  <c:v>2032.3406280238601</c:v>
                </c:pt>
                <c:pt idx="721">
                  <c:v>2034.2812001536799</c:v>
                </c:pt>
                <c:pt idx="722">
                  <c:v>2025.6107158525499</c:v>
                </c:pt>
                <c:pt idx="723">
                  <c:v>2032.5285058353099</c:v>
                </c:pt>
                <c:pt idx="724">
                  <c:v>2039.28321612739</c:v>
                </c:pt>
                <c:pt idx="725">
                  <c:v>2039.4613717592499</c:v>
                </c:pt>
                <c:pt idx="726">
                  <c:v>2046.8244459582399</c:v>
                </c:pt>
                <c:pt idx="727">
                  <c:v>2048.0737877819101</c:v>
                </c:pt>
                <c:pt idx="728">
                  <c:v>2046.74414730743</c:v>
                </c:pt>
                <c:pt idx="729">
                  <c:v>2058.3346176526702</c:v>
                </c:pt>
                <c:pt idx="730">
                  <c:v>2061.8777034770001</c:v>
                </c:pt>
                <c:pt idx="731">
                  <c:v>2057.05501501053</c:v>
                </c:pt>
                <c:pt idx="732">
                  <c:v>2060.2873877438401</c:v>
                </c:pt>
                <c:pt idx="733">
                  <c:v>2055.28248351608</c:v>
                </c:pt>
                <c:pt idx="734">
                  <c:v>2053.0844342414898</c:v>
                </c:pt>
                <c:pt idx="735">
                  <c:v>2068.55401624978</c:v>
                </c:pt>
                <c:pt idx="736">
                  <c:v>2065.0247786752998</c:v>
                </c:pt>
                <c:pt idx="737">
                  <c:v>2062.6025798427499</c:v>
                </c:pt>
                <c:pt idx="738">
                  <c:v>2069.3210200173598</c:v>
                </c:pt>
                <c:pt idx="739">
                  <c:v>2061.2550986206802</c:v>
                </c:pt>
                <c:pt idx="740">
                  <c:v>2066.5302612959699</c:v>
                </c:pt>
                <c:pt idx="741">
                  <c:v>2077.4048997484401</c:v>
                </c:pt>
                <c:pt idx="742">
                  <c:v>2065.9650912062498</c:v>
                </c:pt>
                <c:pt idx="743">
                  <c:v>2073.48652512738</c:v>
                </c:pt>
                <c:pt idx="744">
                  <c:v>2067.16632099461</c:v>
                </c:pt>
                <c:pt idx="745">
                  <c:v>2056.2760202321201</c:v>
                </c:pt>
                <c:pt idx="746">
                  <c:v>2069.4524746908801</c:v>
                </c:pt>
                <c:pt idx="747">
                  <c:v>2073.0972327711002</c:v>
                </c:pt>
                <c:pt idx="748">
                  <c:v>2067.9267506072601</c:v>
                </c:pt>
                <c:pt idx="749">
                  <c:v>2069.17026739016</c:v>
                </c:pt>
                <c:pt idx="750">
                  <c:v>2060.6068132312998</c:v>
                </c:pt>
                <c:pt idx="751">
                  <c:v>2064.2200533608302</c:v>
                </c:pt>
                <c:pt idx="752">
                  <c:v>2084.8830839321099</c:v>
                </c:pt>
                <c:pt idx="753">
                  <c:v>2079.7604543665102</c:v>
                </c:pt>
                <c:pt idx="754">
                  <c:v>2076.1844801185898</c:v>
                </c:pt>
                <c:pt idx="755">
                  <c:v>2080.19669012647</c:v>
                </c:pt>
                <c:pt idx="756">
                  <c:v>2077.3806209652698</c:v>
                </c:pt>
                <c:pt idx="757">
                  <c:v>2084.20618722482</c:v>
                </c:pt>
                <c:pt idx="758">
                  <c:v>2090.3973856743301</c:v>
                </c:pt>
                <c:pt idx="759">
                  <c:v>2075.2252838756299</c:v>
                </c:pt>
                <c:pt idx="760">
                  <c:v>2073.2644559134701</c:v>
                </c:pt>
                <c:pt idx="761">
                  <c:v>2069.88145021536</c:v>
                </c:pt>
                <c:pt idx="762">
                  <c:v>2061.4927592444401</c:v>
                </c:pt>
                <c:pt idx="763">
                  <c:v>2070.20500050585</c:v>
                </c:pt>
                <c:pt idx="764">
                  <c:v>2071.9722817729698</c:v>
                </c:pt>
                <c:pt idx="765">
                  <c:v>2067.7886418110202</c:v>
                </c:pt>
                <c:pt idx="766">
                  <c:v>2072.3317769906198</c:v>
                </c:pt>
                <c:pt idx="767">
                  <c:v>2070.05474362225</c:v>
                </c:pt>
                <c:pt idx="768">
                  <c:v>2070.5184735160201</c:v>
                </c:pt>
                <c:pt idx="769">
                  <c:v>2082.1441449587601</c:v>
                </c:pt>
                <c:pt idx="770">
                  <c:v>2081.3731488363601</c:v>
                </c:pt>
                <c:pt idx="771">
                  <c:v>2077.9521935498701</c:v>
                </c:pt>
                <c:pt idx="772">
                  <c:v>2076.4701376499002</c:v>
                </c:pt>
                <c:pt idx="773">
                  <c:v>2066.4590770760901</c:v>
                </c:pt>
                <c:pt idx="774">
                  <c:v>2068.1329324718699</c:v>
                </c:pt>
                <c:pt idx="775">
                  <c:v>2074.8707557867801</c:v>
                </c:pt>
                <c:pt idx="776">
                  <c:v>2063.2601239036399</c:v>
                </c:pt>
                <c:pt idx="777">
                  <c:v>2062.1619722126302</c:v>
                </c:pt>
                <c:pt idx="778">
                  <c:v>2059.1276065700299</c:v>
                </c:pt>
                <c:pt idx="779">
                  <c:v>2056.6772844117099</c:v>
                </c:pt>
                <c:pt idx="780">
                  <c:v>2073.9380099494501</c:v>
                </c:pt>
                <c:pt idx="781">
                  <c:v>2079.8710727489301</c:v>
                </c:pt>
                <c:pt idx="782">
                  <c:v>2073.4710730265201</c:v>
                </c:pt>
                <c:pt idx="783">
                  <c:v>2078.1574294266702</c:v>
                </c:pt>
                <c:pt idx="784">
                  <c:v>2070.1497038431398</c:v>
                </c:pt>
                <c:pt idx="785">
                  <c:v>2066.36621028332</c:v>
                </c:pt>
                <c:pt idx="786">
                  <c:v>2079.0418505614498</c:v>
                </c:pt>
                <c:pt idx="787">
                  <c:v>2071.1640732522401</c:v>
                </c:pt>
                <c:pt idx="788">
                  <c:v>2063.7528482847401</c:v>
                </c:pt>
                <c:pt idx="789">
                  <c:v>2064.9238415581299</c:v>
                </c:pt>
                <c:pt idx="790">
                  <c:v>2057.8927112527999</c:v>
                </c:pt>
                <c:pt idx="791">
                  <c:v>2061.0830602442502</c:v>
                </c:pt>
                <c:pt idx="792">
                  <c:v>2074.5002230489299</c:v>
                </c:pt>
                <c:pt idx="793">
                  <c:v>2063.3530024376</c:v>
                </c:pt>
                <c:pt idx="794">
                  <c:v>2065.0081782458401</c:v>
                </c:pt>
                <c:pt idx="795">
                  <c:v>2067.33728174306</c:v>
                </c:pt>
                <c:pt idx="796">
                  <c:v>2059.2725718592501</c:v>
                </c:pt>
                <c:pt idx="797">
                  <c:v>2071.7574010189001</c:v>
                </c:pt>
                <c:pt idx="798">
                  <c:v>2077.9074828306698</c:v>
                </c:pt>
                <c:pt idx="799">
                  <c:v>2070.2006246757901</c:v>
                </c:pt>
                <c:pt idx="800">
                  <c:v>2072.3075510174399</c:v>
                </c:pt>
                <c:pt idx="801">
                  <c:v>2063.4418616326402</c:v>
                </c:pt>
                <c:pt idx="802">
                  <c:v>2059.4926950048498</c:v>
                </c:pt>
                <c:pt idx="803">
                  <c:v>2077.6912331517801</c:v>
                </c:pt>
                <c:pt idx="804">
                  <c:v>2070.1239559026599</c:v>
                </c:pt>
                <c:pt idx="805">
                  <c:v>2071.9787683695799</c:v>
                </c:pt>
                <c:pt idx="806">
                  <c:v>2069.86234003351</c:v>
                </c:pt>
                <c:pt idx="807">
                  <c:v>2064.0854286233698</c:v>
                </c:pt>
                <c:pt idx="808">
                  <c:v>2071.24798624615</c:v>
                </c:pt>
                <c:pt idx="809">
                  <c:v>2083.0909178755701</c:v>
                </c:pt>
                <c:pt idx="810">
                  <c:v>2071.0211082471401</c:v>
                </c:pt>
                <c:pt idx="811">
                  <c:v>2073.01957097797</c:v>
                </c:pt>
                <c:pt idx="812">
                  <c:v>2066.3536100532801</c:v>
                </c:pt>
                <c:pt idx="813">
                  <c:v>2060.7539167393002</c:v>
                </c:pt>
                <c:pt idx="814">
                  <c:v>2070.0701640909501</c:v>
                </c:pt>
                <c:pt idx="815">
                  <c:v>2078.6004278587998</c:v>
                </c:pt>
                <c:pt idx="816">
                  <c:v>2070.47415412292</c:v>
                </c:pt>
                <c:pt idx="817">
                  <c:v>2074.4211413719499</c:v>
                </c:pt>
                <c:pt idx="818">
                  <c:v>2066.91739654615</c:v>
                </c:pt>
                <c:pt idx="819">
                  <c:v>2062.4221727880899</c:v>
                </c:pt>
                <c:pt idx="820">
                  <c:v>2075.3086509039699</c:v>
                </c:pt>
                <c:pt idx="821">
                  <c:v>2071.9999189413002</c:v>
                </c:pt>
                <c:pt idx="822">
                  <c:v>2062.3035158696198</c:v>
                </c:pt>
                <c:pt idx="823">
                  <c:v>2063.3160194925099</c:v>
                </c:pt>
                <c:pt idx="824">
                  <c:v>2056.71583602594</c:v>
                </c:pt>
                <c:pt idx="825">
                  <c:v>2063.6505745885702</c:v>
                </c:pt>
                <c:pt idx="826">
                  <c:v>2071.3073642938798</c:v>
                </c:pt>
                <c:pt idx="827">
                  <c:v>2063.6691666878801</c:v>
                </c:pt>
                <c:pt idx="828">
                  <c:v>2061.8413099016602</c:v>
                </c:pt>
                <c:pt idx="829">
                  <c:v>2064.5386377131299</c:v>
                </c:pt>
                <c:pt idx="830">
                  <c:v>2058.3238020109702</c:v>
                </c:pt>
                <c:pt idx="831">
                  <c:v>2064.70979000735</c:v>
                </c:pt>
                <c:pt idx="832">
                  <c:v>2071.2330918002399</c:v>
                </c:pt>
                <c:pt idx="833">
                  <c:v>2064.0786907934198</c:v>
                </c:pt>
                <c:pt idx="834">
                  <c:v>2068.2450334025202</c:v>
                </c:pt>
                <c:pt idx="835">
                  <c:v>2065.2065417888198</c:v>
                </c:pt>
                <c:pt idx="836">
                  <c:v>2062.5652683077001</c:v>
                </c:pt>
                <c:pt idx="837">
                  <c:v>2073.5339594665002</c:v>
                </c:pt>
                <c:pt idx="838">
                  <c:v>2067.51329521456</c:v>
                </c:pt>
                <c:pt idx="839">
                  <c:v>2052.9619656749101</c:v>
                </c:pt>
                <c:pt idx="840">
                  <c:v>2052.0539481997698</c:v>
                </c:pt>
                <c:pt idx="841">
                  <c:v>2032.57534184667</c:v>
                </c:pt>
                <c:pt idx="842">
                  <c:v>2033.01438121813</c:v>
                </c:pt>
                <c:pt idx="843">
                  <c:v>2044.2038283004899</c:v>
                </c:pt>
                <c:pt idx="844">
                  <c:v>2032.3222406732</c:v>
                </c:pt>
                <c:pt idx="845">
                  <c:v>2028.2543016607101</c:v>
                </c:pt>
                <c:pt idx="846">
                  <c:v>2030.9627477787601</c:v>
                </c:pt>
                <c:pt idx="847">
                  <c:v>2021.1868960680299</c:v>
                </c:pt>
                <c:pt idx="848">
                  <c:v>2031.8040042242201</c:v>
                </c:pt>
                <c:pt idx="849">
                  <c:v>2033.6839878405999</c:v>
                </c:pt>
                <c:pt idx="850">
                  <c:v>2017.1888376544</c:v>
                </c:pt>
                <c:pt idx="851">
                  <c:v>2023.5745741662399</c:v>
                </c:pt>
                <c:pt idx="852">
                  <c:v>2020.6633423846399</c:v>
                </c:pt>
                <c:pt idx="853">
                  <c:v>2015.12677652191</c:v>
                </c:pt>
                <c:pt idx="854">
                  <c:v>2030.49002305618</c:v>
                </c:pt>
                <c:pt idx="855">
                  <c:v>2033.17078664922</c:v>
                </c:pt>
                <c:pt idx="856">
                  <c:v>2028.5817502413699</c:v>
                </c:pt>
                <c:pt idx="857">
                  <c:v>2028.7475217584599</c:v>
                </c:pt>
                <c:pt idx="858">
                  <c:v>2013.07862790279</c:v>
                </c:pt>
                <c:pt idx="859">
                  <c:v>2016.1309606800401</c:v>
                </c:pt>
                <c:pt idx="860">
                  <c:v>2026.8342434763199</c:v>
                </c:pt>
                <c:pt idx="861">
                  <c:v>2015.27195406858</c:v>
                </c:pt>
                <c:pt idx="862">
                  <c:v>2013.8196767842701</c:v>
                </c:pt>
                <c:pt idx="863">
                  <c:v>2015.9946547025199</c:v>
                </c:pt>
                <c:pt idx="864">
                  <c:v>2005.0846252619399</c:v>
                </c:pt>
                <c:pt idx="865">
                  <c:v>2016.93426058962</c:v>
                </c:pt>
                <c:pt idx="866">
                  <c:v>2018.8492039881401</c:v>
                </c:pt>
                <c:pt idx="867">
                  <c:v>2008.8073019896201</c:v>
                </c:pt>
                <c:pt idx="868">
                  <c:v>2011.75611630049</c:v>
                </c:pt>
                <c:pt idx="869">
                  <c:v>2007.52097685529</c:v>
                </c:pt>
                <c:pt idx="870">
                  <c:v>2003.22955577063</c:v>
                </c:pt>
                <c:pt idx="871">
                  <c:v>2018.8362100950601</c:v>
                </c:pt>
                <c:pt idx="872">
                  <c:v>2019.00803267283</c:v>
                </c:pt>
                <c:pt idx="873">
                  <c:v>2020.7526023400401</c:v>
                </c:pt>
                <c:pt idx="874">
                  <c:v>2028.8247293731399</c:v>
                </c:pt>
                <c:pt idx="875">
                  <c:v>2028.8797017151201</c:v>
                </c:pt>
                <c:pt idx="876">
                  <c:v>2037.4573259594699</c:v>
                </c:pt>
                <c:pt idx="877">
                  <c:v>2048.7945223525899</c:v>
                </c:pt>
                <c:pt idx="878">
                  <c:v>2040.9039198232699</c:v>
                </c:pt>
                <c:pt idx="879">
                  <c:v>2037.5005066806</c:v>
                </c:pt>
                <c:pt idx="880">
                  <c:v>2035.9915359705301</c:v>
                </c:pt>
                <c:pt idx="881">
                  <c:v>2026.66529947309</c:v>
                </c:pt>
                <c:pt idx="882">
                  <c:v>2033.57196651294</c:v>
                </c:pt>
                <c:pt idx="883">
                  <c:v>2035.71798797666</c:v>
                </c:pt>
                <c:pt idx="884">
                  <c:v>2028.3880454568</c:v>
                </c:pt>
                <c:pt idx="885">
                  <c:v>2031.79738886582</c:v>
                </c:pt>
                <c:pt idx="886">
                  <c:v>2032.39314982414</c:v>
                </c:pt>
                <c:pt idx="887">
                  <c:v>2031.0612782993601</c:v>
                </c:pt>
                <c:pt idx="888">
                  <c:v>2043.6610318621799</c:v>
                </c:pt>
                <c:pt idx="889">
                  <c:v>2042.5241707872301</c:v>
                </c:pt>
                <c:pt idx="890">
                  <c:v>2040.24144128936</c:v>
                </c:pt>
                <c:pt idx="891">
                  <c:v>2044.15800177241</c:v>
                </c:pt>
                <c:pt idx="892">
                  <c:v>2043.3803392633799</c:v>
                </c:pt>
                <c:pt idx="893">
                  <c:v>2046.30131877807</c:v>
                </c:pt>
                <c:pt idx="894">
                  <c:v>2058.35344894537</c:v>
                </c:pt>
                <c:pt idx="895">
                  <c:v>2050.8978439819898</c:v>
                </c:pt>
                <c:pt idx="896">
                  <c:v>2052.1417980536198</c:v>
                </c:pt>
                <c:pt idx="897">
                  <c:v>2052.6061299785902</c:v>
                </c:pt>
                <c:pt idx="898">
                  <c:v>2044.23961450979</c:v>
                </c:pt>
                <c:pt idx="899">
                  <c:v>2049.4418693026701</c:v>
                </c:pt>
                <c:pt idx="900">
                  <c:v>2060.69913224947</c:v>
                </c:pt>
                <c:pt idx="901">
                  <c:v>2057.0713975696099</c:v>
                </c:pt>
                <c:pt idx="902">
                  <c:v>2068.9069156901601</c:v>
                </c:pt>
                <c:pt idx="903">
                  <c:v>2071.7837878615401</c:v>
                </c:pt>
                <c:pt idx="904">
                  <c:v>2069.3399926714201</c:v>
                </c:pt>
                <c:pt idx="905">
                  <c:v>2085.2770905741199</c:v>
                </c:pt>
                <c:pt idx="906">
                  <c:v>2086.0352324564201</c:v>
                </c:pt>
                <c:pt idx="907">
                  <c:v>2068.93906591412</c:v>
                </c:pt>
                <c:pt idx="908">
                  <c:v>2058.5391481115398</c:v>
                </c:pt>
                <c:pt idx="909">
                  <c:v>2043.5971113503499</c:v>
                </c:pt>
                <c:pt idx="910">
                  <c:v>2030.9829510387599</c:v>
                </c:pt>
                <c:pt idx="911">
                  <c:v>2044.6562660782199</c:v>
                </c:pt>
                <c:pt idx="912">
                  <c:v>2029.21571477626</c:v>
                </c:pt>
                <c:pt idx="913">
                  <c:v>2021.0068200200601</c:v>
                </c:pt>
                <c:pt idx="914">
                  <c:v>2025.4868198828101</c:v>
                </c:pt>
                <c:pt idx="915">
                  <c:v>2023.71382505376</c:v>
                </c:pt>
                <c:pt idx="916">
                  <c:v>2036.1957986754701</c:v>
                </c:pt>
                <c:pt idx="917">
                  <c:v>2046.31883583487</c:v>
                </c:pt>
                <c:pt idx="918">
                  <c:v>2033.3969188874601</c:v>
                </c:pt>
                <c:pt idx="919">
                  <c:v>2043.2895948371399</c:v>
                </c:pt>
                <c:pt idx="920">
                  <c:v>2047.41222080629</c:v>
                </c:pt>
                <c:pt idx="921">
                  <c:v>2047.4096251493199</c:v>
                </c:pt>
                <c:pt idx="922">
                  <c:v>2057.6996629088399</c:v>
                </c:pt>
                <c:pt idx="923">
                  <c:v>2047.6344665889101</c:v>
                </c:pt>
                <c:pt idx="924">
                  <c:v>2045.2191830023701</c:v>
                </c:pt>
                <c:pt idx="925">
                  <c:v>2042.30184621543</c:v>
                </c:pt>
                <c:pt idx="926">
                  <c:v>2034.0927915132099</c:v>
                </c:pt>
                <c:pt idx="927">
                  <c:v>2034.0230400928101</c:v>
                </c:pt>
                <c:pt idx="928">
                  <c:v>2041.17034470521</c:v>
                </c:pt>
                <c:pt idx="929">
                  <c:v>2034.3453892682201</c:v>
                </c:pt>
                <c:pt idx="930">
                  <c:v>2040.47318360346</c:v>
                </c:pt>
                <c:pt idx="931">
                  <c:v>2040.6388264826201</c:v>
                </c:pt>
                <c:pt idx="932">
                  <c:v>2034.91045619639</c:v>
                </c:pt>
                <c:pt idx="933">
                  <c:v>2043.4197759282199</c:v>
                </c:pt>
                <c:pt idx="934">
                  <c:v>2050.5521188170701</c:v>
                </c:pt>
                <c:pt idx="935">
                  <c:v>2035.7920792925299</c:v>
                </c:pt>
                <c:pt idx="936">
                  <c:v>2039.25268251905</c:v>
                </c:pt>
                <c:pt idx="937">
                  <c:v>2029.10090887005</c:v>
                </c:pt>
                <c:pt idx="938">
                  <c:v>2023.3938276403201</c:v>
                </c:pt>
                <c:pt idx="939">
                  <c:v>2039.74301932045</c:v>
                </c:pt>
                <c:pt idx="940">
                  <c:v>2037.61127155687</c:v>
                </c:pt>
                <c:pt idx="941">
                  <c:v>2031.4798870806301</c:v>
                </c:pt>
                <c:pt idx="942">
                  <c:v>2040.8228014497699</c:v>
                </c:pt>
                <c:pt idx="943">
                  <c:v>2040.2093375127999</c:v>
                </c:pt>
                <c:pt idx="944">
                  <c:v>2050.8100254348001</c:v>
                </c:pt>
                <c:pt idx="945">
                  <c:v>2063.14768831529</c:v>
                </c:pt>
                <c:pt idx="946">
                  <c:v>2052.9649889268298</c:v>
                </c:pt>
                <c:pt idx="947">
                  <c:v>2049.8549926637802</c:v>
                </c:pt>
                <c:pt idx="948">
                  <c:v>2050.6992703302099</c:v>
                </c:pt>
                <c:pt idx="949">
                  <c:v>2044.2143857153501</c:v>
                </c:pt>
                <c:pt idx="950">
                  <c:v>2047.09264505129</c:v>
                </c:pt>
                <c:pt idx="951">
                  <c:v>2051.23899246578</c:v>
                </c:pt>
                <c:pt idx="952">
                  <c:v>2042.4016185426501</c:v>
                </c:pt>
                <c:pt idx="953">
                  <c:v>2043.8161864041599</c:v>
                </c:pt>
                <c:pt idx="954">
                  <c:v>2044.3834310099901</c:v>
                </c:pt>
                <c:pt idx="955">
                  <c:v>2037.0261739554301</c:v>
                </c:pt>
                <c:pt idx="956">
                  <c:v>2051.95329404931</c:v>
                </c:pt>
                <c:pt idx="957">
                  <c:v>2053.7425033281202</c:v>
                </c:pt>
                <c:pt idx="958">
                  <c:v>2048.9273239900999</c:v>
                </c:pt>
                <c:pt idx="959">
                  <c:v>2055.94003318775</c:v>
                </c:pt>
                <c:pt idx="960">
                  <c:v>2054.9201218297098</c:v>
                </c:pt>
                <c:pt idx="961">
                  <c:v>2059.4094471106901</c:v>
                </c:pt>
                <c:pt idx="962">
                  <c:v>2073.7551886267302</c:v>
                </c:pt>
                <c:pt idx="963">
                  <c:v>2063.4712027435198</c:v>
                </c:pt>
                <c:pt idx="964">
                  <c:v>2062.1941214721401</c:v>
                </c:pt>
                <c:pt idx="965">
                  <c:v>2061.8100875475998</c:v>
                </c:pt>
                <c:pt idx="966">
                  <c:v>2047.6303559405701</c:v>
                </c:pt>
                <c:pt idx="967">
                  <c:v>2052.6627307018398</c:v>
                </c:pt>
                <c:pt idx="968">
                  <c:v>2050.7623145920702</c:v>
                </c:pt>
                <c:pt idx="969">
                  <c:v>2041.2969755859001</c:v>
                </c:pt>
                <c:pt idx="970">
                  <c:v>2043.46536892619</c:v>
                </c:pt>
                <c:pt idx="971">
                  <c:v>2040.7053771702799</c:v>
                </c:pt>
                <c:pt idx="972">
                  <c:v>2038.1985863469599</c:v>
                </c:pt>
                <c:pt idx="973">
                  <c:v>2054.0154302661599</c:v>
                </c:pt>
                <c:pt idx="974">
                  <c:v>2053.3996697268399</c:v>
                </c:pt>
                <c:pt idx="975">
                  <c:v>2054.8459067457602</c:v>
                </c:pt>
                <c:pt idx="976">
                  <c:v>2063.2713106132901</c:v>
                </c:pt>
                <c:pt idx="977">
                  <c:v>2059.5768480392098</c:v>
                </c:pt>
                <c:pt idx="978">
                  <c:v>2059.7979353698602</c:v>
                </c:pt>
                <c:pt idx="979">
                  <c:v>2063.1552140672002</c:v>
                </c:pt>
                <c:pt idx="980">
                  <c:v>2053.5241911232301</c:v>
                </c:pt>
                <c:pt idx="981">
                  <c:v>2052.7398527364298</c:v>
                </c:pt>
                <c:pt idx="982">
                  <c:v>2048.9921152042298</c:v>
                </c:pt>
                <c:pt idx="983">
                  <c:v>2040.3145137045999</c:v>
                </c:pt>
                <c:pt idx="984">
                  <c:v>2050.3693283791599</c:v>
                </c:pt>
                <c:pt idx="985">
                  <c:v>2057.36546977328</c:v>
                </c:pt>
                <c:pt idx="986">
                  <c:v>2056.7084896357301</c:v>
                </c:pt>
                <c:pt idx="987">
                  <c:v>2062.95356022847</c:v>
                </c:pt>
                <c:pt idx="988">
                  <c:v>2061.3568076252</c:v>
                </c:pt>
                <c:pt idx="989">
                  <c:v>2053.4082349666501</c:v>
                </c:pt>
                <c:pt idx="990">
                  <c:v>2061.3518213083298</c:v>
                </c:pt>
                <c:pt idx="991">
                  <c:v>2059.09949752993</c:v>
                </c:pt>
                <c:pt idx="992">
                  <c:v>2051.7682625857801</c:v>
                </c:pt>
                <c:pt idx="993">
                  <c:v>2048.2416457961299</c:v>
                </c:pt>
                <c:pt idx="994">
                  <c:v>2039.0907133921201</c:v>
                </c:pt>
                <c:pt idx="995">
                  <c:v>2039.3510481717799</c:v>
                </c:pt>
                <c:pt idx="996">
                  <c:v>2054.21137840849</c:v>
                </c:pt>
                <c:pt idx="997">
                  <c:v>2047.98849982107</c:v>
                </c:pt>
                <c:pt idx="998">
                  <c:v>2043.47616249781</c:v>
                </c:pt>
                <c:pt idx="999">
                  <c:v>2045.37733792581</c:v>
                </c:pt>
                <c:pt idx="1000">
                  <c:v>2043.5456296454099</c:v>
                </c:pt>
                <c:pt idx="1001">
                  <c:v>2054.4069476053401</c:v>
                </c:pt>
                <c:pt idx="1002">
                  <c:v>2064.1657401497</c:v>
                </c:pt>
                <c:pt idx="1003">
                  <c:v>2059.7583293623002</c:v>
                </c:pt>
                <c:pt idx="1004">
                  <c:v>2064.0125849825599</c:v>
                </c:pt>
                <c:pt idx="1005">
                  <c:v>2062.4651024415898</c:v>
                </c:pt>
                <c:pt idx="1006">
                  <c:v>2061.74146946877</c:v>
                </c:pt>
                <c:pt idx="1007">
                  <c:v>2070.7681405990002</c:v>
                </c:pt>
                <c:pt idx="1008">
                  <c:v>2068.8901213162499</c:v>
                </c:pt>
                <c:pt idx="1009">
                  <c:v>2062.8309429567398</c:v>
                </c:pt>
                <c:pt idx="1010">
                  <c:v>2066.2148821272999</c:v>
                </c:pt>
                <c:pt idx="1011">
                  <c:v>2057.7955067360699</c:v>
                </c:pt>
                <c:pt idx="1012">
                  <c:v>2060.16661618957</c:v>
                </c:pt>
                <c:pt idx="1013">
                  <c:v>2071.4989054903399</c:v>
                </c:pt>
                <c:pt idx="1014">
                  <c:v>2065.4893237864999</c:v>
                </c:pt>
                <c:pt idx="1015">
                  <c:v>2065.0615302084402</c:v>
                </c:pt>
                <c:pt idx="1016">
                  <c:v>2066.0596259438198</c:v>
                </c:pt>
                <c:pt idx="1017">
                  <c:v>2065.92445597592</c:v>
                </c:pt>
                <c:pt idx="1018">
                  <c:v>2085.6949057304701</c:v>
                </c:pt>
                <c:pt idx="1019">
                  <c:v>2103.63983682253</c:v>
                </c:pt>
                <c:pt idx="1020">
                  <c:v>2097.56425914898</c:v>
                </c:pt>
                <c:pt idx="1021">
                  <c:v>2102.0957751073502</c:v>
                </c:pt>
                <c:pt idx="1022">
                  <c:v>2107.0418208484102</c:v>
                </c:pt>
                <c:pt idx="1023">
                  <c:v>2109.96885081768</c:v>
                </c:pt>
                <c:pt idx="1024">
                  <c:v>2111.8659686309902</c:v>
                </c:pt>
                <c:pt idx="1025">
                  <c:v>2102.7344748084902</c:v>
                </c:pt>
                <c:pt idx="1026">
                  <c:v>2086.8944019096898</c:v>
                </c:pt>
                <c:pt idx="1027">
                  <c:v>2087.4566707610202</c:v>
                </c:pt>
                <c:pt idx="1028">
                  <c:v>2080.3654820821198</c:v>
                </c:pt>
                <c:pt idx="1029">
                  <c:v>2075.7137779322302</c:v>
                </c:pt>
                <c:pt idx="1030">
                  <c:v>2080.46850280338</c:v>
                </c:pt>
                <c:pt idx="1031">
                  <c:v>2073.80370886431</c:v>
                </c:pt>
                <c:pt idx="1032">
                  <c:v>2072.7252968838902</c:v>
                </c:pt>
                <c:pt idx="1033">
                  <c:v>2076.8524501004999</c:v>
                </c:pt>
                <c:pt idx="1034">
                  <c:v>2070.76354167916</c:v>
                </c:pt>
                <c:pt idx="1035">
                  <c:v>2079.3444556805898</c:v>
                </c:pt>
                <c:pt idx="1036">
                  <c:v>2095.6720562627002</c:v>
                </c:pt>
                <c:pt idx="1037">
                  <c:v>2080.5241554737599</c:v>
                </c:pt>
                <c:pt idx="1038">
                  <c:v>2088.63530315341</c:v>
                </c:pt>
                <c:pt idx="1039">
                  <c:v>2086.8782561334101</c:v>
                </c:pt>
                <c:pt idx="1040">
                  <c:v>2082.85796200814</c:v>
                </c:pt>
                <c:pt idx="1041">
                  <c:v>2098.7506710304101</c:v>
                </c:pt>
                <c:pt idx="1042">
                  <c:v>2087.49977677582</c:v>
                </c:pt>
                <c:pt idx="1043">
                  <c:v>2068.1817061207998</c:v>
                </c:pt>
                <c:pt idx="1044">
                  <c:v>2071.3157978228901</c:v>
                </c:pt>
                <c:pt idx="1045">
                  <c:v>2068.6101783272302</c:v>
                </c:pt>
                <c:pt idx="1046">
                  <c:v>2069.27164972425</c:v>
                </c:pt>
                <c:pt idx="1047">
                  <c:v>2073.5303319157802</c:v>
                </c:pt>
                <c:pt idx="1048">
                  <c:v>2058.7708800667201</c:v>
                </c:pt>
                <c:pt idx="1049">
                  <c:v>2064.07782620427</c:v>
                </c:pt>
                <c:pt idx="1050">
                  <c:v>2072.58760417447</c:v>
                </c:pt>
                <c:pt idx="1051">
                  <c:v>2066.4184614862102</c:v>
                </c:pt>
                <c:pt idx="1052">
                  <c:v>2077.1757243114298</c:v>
                </c:pt>
                <c:pt idx="1053">
                  <c:v>2084.7240860779898</c:v>
                </c:pt>
                <c:pt idx="1054">
                  <c:v>2082.4188594099901</c:v>
                </c:pt>
                <c:pt idx="1055">
                  <c:v>2083.36275097512</c:v>
                </c:pt>
                <c:pt idx="1056">
                  <c:v>2083.0579687837198</c:v>
                </c:pt>
                <c:pt idx="1057">
                  <c:v>2068.42135043591</c:v>
                </c:pt>
                <c:pt idx="1058">
                  <c:v>2077.9270256524901</c:v>
                </c:pt>
                <c:pt idx="1059">
                  <c:v>2065.9034190208499</c:v>
                </c:pt>
                <c:pt idx="1060">
                  <c:v>2055.4745235341802</c:v>
                </c:pt>
                <c:pt idx="1061">
                  <c:v>2055.8801852000602</c:v>
                </c:pt>
                <c:pt idx="1062">
                  <c:v>2045.22284169304</c:v>
                </c:pt>
                <c:pt idx="1063">
                  <c:v>2043.5429106479301</c:v>
                </c:pt>
                <c:pt idx="1064">
                  <c:v>2052.6006234864099</c:v>
                </c:pt>
                <c:pt idx="1065">
                  <c:v>2044.60712035031</c:v>
                </c:pt>
                <c:pt idx="1066">
                  <c:v>2036.92024389728</c:v>
                </c:pt>
                <c:pt idx="1067">
                  <c:v>2033.69732897121</c:v>
                </c:pt>
                <c:pt idx="1068">
                  <c:v>2021.67452178343</c:v>
                </c:pt>
                <c:pt idx="1069">
                  <c:v>2028.8275313218201</c:v>
                </c:pt>
                <c:pt idx="1070">
                  <c:v>2034.2947664431399</c:v>
                </c:pt>
                <c:pt idx="1071">
                  <c:v>2027.7355632252099</c:v>
                </c:pt>
                <c:pt idx="1072">
                  <c:v>2026.63483696292</c:v>
                </c:pt>
                <c:pt idx="1073">
                  <c:v>2025.0043281374001</c:v>
                </c:pt>
                <c:pt idx="1074">
                  <c:v>2025.5863478025201</c:v>
                </c:pt>
                <c:pt idx="1075">
                  <c:v>2037.76768825605</c:v>
                </c:pt>
                <c:pt idx="1076">
                  <c:v>2036.7646074177301</c:v>
                </c:pt>
                <c:pt idx="1077">
                  <c:v>2034.6705210374801</c:v>
                </c:pt>
                <c:pt idx="1078">
                  <c:v>2040.0489354465999</c:v>
                </c:pt>
                <c:pt idx="1079">
                  <c:v>2038.3134104872599</c:v>
                </c:pt>
                <c:pt idx="1080">
                  <c:v>2038.36952153522</c:v>
                </c:pt>
                <c:pt idx="1081">
                  <c:v>2046.02215731213</c:v>
                </c:pt>
                <c:pt idx="1082">
                  <c:v>2038.00143535896</c:v>
                </c:pt>
                <c:pt idx="1083">
                  <c:v>2040.67897664112</c:v>
                </c:pt>
                <c:pt idx="1084">
                  <c:v>2033.64598361205</c:v>
                </c:pt>
                <c:pt idx="1085">
                  <c:v>2020.77163241065</c:v>
                </c:pt>
                <c:pt idx="1086">
                  <c:v>2026.38758344503</c:v>
                </c:pt>
                <c:pt idx="1087">
                  <c:v>2032.0684814753299</c:v>
                </c:pt>
                <c:pt idx="1088">
                  <c:v>2023.3226109329901</c:v>
                </c:pt>
                <c:pt idx="1089">
                  <c:v>2028.0630811441899</c:v>
                </c:pt>
                <c:pt idx="1090">
                  <c:v>2022.0178421655901</c:v>
                </c:pt>
                <c:pt idx="1091">
                  <c:v>2016.3128866248801</c:v>
                </c:pt>
                <c:pt idx="1092">
                  <c:v>2030.98228731635</c:v>
                </c:pt>
                <c:pt idx="1093">
                  <c:v>2031.7001365860999</c:v>
                </c:pt>
                <c:pt idx="1094">
                  <c:v>2029.9626028295099</c:v>
                </c:pt>
                <c:pt idx="1095">
                  <c:v>2034.07874246963</c:v>
                </c:pt>
                <c:pt idx="1096">
                  <c:v>2026.3250151080999</c:v>
                </c:pt>
                <c:pt idx="1097">
                  <c:v>2031.1348736197799</c:v>
                </c:pt>
                <c:pt idx="1098">
                  <c:v>2048.75835707241</c:v>
                </c:pt>
                <c:pt idx="1099">
                  <c:v>2045.40665098368</c:v>
                </c:pt>
                <c:pt idx="1100">
                  <c:v>2047.0704440253101</c:v>
                </c:pt>
                <c:pt idx="1101">
                  <c:v>2049.4375137308198</c:v>
                </c:pt>
                <c:pt idx="1102">
                  <c:v>2043.01894823766</c:v>
                </c:pt>
                <c:pt idx="1103">
                  <c:v>2051.97815724783</c:v>
                </c:pt>
                <c:pt idx="1104">
                  <c:v>2055.1058218747498</c:v>
                </c:pt>
                <c:pt idx="1105">
                  <c:v>2045.7531668301799</c:v>
                </c:pt>
                <c:pt idx="1106">
                  <c:v>2048.86226607256</c:v>
                </c:pt>
                <c:pt idx="1107">
                  <c:v>2046.8883339295701</c:v>
                </c:pt>
                <c:pt idx="1108">
                  <c:v>2040.1586504112699</c:v>
                </c:pt>
                <c:pt idx="1109">
                  <c:v>2055.1669581042602</c:v>
                </c:pt>
                <c:pt idx="1110">
                  <c:v>2056.49580858438</c:v>
                </c:pt>
                <c:pt idx="1111">
                  <c:v>2056.38421533472</c:v>
                </c:pt>
                <c:pt idx="1112">
                  <c:v>2067.3895801550798</c:v>
                </c:pt>
                <c:pt idx="1113">
                  <c:v>2059.3602699231401</c:v>
                </c:pt>
                <c:pt idx="1114">
                  <c:v>2058.5750653683099</c:v>
                </c:pt>
                <c:pt idx="1115">
                  <c:v>2071.0337722373702</c:v>
                </c:pt>
                <c:pt idx="1116">
                  <c:v>2060.41247098134</c:v>
                </c:pt>
                <c:pt idx="1117">
                  <c:v>2060.9687731362201</c:v>
                </c:pt>
                <c:pt idx="1118">
                  <c:v>2056.9261470166598</c:v>
                </c:pt>
                <c:pt idx="1119">
                  <c:v>2041.0189619330599</c:v>
                </c:pt>
                <c:pt idx="1120">
                  <c:v>2045.8865835312899</c:v>
                </c:pt>
                <c:pt idx="1121">
                  <c:v>2056.9933962007099</c:v>
                </c:pt>
                <c:pt idx="1122">
                  <c:v>2051.3259404082801</c:v>
                </c:pt>
                <c:pt idx="1123">
                  <c:v>2053.3396336903402</c:v>
                </c:pt>
                <c:pt idx="1124">
                  <c:v>2047.9338794512701</c:v>
                </c:pt>
                <c:pt idx="1125">
                  <c:v>2043.91935238633</c:v>
                </c:pt>
                <c:pt idx="1126">
                  <c:v>2060.68151424199</c:v>
                </c:pt>
                <c:pt idx="1127">
                  <c:v>2065.6309660677398</c:v>
                </c:pt>
                <c:pt idx="1128">
                  <c:v>2055.9022058804298</c:v>
                </c:pt>
                <c:pt idx="1129">
                  <c:v>2057.97722822892</c:v>
                </c:pt>
                <c:pt idx="1130">
                  <c:v>2052.7233989206702</c:v>
                </c:pt>
                <c:pt idx="1131">
                  <c:v>2051.5036758863898</c:v>
                </c:pt>
                <c:pt idx="1132">
                  <c:v>2066.591877976</c:v>
                </c:pt>
                <c:pt idx="1133">
                  <c:v>2057.3286342223901</c:v>
                </c:pt>
                <c:pt idx="1134">
                  <c:v>2051.4585563017799</c:v>
                </c:pt>
                <c:pt idx="1135">
                  <c:v>2049.6254656823498</c:v>
                </c:pt>
                <c:pt idx="1136">
                  <c:v>2035.39592910134</c:v>
                </c:pt>
                <c:pt idx="1137">
                  <c:v>2044.42823128644</c:v>
                </c:pt>
                <c:pt idx="1138">
                  <c:v>2055.3837314120101</c:v>
                </c:pt>
                <c:pt idx="1139">
                  <c:v>2042.54605866313</c:v>
                </c:pt>
                <c:pt idx="1140">
                  <c:v>2046.68809212517</c:v>
                </c:pt>
                <c:pt idx="1141">
                  <c:v>2047.49661291456</c:v>
                </c:pt>
                <c:pt idx="1142">
                  <c:v>2044.66070537512</c:v>
                </c:pt>
                <c:pt idx="1143">
                  <c:v>2062.8500402077402</c:v>
                </c:pt>
                <c:pt idx="1144">
                  <c:v>2060.7460243364799</c:v>
                </c:pt>
                <c:pt idx="1145">
                  <c:v>2051.3122056726702</c:v>
                </c:pt>
                <c:pt idx="1146">
                  <c:v>2057.5637830136998</c:v>
                </c:pt>
                <c:pt idx="1147">
                  <c:v>2052.9294397874701</c:v>
                </c:pt>
                <c:pt idx="1148">
                  <c:v>2054.9774445487801</c:v>
                </c:pt>
                <c:pt idx="1149">
                  <c:v>2070.4970907105399</c:v>
                </c:pt>
                <c:pt idx="1150">
                  <c:v>2063.04164461858</c:v>
                </c:pt>
                <c:pt idx="1151">
                  <c:v>2062.9149046909401</c:v>
                </c:pt>
                <c:pt idx="1152">
                  <c:v>2069.8948929744201</c:v>
                </c:pt>
                <c:pt idx="1153">
                  <c:v>2064.52573356415</c:v>
                </c:pt>
                <c:pt idx="1154">
                  <c:v>2074.5515993305598</c:v>
                </c:pt>
                <c:pt idx="1155">
                  <c:v>2081.6631952130201</c:v>
                </c:pt>
                <c:pt idx="1156">
                  <c:v>2071.8107938119001</c:v>
                </c:pt>
                <c:pt idx="1157">
                  <c:v>2077.4478482978898</c:v>
                </c:pt>
                <c:pt idx="1158">
                  <c:v>2077.56821271029</c:v>
                </c:pt>
                <c:pt idx="1159">
                  <c:v>2067.8564944024502</c:v>
                </c:pt>
                <c:pt idx="1160">
                  <c:v>2080.0546678829801</c:v>
                </c:pt>
                <c:pt idx="1161">
                  <c:v>2079.6389134604101</c:v>
                </c:pt>
                <c:pt idx="1162">
                  <c:v>2071.0877227897299</c:v>
                </c:pt>
                <c:pt idx="1163">
                  <c:v>2075.22669380256</c:v>
                </c:pt>
                <c:pt idx="1164">
                  <c:v>2067.7913781669399</c:v>
                </c:pt>
                <c:pt idx="1165">
                  <c:v>2067.3773700310999</c:v>
                </c:pt>
                <c:pt idx="1166">
                  <c:v>2081.4315933856501</c:v>
                </c:pt>
                <c:pt idx="1167">
                  <c:v>2075.7681348392298</c:v>
                </c:pt>
                <c:pt idx="1168">
                  <c:v>2070.12087973607</c:v>
                </c:pt>
                <c:pt idx="1169">
                  <c:v>2075.2786848217602</c:v>
                </c:pt>
                <c:pt idx="1170">
                  <c:v>2067.1442942674198</c:v>
                </c:pt>
                <c:pt idx="1171">
                  <c:v>2078.8168209738301</c:v>
                </c:pt>
                <c:pt idx="1172">
                  <c:v>2087.4103656687798</c:v>
                </c:pt>
                <c:pt idx="1173">
                  <c:v>2077.7708628619298</c:v>
                </c:pt>
                <c:pt idx="1174">
                  <c:v>2082.6435572823998</c:v>
                </c:pt>
                <c:pt idx="1175">
                  <c:v>2083.3747511089</c:v>
                </c:pt>
                <c:pt idx="1176">
                  <c:v>2074.3995909154301</c:v>
                </c:pt>
                <c:pt idx="1177">
                  <c:v>2090.8027406930801</c:v>
                </c:pt>
                <c:pt idx="1178">
                  <c:v>2089.1109712817201</c:v>
                </c:pt>
                <c:pt idx="1179">
                  <c:v>2084.24830919445</c:v>
                </c:pt>
                <c:pt idx="1180">
                  <c:v>2086.3291576777401</c:v>
                </c:pt>
                <c:pt idx="1181">
                  <c:v>2076.69255100992</c:v>
                </c:pt>
                <c:pt idx="1182">
                  <c:v>2076.08820848099</c:v>
                </c:pt>
                <c:pt idx="1183">
                  <c:v>2092.6220102084499</c:v>
                </c:pt>
                <c:pt idx="1184">
                  <c:v>2083.8024585534399</c:v>
                </c:pt>
                <c:pt idx="1185">
                  <c:v>2082.7006379907898</c:v>
                </c:pt>
                <c:pt idx="1186">
                  <c:v>2082.7256579035802</c:v>
                </c:pt>
                <c:pt idx="1187">
                  <c:v>2081.3163494096402</c:v>
                </c:pt>
                <c:pt idx="1188">
                  <c:v>2087.9869136052698</c:v>
                </c:pt>
                <c:pt idx="1189">
                  <c:v>2097.29080779592</c:v>
                </c:pt>
                <c:pt idx="1190">
                  <c:v>2085.80789096337</c:v>
                </c:pt>
                <c:pt idx="1191">
                  <c:v>2087.52491974637</c:v>
                </c:pt>
                <c:pt idx="1192">
                  <c:v>2084.69360673247</c:v>
                </c:pt>
                <c:pt idx="1193">
                  <c:v>2078.5270801476299</c:v>
                </c:pt>
                <c:pt idx="1194">
                  <c:v>2089.2242559166798</c:v>
                </c:pt>
                <c:pt idx="1195">
                  <c:v>2092.4621289219299</c:v>
                </c:pt>
                <c:pt idx="1196">
                  <c:v>2084.8684177996201</c:v>
                </c:pt>
                <c:pt idx="1197">
                  <c:v>2088.3675862370301</c:v>
                </c:pt>
                <c:pt idx="1198">
                  <c:v>2082.0825597021098</c:v>
                </c:pt>
                <c:pt idx="1199">
                  <c:v>2080.9081808147798</c:v>
                </c:pt>
                <c:pt idx="1200">
                  <c:v>2092.07387135831</c:v>
                </c:pt>
                <c:pt idx="1201">
                  <c:v>2081.4747892437899</c:v>
                </c:pt>
                <c:pt idx="1202">
                  <c:v>2079.8345269551101</c:v>
                </c:pt>
                <c:pt idx="1203">
                  <c:v>2079.2796422010001</c:v>
                </c:pt>
                <c:pt idx="1204">
                  <c:v>2072.1591439958102</c:v>
                </c:pt>
                <c:pt idx="1205">
                  <c:v>2077.8001542632801</c:v>
                </c:pt>
                <c:pt idx="1206">
                  <c:v>2082.8982192103099</c:v>
                </c:pt>
                <c:pt idx="1207">
                  <c:v>2074.2418373115001</c:v>
                </c:pt>
                <c:pt idx="1208">
                  <c:v>2076.94174199895</c:v>
                </c:pt>
                <c:pt idx="1209">
                  <c:v>2072.6736527530302</c:v>
                </c:pt>
                <c:pt idx="1210">
                  <c:v>2069.0686857753699</c:v>
                </c:pt>
                <c:pt idx="1211">
                  <c:v>2080.0071832611402</c:v>
                </c:pt>
                <c:pt idx="1212">
                  <c:v>2083.0955426637902</c:v>
                </c:pt>
                <c:pt idx="1213">
                  <c:v>2079.7540491157702</c:v>
                </c:pt>
                <c:pt idx="1214">
                  <c:v>2082.8641279947901</c:v>
                </c:pt>
                <c:pt idx="1215">
                  <c:v>2079.2715443135899</c:v>
                </c:pt>
                <c:pt idx="1216">
                  <c:v>2080.0796938306898</c:v>
                </c:pt>
                <c:pt idx="1217">
                  <c:v>2087.1096916613601</c:v>
                </c:pt>
                <c:pt idx="1218">
                  <c:v>2079.1269394953702</c:v>
                </c:pt>
                <c:pt idx="1219">
                  <c:v>2072.32491730121</c:v>
                </c:pt>
                <c:pt idx="1220">
                  <c:v>2073.6969422751599</c:v>
                </c:pt>
                <c:pt idx="1221">
                  <c:v>2063.9011859817501</c:v>
                </c:pt>
                <c:pt idx="1222">
                  <c:v>2069.8028439637401</c:v>
                </c:pt>
                <c:pt idx="1223">
                  <c:v>2076.8992751767501</c:v>
                </c:pt>
                <c:pt idx="1224">
                  <c:v>2071.4155078144299</c:v>
                </c:pt>
                <c:pt idx="1225">
                  <c:v>2077.5497181259302</c:v>
                </c:pt>
                <c:pt idx="1226">
                  <c:v>2076.9959259152402</c:v>
                </c:pt>
                <c:pt idx="1227">
                  <c:v>2069.0607443998601</c:v>
                </c:pt>
                <c:pt idx="1228">
                  <c:v>2082.6608352697599</c:v>
                </c:pt>
                <c:pt idx="1229">
                  <c:v>2081.4123179006301</c:v>
                </c:pt>
                <c:pt idx="1230">
                  <c:v>2075.0113871276799</c:v>
                </c:pt>
                <c:pt idx="1231">
                  <c:v>2075.3779240992999</c:v>
                </c:pt>
                <c:pt idx="1232">
                  <c:v>2066.6391305205798</c:v>
                </c:pt>
                <c:pt idx="1233">
                  <c:v>2069.0816179080198</c:v>
                </c:pt>
                <c:pt idx="1234">
                  <c:v>2082.3729600465199</c:v>
                </c:pt>
                <c:pt idx="1235">
                  <c:v>2077.1305597268602</c:v>
                </c:pt>
                <c:pt idx="1236">
                  <c:v>2074.9703045373099</c:v>
                </c:pt>
                <c:pt idx="1237">
                  <c:v>2073.7208083833998</c:v>
                </c:pt>
                <c:pt idx="1238">
                  <c:v>2069.0942107010001</c:v>
                </c:pt>
                <c:pt idx="1239">
                  <c:v>2077.3287557385602</c:v>
                </c:pt>
                <c:pt idx="1240">
                  <c:v>2082.51900807731</c:v>
                </c:pt>
                <c:pt idx="1241">
                  <c:v>2069.2053514222598</c:v>
                </c:pt>
                <c:pt idx="1242">
                  <c:v>2072.2778229577002</c:v>
                </c:pt>
                <c:pt idx="1243">
                  <c:v>2068.0653660099101</c:v>
                </c:pt>
                <c:pt idx="1244">
                  <c:v>2063.0530980287299</c:v>
                </c:pt>
                <c:pt idx="1245">
                  <c:v>2075.2083773867798</c:v>
                </c:pt>
                <c:pt idx="1246">
                  <c:v>2075.5477309929402</c:v>
                </c:pt>
                <c:pt idx="1247">
                  <c:v>2069.31844059778</c:v>
                </c:pt>
                <c:pt idx="1248">
                  <c:v>2077.6831090169799</c:v>
                </c:pt>
                <c:pt idx="1249">
                  <c:v>2071.50715987393</c:v>
                </c:pt>
                <c:pt idx="1250">
                  <c:v>2072.9359162524102</c:v>
                </c:pt>
                <c:pt idx="1251">
                  <c:v>2088.4127272777</c:v>
                </c:pt>
                <c:pt idx="1252">
                  <c:v>2077.2373528859898</c:v>
                </c:pt>
                <c:pt idx="1253">
                  <c:v>2074.0004655716102</c:v>
                </c:pt>
                <c:pt idx="1254">
                  <c:v>2075.7943555484499</c:v>
                </c:pt>
                <c:pt idx="1255">
                  <c:v>2065.39460402247</c:v>
                </c:pt>
                <c:pt idx="1256">
                  <c:v>2069.52853988687</c:v>
                </c:pt>
                <c:pt idx="1257">
                  <c:v>2078.11686004791</c:v>
                </c:pt>
                <c:pt idx="1258">
                  <c:v>2067.9193852834801</c:v>
                </c:pt>
                <c:pt idx="1259">
                  <c:v>2069.3701891730798</c:v>
                </c:pt>
                <c:pt idx="1260">
                  <c:v>2068.3732660528699</c:v>
                </c:pt>
                <c:pt idx="1261">
                  <c:v>2059.6813461357201</c:v>
                </c:pt>
                <c:pt idx="1262">
                  <c:v>2072.2356015730202</c:v>
                </c:pt>
                <c:pt idx="1263">
                  <c:v>2071.6673634346598</c:v>
                </c:pt>
                <c:pt idx="1264">
                  <c:v>2060.7359030060002</c:v>
                </c:pt>
                <c:pt idx="1265">
                  <c:v>2062.1557983837502</c:v>
                </c:pt>
                <c:pt idx="1266">
                  <c:v>2060.4793715137098</c:v>
                </c:pt>
                <c:pt idx="1267">
                  <c:v>2055.0202731765298</c:v>
                </c:pt>
                <c:pt idx="1268">
                  <c:v>2071.2085608827201</c:v>
                </c:pt>
                <c:pt idx="1269">
                  <c:v>2064.9151997395302</c:v>
                </c:pt>
                <c:pt idx="1270">
                  <c:v>2067.0698028451602</c:v>
                </c:pt>
                <c:pt idx="1271">
                  <c:v>2071.9003514390201</c:v>
                </c:pt>
                <c:pt idx="1272">
                  <c:v>2064.5504049956098</c:v>
                </c:pt>
                <c:pt idx="1273">
                  <c:v>2072.44503015689</c:v>
                </c:pt>
                <c:pt idx="1274">
                  <c:v>2080.8379753469499</c:v>
                </c:pt>
                <c:pt idx="1275">
                  <c:v>2066.0662347071602</c:v>
                </c:pt>
                <c:pt idx="1276">
                  <c:v>2069.4617908339101</c:v>
                </c:pt>
                <c:pt idx="1277">
                  <c:v>2064.7090529842999</c:v>
                </c:pt>
                <c:pt idx="1278">
                  <c:v>2062.4940798375901</c:v>
                </c:pt>
                <c:pt idx="1279">
                  <c:v>2076.2535571117</c:v>
                </c:pt>
                <c:pt idx="1280">
                  <c:v>2073.34060493373</c:v>
                </c:pt>
                <c:pt idx="1281">
                  <c:v>2069.9074797765902</c:v>
                </c:pt>
                <c:pt idx="1282">
                  <c:v>2083.4482704115899</c:v>
                </c:pt>
                <c:pt idx="1283">
                  <c:v>2076.1089681109302</c:v>
                </c:pt>
                <c:pt idx="1284">
                  <c:v>2073.1453377661901</c:v>
                </c:pt>
                <c:pt idx="1285">
                  <c:v>2089.7997998607202</c:v>
                </c:pt>
                <c:pt idx="1286">
                  <c:v>2082.28119648138</c:v>
                </c:pt>
                <c:pt idx="1287">
                  <c:v>2079.9571596675401</c:v>
                </c:pt>
                <c:pt idx="1288">
                  <c:v>2082.2489472078801</c:v>
                </c:pt>
                <c:pt idx="1289">
                  <c:v>2073.8901268770301</c:v>
                </c:pt>
                <c:pt idx="1290">
                  <c:v>2087.2125856081798</c:v>
                </c:pt>
                <c:pt idx="1291">
                  <c:v>2107.8582093400901</c:v>
                </c:pt>
                <c:pt idx="1292">
                  <c:v>2092.94748820003</c:v>
                </c:pt>
                <c:pt idx="1293">
                  <c:v>2098.7158922887202</c:v>
                </c:pt>
                <c:pt idx="1294">
                  <c:v>2100.8610005277001</c:v>
                </c:pt>
                <c:pt idx="1295">
                  <c:v>2096.6659596211498</c:v>
                </c:pt>
                <c:pt idx="1296">
                  <c:v>2115.3873600172001</c:v>
                </c:pt>
                <c:pt idx="1297">
                  <c:v>2116.9345305848501</c:v>
                </c:pt>
                <c:pt idx="1298">
                  <c:v>2103.7654692650599</c:v>
                </c:pt>
                <c:pt idx="1299">
                  <c:v>2107.7230587382401</c:v>
                </c:pt>
                <c:pt idx="1300">
                  <c:v>2098.8210047284001</c:v>
                </c:pt>
                <c:pt idx="1301">
                  <c:v>2102.87356075465</c:v>
                </c:pt>
                <c:pt idx="1302">
                  <c:v>2115.8534446874801</c:v>
                </c:pt>
                <c:pt idx="1303">
                  <c:v>2099.99399160758</c:v>
                </c:pt>
                <c:pt idx="1304">
                  <c:v>2093.0923646277702</c:v>
                </c:pt>
                <c:pt idx="1305">
                  <c:v>2097.5427762747699</c:v>
                </c:pt>
                <c:pt idx="1306">
                  <c:v>2092.9352217348401</c:v>
                </c:pt>
                <c:pt idx="1307">
                  <c:v>2103.5101525021701</c:v>
                </c:pt>
                <c:pt idx="1308">
                  <c:v>2107.01797558207</c:v>
                </c:pt>
                <c:pt idx="1309">
                  <c:v>2098.4435509036798</c:v>
                </c:pt>
                <c:pt idx="1310">
                  <c:v>2106.3787934085999</c:v>
                </c:pt>
                <c:pt idx="1311">
                  <c:v>2104.2185942976798</c:v>
                </c:pt>
                <c:pt idx="1312">
                  <c:v>2094.7770762875298</c:v>
                </c:pt>
                <c:pt idx="1313">
                  <c:v>2105.1693181568098</c:v>
                </c:pt>
                <c:pt idx="1314">
                  <c:v>2112.0064281580699</c:v>
                </c:pt>
                <c:pt idx="1315">
                  <c:v>2107.4322048097902</c:v>
                </c:pt>
                <c:pt idx="1316">
                  <c:v>2110.7507192757198</c:v>
                </c:pt>
                <c:pt idx="1317">
                  <c:v>2102.56391912447</c:v>
                </c:pt>
                <c:pt idx="1318">
                  <c:v>2106.9163262336801</c:v>
                </c:pt>
                <c:pt idx="1319">
                  <c:v>2127.24648543477</c:v>
                </c:pt>
                <c:pt idx="1320">
                  <c:v>2128.59021729802</c:v>
                </c:pt>
                <c:pt idx="1321">
                  <c:v>2120.4032759435399</c:v>
                </c:pt>
                <c:pt idx="1322">
                  <c:v>2127.1330638043801</c:v>
                </c:pt>
                <c:pt idx="1323">
                  <c:v>2118.7360510429598</c:v>
                </c:pt>
                <c:pt idx="1324">
                  <c:v>2127.49718030438</c:v>
                </c:pt>
                <c:pt idx="1325">
                  <c:v>2137.3901616655999</c:v>
                </c:pt>
                <c:pt idx="1326">
                  <c:v>2127.8660681738302</c:v>
                </c:pt>
                <c:pt idx="1327">
                  <c:v>2120.9972340977902</c:v>
                </c:pt>
                <c:pt idx="1328">
                  <c:v>2119.5851481354198</c:v>
                </c:pt>
                <c:pt idx="1329">
                  <c:v>2106.56329153361</c:v>
                </c:pt>
                <c:pt idx="1330">
                  <c:v>2122.7629930194598</c:v>
                </c:pt>
                <c:pt idx="1331">
                  <c:v>2115.0320285411799</c:v>
                </c:pt>
                <c:pt idx="1332">
                  <c:v>2102.8186529801501</c:v>
                </c:pt>
                <c:pt idx="1333">
                  <c:v>2100.2018197500302</c:v>
                </c:pt>
                <c:pt idx="1334">
                  <c:v>2103.1970242152602</c:v>
                </c:pt>
                <c:pt idx="1335">
                  <c:v>2106.6358763778499</c:v>
                </c:pt>
                <c:pt idx="1336">
                  <c:v>2126.8222358980302</c:v>
                </c:pt>
                <c:pt idx="1337">
                  <c:v>2117.5265513304098</c:v>
                </c:pt>
                <c:pt idx="1338">
                  <c:v>2117.9120005623799</c:v>
                </c:pt>
                <c:pt idx="1339">
                  <c:v>2120.2050573934498</c:v>
                </c:pt>
                <c:pt idx="1340">
                  <c:v>2103.4936267357798</c:v>
                </c:pt>
                <c:pt idx="1341">
                  <c:v>2110.80094960618</c:v>
                </c:pt>
                <c:pt idx="1342">
                  <c:v>2115.5314305894399</c:v>
                </c:pt>
                <c:pt idx="1343">
                  <c:v>2101.0535836635399</c:v>
                </c:pt>
                <c:pt idx="1344">
                  <c:v>2100.3266874091</c:v>
                </c:pt>
                <c:pt idx="1345">
                  <c:v>2106.8270658219399</c:v>
                </c:pt>
                <c:pt idx="1346">
                  <c:v>2103.0193931127601</c:v>
                </c:pt>
                <c:pt idx="1347">
                  <c:v>2129.0223991064299</c:v>
                </c:pt>
                <c:pt idx="1348">
                  <c:v>2122.4979574266099</c:v>
                </c:pt>
                <c:pt idx="1349">
                  <c:v>2108.5425787727299</c:v>
                </c:pt>
                <c:pt idx="1350">
                  <c:v>2114.96540501443</c:v>
                </c:pt>
                <c:pt idx="1351">
                  <c:v>2121.8515219852402</c:v>
                </c:pt>
                <c:pt idx="1352">
                  <c:v>2110.17843866262</c:v>
                </c:pt>
                <c:pt idx="1353">
                  <c:v>2125.5407632249799</c:v>
                </c:pt>
                <c:pt idx="1354">
                  <c:v>2111.8986953697599</c:v>
                </c:pt>
                <c:pt idx="1355">
                  <c:v>2113.5130514982802</c:v>
                </c:pt>
                <c:pt idx="1356">
                  <c:v>2122.0409649067401</c:v>
                </c:pt>
                <c:pt idx="1357">
                  <c:v>2108.75562170184</c:v>
                </c:pt>
                <c:pt idx="1358">
                  <c:v>2109.9712970281498</c:v>
                </c:pt>
                <c:pt idx="1359">
                  <c:v>2123.84778190214</c:v>
                </c:pt>
                <c:pt idx="1360">
                  <c:v>2111.07335778573</c:v>
                </c:pt>
                <c:pt idx="1361">
                  <c:v>2121.3013548311701</c:v>
                </c:pt>
                <c:pt idx="1362">
                  <c:v>2112.66938636538</c:v>
                </c:pt>
                <c:pt idx="1363">
                  <c:v>2099.86956198898</c:v>
                </c:pt>
                <c:pt idx="1364">
                  <c:v>2118.1108373982802</c:v>
                </c:pt>
                <c:pt idx="1365">
                  <c:v>2115.71751790198</c:v>
                </c:pt>
                <c:pt idx="1366">
                  <c:v>2102.1610474392701</c:v>
                </c:pt>
                <c:pt idx="1367">
                  <c:v>2110.5880378468</c:v>
                </c:pt>
                <c:pt idx="1368">
                  <c:v>2097.9551658508399</c:v>
                </c:pt>
                <c:pt idx="1369">
                  <c:v>2101.73034691166</c:v>
                </c:pt>
                <c:pt idx="1370">
                  <c:v>2121.5996332340301</c:v>
                </c:pt>
                <c:pt idx="1371">
                  <c:v>2106.9154554412498</c:v>
                </c:pt>
                <c:pt idx="1372">
                  <c:v>2101.9536638428299</c:v>
                </c:pt>
                <c:pt idx="1373">
                  <c:v>2111.3483841502202</c:v>
                </c:pt>
                <c:pt idx="1374">
                  <c:v>2096.3209843313298</c:v>
                </c:pt>
                <c:pt idx="1375">
                  <c:v>2107.74457488185</c:v>
                </c:pt>
                <c:pt idx="1376">
                  <c:v>2115.0665399003301</c:v>
                </c:pt>
                <c:pt idx="1377">
                  <c:v>2099.5297431263598</c:v>
                </c:pt>
                <c:pt idx="1378">
                  <c:v>2107.2677753716298</c:v>
                </c:pt>
                <c:pt idx="1379">
                  <c:v>2110.2210014847901</c:v>
                </c:pt>
                <c:pt idx="1380">
                  <c:v>2107.1774238492198</c:v>
                </c:pt>
                <c:pt idx="1381">
                  <c:v>2121.6792959598602</c:v>
                </c:pt>
                <c:pt idx="1382">
                  <c:v>2114.8278828851098</c:v>
                </c:pt>
                <c:pt idx="1383">
                  <c:v>2104.8981575672301</c:v>
                </c:pt>
                <c:pt idx="1384">
                  <c:v>2111.2235628919502</c:v>
                </c:pt>
                <c:pt idx="1385">
                  <c:v>2103.8545022899302</c:v>
                </c:pt>
                <c:pt idx="1386">
                  <c:v>2096.02123001052</c:v>
                </c:pt>
                <c:pt idx="1387">
                  <c:v>2104.50531380338</c:v>
                </c:pt>
                <c:pt idx="1388">
                  <c:v>2094.6267017208602</c:v>
                </c:pt>
                <c:pt idx="1389">
                  <c:v>2091.2603813026799</c:v>
                </c:pt>
                <c:pt idx="1390">
                  <c:v>2098.4726077025998</c:v>
                </c:pt>
                <c:pt idx="1391">
                  <c:v>2093.90608743242</c:v>
                </c:pt>
                <c:pt idx="1392">
                  <c:v>2103.7428236043202</c:v>
                </c:pt>
                <c:pt idx="1393">
                  <c:v>2119.94085754754</c:v>
                </c:pt>
                <c:pt idx="1394">
                  <c:v>2107.9288397935402</c:v>
                </c:pt>
                <c:pt idx="1395">
                  <c:v>2108.1589906556501</c:v>
                </c:pt>
                <c:pt idx="1396">
                  <c:v>2106.7148746633502</c:v>
                </c:pt>
                <c:pt idx="1397">
                  <c:v>2089.3106307427202</c:v>
                </c:pt>
                <c:pt idx="1398">
                  <c:v>2095.0566369026601</c:v>
                </c:pt>
                <c:pt idx="1399">
                  <c:v>2093.8709131773899</c:v>
                </c:pt>
                <c:pt idx="1400">
                  <c:v>2077.3075004685802</c:v>
                </c:pt>
                <c:pt idx="1401">
                  <c:v>2077.7601177822398</c:v>
                </c:pt>
                <c:pt idx="1402">
                  <c:v>2071.20533422567</c:v>
                </c:pt>
                <c:pt idx="1403">
                  <c:v>2069.2396514686802</c:v>
                </c:pt>
                <c:pt idx="1404">
                  <c:v>2082.3205376353899</c:v>
                </c:pt>
                <c:pt idx="1405">
                  <c:v>2073.4591111222098</c:v>
                </c:pt>
                <c:pt idx="1406">
                  <c:v>2063.6078935140799</c:v>
                </c:pt>
                <c:pt idx="1407">
                  <c:v>2062.8475321321298</c:v>
                </c:pt>
                <c:pt idx="1408">
                  <c:v>2051.5238557489802</c:v>
                </c:pt>
                <c:pt idx="1409">
                  <c:v>2061.6269538044598</c:v>
                </c:pt>
                <c:pt idx="1410">
                  <c:v>2073.9122372234501</c:v>
                </c:pt>
                <c:pt idx="1411">
                  <c:v>2067.5428519447501</c:v>
                </c:pt>
                <c:pt idx="1412">
                  <c:v>2065.9195756832801</c:v>
                </c:pt>
                <c:pt idx="1413">
                  <c:v>2067.5227104382998</c:v>
                </c:pt>
                <c:pt idx="1414">
                  <c:v>2065.6301332319199</c:v>
                </c:pt>
                <c:pt idx="1415">
                  <c:v>2085.61037408518</c:v>
                </c:pt>
                <c:pt idx="1416">
                  <c:v>2086.1492523925999</c:v>
                </c:pt>
                <c:pt idx="1417">
                  <c:v>2077.7041736638698</c:v>
                </c:pt>
                <c:pt idx="1418">
                  <c:v>2079.2931436857398</c:v>
                </c:pt>
                <c:pt idx="1419">
                  <c:v>2080.5524255353098</c:v>
                </c:pt>
                <c:pt idx="1420">
                  <c:v>2074.0161740547201</c:v>
                </c:pt>
                <c:pt idx="1421">
                  <c:v>2089.0801252598799</c:v>
                </c:pt>
                <c:pt idx="1422">
                  <c:v>2081.0141389249102</c:v>
                </c:pt>
                <c:pt idx="1423">
                  <c:v>2075.2745059413101</c:v>
                </c:pt>
                <c:pt idx="1424">
                  <c:v>2078.7641219523298</c:v>
                </c:pt>
                <c:pt idx="1425">
                  <c:v>2071.6610075396002</c:v>
                </c:pt>
                <c:pt idx="1426">
                  <c:v>2081.0280970244999</c:v>
                </c:pt>
                <c:pt idx="1427">
                  <c:v>2095.8597198089501</c:v>
                </c:pt>
                <c:pt idx="1428">
                  <c:v>2084.8446689532002</c:v>
                </c:pt>
                <c:pt idx="1429">
                  <c:v>2081.7118241252501</c:v>
                </c:pt>
                <c:pt idx="1430">
                  <c:v>2083.1913680448502</c:v>
                </c:pt>
                <c:pt idx="1431">
                  <c:v>2073.9786438867</c:v>
                </c:pt>
                <c:pt idx="1432">
                  <c:v>2084.8781356501399</c:v>
                </c:pt>
                <c:pt idx="1433">
                  <c:v>2081.4794908440399</c:v>
                </c:pt>
                <c:pt idx="1434">
                  <c:v>2068.63588837719</c:v>
                </c:pt>
                <c:pt idx="1435">
                  <c:v>2069.5395353613599</c:v>
                </c:pt>
                <c:pt idx="1436">
                  <c:v>2064.78804194639</c:v>
                </c:pt>
                <c:pt idx="1437">
                  <c:v>2060.03778124375</c:v>
                </c:pt>
                <c:pt idx="1438">
                  <c:v>2072.1628600713402</c:v>
                </c:pt>
                <c:pt idx="1439">
                  <c:v>2066.7204619279601</c:v>
                </c:pt>
                <c:pt idx="1440">
                  <c:v>2062.74876175904</c:v>
                </c:pt>
                <c:pt idx="1441">
                  <c:v>2070.3034864337901</c:v>
                </c:pt>
                <c:pt idx="1442">
                  <c:v>2062.05614361786</c:v>
                </c:pt>
                <c:pt idx="1443">
                  <c:v>2068.4587634930999</c:v>
                </c:pt>
                <c:pt idx="1444">
                  <c:v>2077.4955383974102</c:v>
                </c:pt>
                <c:pt idx="1445">
                  <c:v>2067.82293869656</c:v>
                </c:pt>
                <c:pt idx="1446">
                  <c:v>2066.7380125889199</c:v>
                </c:pt>
                <c:pt idx="1447">
                  <c:v>2071.16643085336</c:v>
                </c:pt>
                <c:pt idx="1448">
                  <c:v>2060.0394896232801</c:v>
                </c:pt>
                <c:pt idx="1449">
                  <c:v>2069.59639374675</c:v>
                </c:pt>
                <c:pt idx="1450">
                  <c:v>2075.8677913260299</c:v>
                </c:pt>
                <c:pt idx="1451">
                  <c:v>2063.88781407847</c:v>
                </c:pt>
                <c:pt idx="1452">
                  <c:v>2067.5709699702902</c:v>
                </c:pt>
                <c:pt idx="1453">
                  <c:v>2069.2744510597399</c:v>
                </c:pt>
                <c:pt idx="1454">
                  <c:v>2059.9034979768398</c:v>
                </c:pt>
                <c:pt idx="1455">
                  <c:v>2074.5494282632098</c:v>
                </c:pt>
                <c:pt idx="1456">
                  <c:v>2071.36841316851</c:v>
                </c:pt>
                <c:pt idx="1457">
                  <c:v>2062.8925007160301</c:v>
                </c:pt>
                <c:pt idx="1458">
                  <c:v>2072.1705178904999</c:v>
                </c:pt>
                <c:pt idx="1459">
                  <c:v>2062.2122954112201</c:v>
                </c:pt>
                <c:pt idx="1460">
                  <c:v>2066.4417132356202</c:v>
                </c:pt>
                <c:pt idx="1461">
                  <c:v>2079.7003631871298</c:v>
                </c:pt>
                <c:pt idx="1462">
                  <c:v>2069.2531827234402</c:v>
                </c:pt>
                <c:pt idx="1463">
                  <c:v>2073.47807466932</c:v>
                </c:pt>
                <c:pt idx="1464">
                  <c:v>2075.2508701535698</c:v>
                </c:pt>
                <c:pt idx="1465">
                  <c:v>2064.3289573430902</c:v>
                </c:pt>
                <c:pt idx="1466">
                  <c:v>2081.18403582069</c:v>
                </c:pt>
                <c:pt idx="1467">
                  <c:v>2082.3877087993501</c:v>
                </c:pt>
                <c:pt idx="1468">
                  <c:v>2078.5421074371302</c:v>
                </c:pt>
                <c:pt idx="1469">
                  <c:v>2079.4256833606901</c:v>
                </c:pt>
                <c:pt idx="1470">
                  <c:v>2083.1679597751499</c:v>
                </c:pt>
                <c:pt idx="1471">
                  <c:v>2087.8596403963802</c:v>
                </c:pt>
                <c:pt idx="1472">
                  <c:v>2107.9147859771901</c:v>
                </c:pt>
                <c:pt idx="1473">
                  <c:v>2107.4010173592701</c:v>
                </c:pt>
                <c:pt idx="1474">
                  <c:v>2107.5902318522699</c:v>
                </c:pt>
                <c:pt idx="1475">
                  <c:v>2108.5955217206701</c:v>
                </c:pt>
                <c:pt idx="1476">
                  <c:v>2108.3163322095702</c:v>
                </c:pt>
                <c:pt idx="1477">
                  <c:v>2105.4020248838401</c:v>
                </c:pt>
                <c:pt idx="1478">
                  <c:v>2113.3734160189401</c:v>
                </c:pt>
                <c:pt idx="1479">
                  <c:v>2095.8273200610001</c:v>
                </c:pt>
                <c:pt idx="1480">
                  <c:v>2091.8462937450499</c:v>
                </c:pt>
                <c:pt idx="1481">
                  <c:v>2098.3569900225798</c:v>
                </c:pt>
                <c:pt idx="1482">
                  <c:v>2091.3235181401901</c:v>
                </c:pt>
                <c:pt idx="1483">
                  <c:v>2098.1704054069201</c:v>
                </c:pt>
                <c:pt idx="1484">
                  <c:v>2096.45179884973</c:v>
                </c:pt>
                <c:pt idx="1485">
                  <c:v>2086.5466392047301</c:v>
                </c:pt>
                <c:pt idx="1486">
                  <c:v>2088.5419989269099</c:v>
                </c:pt>
                <c:pt idx="1487">
                  <c:v>2087.4798836835898</c:v>
                </c:pt>
                <c:pt idx="1488">
                  <c:v>2077.3567957423302</c:v>
                </c:pt>
                <c:pt idx="1489">
                  <c:v>2082.2094707164902</c:v>
                </c:pt>
                <c:pt idx="1490">
                  <c:v>2079.1828900662799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B3F-034E-8721-4649EC82D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903375"/>
        <c:axId val="550893919"/>
      </c:scatterChart>
      <c:scatterChart>
        <c:scatterStyle val="smoothMarker"/>
        <c:varyColors val="0"/>
        <c:ser>
          <c:idx val="0"/>
          <c:order val="0"/>
          <c:tx>
            <c:strRef>
              <c:f>'Sheet1 (2)'!$K$4</c:f>
              <c:strCache>
                <c:ptCount val="1"/>
                <c:pt idx="0">
                  <c:v>Experiment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8"/>
            <c:marker>
              <c:symbol val="none"/>
            </c:marker>
            <c:bubble3D val="0"/>
            <c:spPr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3B3F-034E-8721-4649EC82DC86}"/>
              </c:ext>
            </c:extLst>
          </c:dPt>
          <c:xVal>
            <c:numRef>
              <c:f>'Sheet1 (2)'!$A$2:$A$1492</c:f>
              <c:numCache>
                <c:formatCode>General</c:formatCode>
                <c:ptCount val="1491"/>
                <c:pt idx="0">
                  <c:v>0.88235294117647056</c:v>
                </c:pt>
                <c:pt idx="1">
                  <c:v>1.3235294117647058</c:v>
                </c:pt>
                <c:pt idx="2">
                  <c:v>1.7647058823529411</c:v>
                </c:pt>
                <c:pt idx="3">
                  <c:v>2.2058823529411766</c:v>
                </c:pt>
                <c:pt idx="4">
                  <c:v>2.6470588235294117</c:v>
                </c:pt>
                <c:pt idx="5">
                  <c:v>3.0882352941176467</c:v>
                </c:pt>
                <c:pt idx="6">
                  <c:v>3.5294117647058822</c:v>
                </c:pt>
                <c:pt idx="7">
                  <c:v>3.9705882352941178</c:v>
                </c:pt>
                <c:pt idx="8">
                  <c:v>4.4117647058823533</c:v>
                </c:pt>
                <c:pt idx="9">
                  <c:v>4.8529411764705879</c:v>
                </c:pt>
                <c:pt idx="10">
                  <c:v>5.2941176470588234</c:v>
                </c:pt>
                <c:pt idx="11">
                  <c:v>5.7352941176470589</c:v>
                </c:pt>
                <c:pt idx="12">
                  <c:v>6.1764705882352935</c:v>
                </c:pt>
                <c:pt idx="13">
                  <c:v>6.617647058823529</c:v>
                </c:pt>
                <c:pt idx="14">
                  <c:v>7.0588235294117645</c:v>
                </c:pt>
                <c:pt idx="15">
                  <c:v>7.5</c:v>
                </c:pt>
                <c:pt idx="16">
                  <c:v>7.9411764705882355</c:v>
                </c:pt>
                <c:pt idx="17">
                  <c:v>8.382352941176471</c:v>
                </c:pt>
                <c:pt idx="18">
                  <c:v>8.8235294117647065</c:v>
                </c:pt>
                <c:pt idx="19">
                  <c:v>9.2647058823529402</c:v>
                </c:pt>
                <c:pt idx="20">
                  <c:v>9.7058823529411757</c:v>
                </c:pt>
                <c:pt idx="21">
                  <c:v>10.147058823529411</c:v>
                </c:pt>
                <c:pt idx="22">
                  <c:v>10.588235294117647</c:v>
                </c:pt>
                <c:pt idx="23">
                  <c:v>11.029411764705882</c:v>
                </c:pt>
                <c:pt idx="24">
                  <c:v>11.470588235294118</c:v>
                </c:pt>
                <c:pt idx="25">
                  <c:v>11.911764705882353</c:v>
                </c:pt>
                <c:pt idx="26">
                  <c:v>12.352941176470587</c:v>
                </c:pt>
                <c:pt idx="27">
                  <c:v>12.794117647058822</c:v>
                </c:pt>
                <c:pt idx="28">
                  <c:v>13.235294117647058</c:v>
                </c:pt>
                <c:pt idx="29">
                  <c:v>13.676470588235293</c:v>
                </c:pt>
                <c:pt idx="30">
                  <c:v>14.117647058823529</c:v>
                </c:pt>
                <c:pt idx="31">
                  <c:v>14.558823529411764</c:v>
                </c:pt>
                <c:pt idx="32">
                  <c:v>15</c:v>
                </c:pt>
                <c:pt idx="33">
                  <c:v>15.441176470588236</c:v>
                </c:pt>
                <c:pt idx="34">
                  <c:v>15.882352941176471</c:v>
                </c:pt>
                <c:pt idx="35">
                  <c:v>16.323529411764707</c:v>
                </c:pt>
                <c:pt idx="36">
                  <c:v>16.764705882352942</c:v>
                </c:pt>
                <c:pt idx="37">
                  <c:v>17.205882352941178</c:v>
                </c:pt>
                <c:pt idx="38">
                  <c:v>17.647058823529413</c:v>
                </c:pt>
                <c:pt idx="39">
                  <c:v>18.088235294117645</c:v>
                </c:pt>
                <c:pt idx="40">
                  <c:v>18.52941176470588</c:v>
                </c:pt>
                <c:pt idx="41">
                  <c:v>18.970588235294116</c:v>
                </c:pt>
                <c:pt idx="42">
                  <c:v>19.411764705882351</c:v>
                </c:pt>
                <c:pt idx="43">
                  <c:v>19.852941176470587</c:v>
                </c:pt>
                <c:pt idx="44">
                  <c:v>20.294117647058822</c:v>
                </c:pt>
                <c:pt idx="45">
                  <c:v>20.735294117647058</c:v>
                </c:pt>
                <c:pt idx="46">
                  <c:v>21.176470588235293</c:v>
                </c:pt>
                <c:pt idx="47">
                  <c:v>21.617647058823529</c:v>
                </c:pt>
                <c:pt idx="48">
                  <c:v>22.058823529411764</c:v>
                </c:pt>
                <c:pt idx="49">
                  <c:v>22.5</c:v>
                </c:pt>
                <c:pt idx="50">
                  <c:v>22.941176470588236</c:v>
                </c:pt>
                <c:pt idx="51">
                  <c:v>23.382352941176471</c:v>
                </c:pt>
                <c:pt idx="52">
                  <c:v>23.823529411764707</c:v>
                </c:pt>
                <c:pt idx="53">
                  <c:v>24.264705882352942</c:v>
                </c:pt>
                <c:pt idx="54">
                  <c:v>24.705882352941174</c:v>
                </c:pt>
                <c:pt idx="55">
                  <c:v>25.147058823529409</c:v>
                </c:pt>
                <c:pt idx="56">
                  <c:v>25.588235294117645</c:v>
                </c:pt>
                <c:pt idx="57">
                  <c:v>26.02941176470588</c:v>
                </c:pt>
                <c:pt idx="58">
                  <c:v>26.470588235294116</c:v>
                </c:pt>
                <c:pt idx="59">
                  <c:v>26.911764705882351</c:v>
                </c:pt>
                <c:pt idx="60">
                  <c:v>27.352941176470587</c:v>
                </c:pt>
                <c:pt idx="61">
                  <c:v>27.794117647058822</c:v>
                </c:pt>
                <c:pt idx="62">
                  <c:v>28.235294117647058</c:v>
                </c:pt>
                <c:pt idx="63">
                  <c:v>28.676470588235293</c:v>
                </c:pt>
                <c:pt idx="64">
                  <c:v>29.117647058823529</c:v>
                </c:pt>
                <c:pt idx="65">
                  <c:v>29.558823529411764</c:v>
                </c:pt>
                <c:pt idx="66">
                  <c:v>30</c:v>
                </c:pt>
                <c:pt idx="67">
                  <c:v>30.441176470588236</c:v>
                </c:pt>
                <c:pt idx="68">
                  <c:v>30.882352941176471</c:v>
                </c:pt>
                <c:pt idx="69">
                  <c:v>31.323529411764707</c:v>
                </c:pt>
                <c:pt idx="70">
                  <c:v>31.764705882352942</c:v>
                </c:pt>
                <c:pt idx="71">
                  <c:v>32.205882352941174</c:v>
                </c:pt>
                <c:pt idx="72">
                  <c:v>32.647058823529413</c:v>
                </c:pt>
                <c:pt idx="73">
                  <c:v>33.088235294117645</c:v>
                </c:pt>
                <c:pt idx="74">
                  <c:v>33.529411764705884</c:v>
                </c:pt>
                <c:pt idx="75">
                  <c:v>33.970588235294116</c:v>
                </c:pt>
                <c:pt idx="76">
                  <c:v>34.411764705882355</c:v>
                </c:pt>
                <c:pt idx="77">
                  <c:v>34.852941176470587</c:v>
                </c:pt>
                <c:pt idx="78">
                  <c:v>35.294117647058826</c:v>
                </c:pt>
                <c:pt idx="79">
                  <c:v>35.735294117647058</c:v>
                </c:pt>
                <c:pt idx="80">
                  <c:v>36.17647058823529</c:v>
                </c:pt>
                <c:pt idx="81">
                  <c:v>36.617647058823529</c:v>
                </c:pt>
                <c:pt idx="82">
                  <c:v>37.058823529411761</c:v>
                </c:pt>
                <c:pt idx="83">
                  <c:v>37.5</c:v>
                </c:pt>
                <c:pt idx="84">
                  <c:v>37.941176470588232</c:v>
                </c:pt>
                <c:pt idx="85">
                  <c:v>38.382352941176471</c:v>
                </c:pt>
                <c:pt idx="86">
                  <c:v>38.823529411764703</c:v>
                </c:pt>
                <c:pt idx="87">
                  <c:v>39.264705882352942</c:v>
                </c:pt>
                <c:pt idx="88">
                  <c:v>39.705882352941174</c:v>
                </c:pt>
                <c:pt idx="89">
                  <c:v>40.147058823529413</c:v>
                </c:pt>
                <c:pt idx="90">
                  <c:v>40.588235294117645</c:v>
                </c:pt>
                <c:pt idx="91">
                  <c:v>41.029411764705884</c:v>
                </c:pt>
                <c:pt idx="92">
                  <c:v>41.470588235294116</c:v>
                </c:pt>
                <c:pt idx="93">
                  <c:v>41.911764705882355</c:v>
                </c:pt>
                <c:pt idx="94">
                  <c:v>42.352941176470587</c:v>
                </c:pt>
                <c:pt idx="95">
                  <c:v>42.794117647058819</c:v>
                </c:pt>
                <c:pt idx="96">
                  <c:v>43.235294117647058</c:v>
                </c:pt>
                <c:pt idx="97">
                  <c:v>43.67647058823529</c:v>
                </c:pt>
                <c:pt idx="98">
                  <c:v>44.117647058823529</c:v>
                </c:pt>
                <c:pt idx="99">
                  <c:v>44.558823529411761</c:v>
                </c:pt>
                <c:pt idx="100">
                  <c:v>45</c:v>
                </c:pt>
              </c:numCache>
            </c:numRef>
          </c:xVal>
          <c:yVal>
            <c:numRef>
              <c:f>'Sheet1 (2)'!$B$2:$B$1492</c:f>
              <c:numCache>
                <c:formatCode>General</c:formatCode>
                <c:ptCount val="1491"/>
                <c:pt idx="0">
                  <c:v>1077</c:v>
                </c:pt>
                <c:pt idx="1">
                  <c:v>1075</c:v>
                </c:pt>
                <c:pt idx="2">
                  <c:v>1096</c:v>
                </c:pt>
                <c:pt idx="3">
                  <c:v>1095</c:v>
                </c:pt>
                <c:pt idx="4">
                  <c:v>1524</c:v>
                </c:pt>
                <c:pt idx="5">
                  <c:v>1566</c:v>
                </c:pt>
                <c:pt idx="6">
                  <c:v>1569</c:v>
                </c:pt>
                <c:pt idx="7">
                  <c:v>1563</c:v>
                </c:pt>
                <c:pt idx="8">
                  <c:v>1458</c:v>
                </c:pt>
                <c:pt idx="9">
                  <c:v>1359</c:v>
                </c:pt>
                <c:pt idx="10">
                  <c:v>1308</c:v>
                </c:pt>
                <c:pt idx="11">
                  <c:v>1376</c:v>
                </c:pt>
                <c:pt idx="12">
                  <c:v>1463</c:v>
                </c:pt>
                <c:pt idx="13">
                  <c:v>1366</c:v>
                </c:pt>
                <c:pt idx="14">
                  <c:v>1257</c:v>
                </c:pt>
                <c:pt idx="15">
                  <c:v>1253</c:v>
                </c:pt>
                <c:pt idx="16">
                  <c:v>1331</c:v>
                </c:pt>
                <c:pt idx="17">
                  <c:v>1429</c:v>
                </c:pt>
                <c:pt idx="18">
                  <c:v>1489</c:v>
                </c:pt>
                <c:pt idx="19">
                  <c:v>1602</c:v>
                </c:pt>
                <c:pt idx="20">
                  <c:v>1484</c:v>
                </c:pt>
                <c:pt idx="21">
                  <c:v>1323</c:v>
                </c:pt>
                <c:pt idx="22">
                  <c:v>1276</c:v>
                </c:pt>
                <c:pt idx="23">
                  <c:v>1164</c:v>
                </c:pt>
                <c:pt idx="24">
                  <c:v>1198</c:v>
                </c:pt>
                <c:pt idx="25">
                  <c:v>1302</c:v>
                </c:pt>
                <c:pt idx="26">
                  <c:v>1409</c:v>
                </c:pt>
                <c:pt idx="27">
                  <c:v>1521</c:v>
                </c:pt>
                <c:pt idx="28">
                  <c:v>1606</c:v>
                </c:pt>
                <c:pt idx="29">
                  <c:v>1663</c:v>
                </c:pt>
                <c:pt idx="30">
                  <c:v>1777</c:v>
                </c:pt>
                <c:pt idx="31">
                  <c:v>1886</c:v>
                </c:pt>
                <c:pt idx="32">
                  <c:v>1922</c:v>
                </c:pt>
                <c:pt idx="33">
                  <c:v>1959</c:v>
                </c:pt>
                <c:pt idx="34">
                  <c:v>1946</c:v>
                </c:pt>
                <c:pt idx="35">
                  <c:v>1924</c:v>
                </c:pt>
                <c:pt idx="36">
                  <c:v>1779</c:v>
                </c:pt>
                <c:pt idx="37">
                  <c:v>1712</c:v>
                </c:pt>
                <c:pt idx="38">
                  <c:v>1573</c:v>
                </c:pt>
                <c:pt idx="39">
                  <c:v>1528</c:v>
                </c:pt>
                <c:pt idx="40">
                  <c:v>1287</c:v>
                </c:pt>
                <c:pt idx="41">
                  <c:v>1374</c:v>
                </c:pt>
                <c:pt idx="42">
                  <c:v>1188</c:v>
                </c:pt>
                <c:pt idx="43">
                  <c:v>1262</c:v>
                </c:pt>
                <c:pt idx="44">
                  <c:v>1236</c:v>
                </c:pt>
                <c:pt idx="45">
                  <c:v>1196</c:v>
                </c:pt>
                <c:pt idx="46">
                  <c:v>1241</c:v>
                </c:pt>
                <c:pt idx="47">
                  <c:v>1252</c:v>
                </c:pt>
                <c:pt idx="48">
                  <c:v>1327</c:v>
                </c:pt>
                <c:pt idx="49">
                  <c:v>1380</c:v>
                </c:pt>
                <c:pt idx="50">
                  <c:v>1514</c:v>
                </c:pt>
                <c:pt idx="51">
                  <c:v>1625</c:v>
                </c:pt>
                <c:pt idx="52">
                  <c:v>1802</c:v>
                </c:pt>
                <c:pt idx="53">
                  <c:v>1870</c:v>
                </c:pt>
                <c:pt idx="54">
                  <c:v>1960</c:v>
                </c:pt>
                <c:pt idx="55">
                  <c:v>1977</c:v>
                </c:pt>
                <c:pt idx="56">
                  <c:v>1407</c:v>
                </c:pt>
                <c:pt idx="57">
                  <c:v>1324</c:v>
                </c:pt>
                <c:pt idx="58">
                  <c:v>1311</c:v>
                </c:pt>
                <c:pt idx="59">
                  <c:v>1436</c:v>
                </c:pt>
                <c:pt idx="60">
                  <c:v>1315</c:v>
                </c:pt>
                <c:pt idx="61">
                  <c:v>1291</c:v>
                </c:pt>
                <c:pt idx="62">
                  <c:v>1304</c:v>
                </c:pt>
                <c:pt idx="63">
                  <c:v>1326</c:v>
                </c:pt>
                <c:pt idx="64">
                  <c:v>1342</c:v>
                </c:pt>
                <c:pt idx="65">
                  <c:v>1441</c:v>
                </c:pt>
                <c:pt idx="66">
                  <c:v>1564</c:v>
                </c:pt>
                <c:pt idx="67">
                  <c:v>1642</c:v>
                </c:pt>
                <c:pt idx="68">
                  <c:v>1361</c:v>
                </c:pt>
                <c:pt idx="69">
                  <c:v>1286</c:v>
                </c:pt>
                <c:pt idx="70">
                  <c:v>1176</c:v>
                </c:pt>
                <c:pt idx="71">
                  <c:v>1146</c:v>
                </c:pt>
                <c:pt idx="72">
                  <c:v>1265</c:v>
                </c:pt>
                <c:pt idx="73">
                  <c:v>1372</c:v>
                </c:pt>
                <c:pt idx="74">
                  <c:v>1449</c:v>
                </c:pt>
                <c:pt idx="75">
                  <c:v>1563</c:v>
                </c:pt>
                <c:pt idx="76">
                  <c:v>1711</c:v>
                </c:pt>
                <c:pt idx="77">
                  <c:v>1774</c:v>
                </c:pt>
                <c:pt idx="78">
                  <c:v>1841</c:v>
                </c:pt>
                <c:pt idx="79">
                  <c:v>1897</c:v>
                </c:pt>
                <c:pt idx="80">
                  <c:v>1991</c:v>
                </c:pt>
                <c:pt idx="81">
                  <c:v>2018</c:v>
                </c:pt>
                <c:pt idx="82">
                  <c:v>2026</c:v>
                </c:pt>
                <c:pt idx="83">
                  <c:v>2008</c:v>
                </c:pt>
                <c:pt idx="84">
                  <c:v>1848</c:v>
                </c:pt>
                <c:pt idx="85">
                  <c:v>1690</c:v>
                </c:pt>
                <c:pt idx="86">
                  <c:v>1493</c:v>
                </c:pt>
                <c:pt idx="87">
                  <c:v>1451</c:v>
                </c:pt>
                <c:pt idx="88">
                  <c:v>1277</c:v>
                </c:pt>
                <c:pt idx="89">
                  <c:v>1286</c:v>
                </c:pt>
                <c:pt idx="90">
                  <c:v>1227</c:v>
                </c:pt>
                <c:pt idx="91">
                  <c:v>1225</c:v>
                </c:pt>
                <c:pt idx="92">
                  <c:v>1269</c:v>
                </c:pt>
                <c:pt idx="93">
                  <c:v>1244</c:v>
                </c:pt>
                <c:pt idx="94">
                  <c:v>1252</c:v>
                </c:pt>
                <c:pt idx="95">
                  <c:v>1359</c:v>
                </c:pt>
                <c:pt idx="96">
                  <c:v>1165</c:v>
                </c:pt>
                <c:pt idx="97">
                  <c:v>1105</c:v>
                </c:pt>
                <c:pt idx="98">
                  <c:v>1053</c:v>
                </c:pt>
                <c:pt idx="99">
                  <c:v>1001</c:v>
                </c:pt>
                <c:pt idx="100">
                  <c:v>951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B3F-034E-8721-4649EC82D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440735"/>
        <c:axId val="1419567024"/>
      </c:scatterChart>
      <c:valAx>
        <c:axId val="550903375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893919"/>
        <c:crosses val="autoZero"/>
        <c:crossBetween val="midCat"/>
      </c:valAx>
      <c:valAx>
        <c:axId val="550893919"/>
        <c:scaling>
          <c:orientation val="minMax"/>
          <c:min val="18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accent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/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accent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903375"/>
        <c:crosses val="autoZero"/>
        <c:crossBetween val="midCat"/>
      </c:valAx>
      <c:valAx>
        <c:axId val="1419567024"/>
        <c:scaling>
          <c:orientation val="minMax"/>
          <c:max val="2200"/>
          <c:min val="1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1"/>
                    </a:solidFill>
                  </a:rPr>
                  <a:t>Residual temperature (K)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accent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06440735"/>
        <c:crosses val="max"/>
        <c:crossBetween val="midCat"/>
      </c:valAx>
      <c:valAx>
        <c:axId val="5064407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19567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96779764227968"/>
          <c:y val="6.1795478943131428E-2"/>
          <c:w val="0.72645037493896947"/>
          <c:h val="6.7318544760112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7443174906947"/>
          <c:y val="4.0922740544953852E-2"/>
          <c:w val="0.74051136501861059"/>
          <c:h val="0.82428351992029114"/>
        </c:manualLayout>
      </c:layout>
      <c:scatterChart>
        <c:scatterStyle val="smoothMarker"/>
        <c:varyColors val="0"/>
        <c:ser>
          <c:idx val="1"/>
          <c:order val="1"/>
          <c:tx>
            <c:strRef>
              <c:f>'Sheet1 (3)'!$K$5</c:f>
              <c:strCache>
                <c:ptCount val="1"/>
                <c:pt idx="0">
                  <c:v>Simulation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'Sheet1 (3)'!$C$2:$C$1492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'Sheet1 (3)'!$F$2:$F$1492</c:f>
              <c:numCache>
                <c:formatCode>General</c:formatCode>
                <c:ptCount val="1491"/>
                <c:pt idx="0">
                  <c:v>1437.6870436674101</c:v>
                </c:pt>
                <c:pt idx="1">
                  <c:v>1477.45902392824</c:v>
                </c:pt>
                <c:pt idx="2">
                  <c:v>1513.2557973165499</c:v>
                </c:pt>
                <c:pt idx="3">
                  <c:v>1537.37147339175</c:v>
                </c:pt>
                <c:pt idx="4">
                  <c:v>1561.19885393922</c:v>
                </c:pt>
                <c:pt idx="5">
                  <c:v>1617.0360223565001</c:v>
                </c:pt>
                <c:pt idx="6">
                  <c:v>1670.1360413085399</c:v>
                </c:pt>
                <c:pt idx="7">
                  <c:v>1702.9103241442299</c:v>
                </c:pt>
                <c:pt idx="8">
                  <c:v>1734.7802270924799</c:v>
                </c:pt>
                <c:pt idx="9">
                  <c:v>1757.8941341443399</c:v>
                </c:pt>
                <c:pt idx="10">
                  <c:v>1779.96575518035</c:v>
                </c:pt>
                <c:pt idx="11">
                  <c:v>1799.3084395414101</c:v>
                </c:pt>
                <c:pt idx="12">
                  <c:v>1809.0957683075801</c:v>
                </c:pt>
                <c:pt idx="13">
                  <c:v>1819.1377990526601</c:v>
                </c:pt>
                <c:pt idx="14">
                  <c:v>1833.5983824810501</c:v>
                </c:pt>
                <c:pt idx="15">
                  <c:v>1838.89621734313</c:v>
                </c:pt>
                <c:pt idx="16">
                  <c:v>1845.6104826732201</c:v>
                </c:pt>
                <c:pt idx="17">
                  <c:v>1852.9347276164599</c:v>
                </c:pt>
                <c:pt idx="18">
                  <c:v>1852.0787015563001</c:v>
                </c:pt>
                <c:pt idx="19">
                  <c:v>1858.8375318947999</c:v>
                </c:pt>
                <c:pt idx="20">
                  <c:v>1861.0991068123401</c:v>
                </c:pt>
                <c:pt idx="21">
                  <c:v>1863.3119037183401</c:v>
                </c:pt>
                <c:pt idx="22">
                  <c:v>1869.9473509066599</c:v>
                </c:pt>
                <c:pt idx="23">
                  <c:v>1869.1772863455001</c:v>
                </c:pt>
                <c:pt idx="24">
                  <c:v>1870.37606956218</c:v>
                </c:pt>
                <c:pt idx="25">
                  <c:v>1880.2250501027499</c:v>
                </c:pt>
                <c:pt idx="26">
                  <c:v>1884.1729613308701</c:v>
                </c:pt>
                <c:pt idx="27">
                  <c:v>1887.09165555154</c:v>
                </c:pt>
                <c:pt idx="28">
                  <c:v>1891.79446001887</c:v>
                </c:pt>
                <c:pt idx="29">
                  <c:v>1886.1024398193199</c:v>
                </c:pt>
                <c:pt idx="30">
                  <c:v>1887.7420549521401</c:v>
                </c:pt>
                <c:pt idx="31">
                  <c:v>1887.9271514396401</c:v>
                </c:pt>
                <c:pt idx="32">
                  <c:v>1886.3215145444101</c:v>
                </c:pt>
                <c:pt idx="33">
                  <c:v>1887.1033710013901</c:v>
                </c:pt>
                <c:pt idx="34">
                  <c:v>1890.28951100566</c:v>
                </c:pt>
                <c:pt idx="35">
                  <c:v>1885.10638066621</c:v>
                </c:pt>
                <c:pt idx="36">
                  <c:v>1888.22082493377</c:v>
                </c:pt>
                <c:pt idx="37">
                  <c:v>1886.8596744336701</c:v>
                </c:pt>
                <c:pt idx="38">
                  <c:v>1887.3179115292701</c:v>
                </c:pt>
                <c:pt idx="39">
                  <c:v>1888.2790432970701</c:v>
                </c:pt>
                <c:pt idx="40">
                  <c:v>1883.0245603544499</c:v>
                </c:pt>
                <c:pt idx="41">
                  <c:v>1878.45124921463</c:v>
                </c:pt>
                <c:pt idx="42">
                  <c:v>1880.9205876173701</c:v>
                </c:pt>
                <c:pt idx="43">
                  <c:v>1881.4007995716199</c:v>
                </c:pt>
                <c:pt idx="44">
                  <c:v>1885.5749073286499</c:v>
                </c:pt>
                <c:pt idx="45">
                  <c:v>1888.569852907</c:v>
                </c:pt>
                <c:pt idx="46">
                  <c:v>1882.91588765809</c:v>
                </c:pt>
                <c:pt idx="47">
                  <c:v>1886.0871918079899</c:v>
                </c:pt>
                <c:pt idx="48">
                  <c:v>1888.38118690234</c:v>
                </c:pt>
                <c:pt idx="49">
                  <c:v>1887.9344214759899</c:v>
                </c:pt>
                <c:pt idx="50">
                  <c:v>1888.5600525125701</c:v>
                </c:pt>
                <c:pt idx="51">
                  <c:v>1888.4619342523399</c:v>
                </c:pt>
                <c:pt idx="52">
                  <c:v>1883.9646998112901</c:v>
                </c:pt>
                <c:pt idx="53">
                  <c:v>1890.8708785363699</c:v>
                </c:pt>
                <c:pt idx="54">
                  <c:v>1892.22346511095</c:v>
                </c:pt>
                <c:pt idx="55">
                  <c:v>1891.93897601867</c:v>
                </c:pt>
                <c:pt idx="56">
                  <c:v>1889.4646919987699</c:v>
                </c:pt>
                <c:pt idx="57">
                  <c:v>1887.77607779448</c:v>
                </c:pt>
                <c:pt idx="58">
                  <c:v>1886.29858318326</c:v>
                </c:pt>
                <c:pt idx="59">
                  <c:v>1891.43524227341</c:v>
                </c:pt>
                <c:pt idx="60">
                  <c:v>1889.2352992168501</c:v>
                </c:pt>
                <c:pt idx="61">
                  <c:v>1889.32296476384</c:v>
                </c:pt>
                <c:pt idx="62">
                  <c:v>1890.5309710052099</c:v>
                </c:pt>
                <c:pt idx="63">
                  <c:v>1889.60027873024</c:v>
                </c:pt>
                <c:pt idx="64">
                  <c:v>1888.84304770162</c:v>
                </c:pt>
                <c:pt idx="65">
                  <c:v>1888.84955499335</c:v>
                </c:pt>
                <c:pt idx="66">
                  <c:v>1886.2155662662999</c:v>
                </c:pt>
                <c:pt idx="67">
                  <c:v>1886.2093712247499</c:v>
                </c:pt>
                <c:pt idx="68">
                  <c:v>1884.8811127542499</c:v>
                </c:pt>
                <c:pt idx="69">
                  <c:v>1878.4312521366301</c:v>
                </c:pt>
                <c:pt idx="70">
                  <c:v>1881.6565596036601</c:v>
                </c:pt>
                <c:pt idx="71">
                  <c:v>1885.0925934941599</c:v>
                </c:pt>
                <c:pt idx="72">
                  <c:v>1887.3107272561101</c:v>
                </c:pt>
                <c:pt idx="73">
                  <c:v>1889.5323145222801</c:v>
                </c:pt>
                <c:pt idx="74">
                  <c:v>1888.9246831887899</c:v>
                </c:pt>
                <c:pt idx="75">
                  <c:v>1884.1878811051999</c:v>
                </c:pt>
                <c:pt idx="76">
                  <c:v>1889.71636366146</c:v>
                </c:pt>
                <c:pt idx="77">
                  <c:v>1886.7270049420799</c:v>
                </c:pt>
                <c:pt idx="78">
                  <c:v>1883.8927734952499</c:v>
                </c:pt>
                <c:pt idx="79">
                  <c:v>1883.54364384224</c:v>
                </c:pt>
                <c:pt idx="80">
                  <c:v>1881.3679933480701</c:v>
                </c:pt>
                <c:pt idx="81">
                  <c:v>1879.5694478176099</c:v>
                </c:pt>
                <c:pt idx="82">
                  <c:v>1884.1070342880701</c:v>
                </c:pt>
                <c:pt idx="83">
                  <c:v>1883.4184621941699</c:v>
                </c:pt>
                <c:pt idx="84">
                  <c:v>1886.65215561889</c:v>
                </c:pt>
                <c:pt idx="85">
                  <c:v>1885.6428927516699</c:v>
                </c:pt>
                <c:pt idx="86">
                  <c:v>1881.2440756322701</c:v>
                </c:pt>
                <c:pt idx="87">
                  <c:v>1882.0514206789101</c:v>
                </c:pt>
                <c:pt idx="88">
                  <c:v>1883.90300481247</c:v>
                </c:pt>
                <c:pt idx="89">
                  <c:v>1883.8316468379901</c:v>
                </c:pt>
                <c:pt idx="90">
                  <c:v>1885.83900419734</c:v>
                </c:pt>
                <c:pt idx="91">
                  <c:v>1881.89872862522</c:v>
                </c:pt>
                <c:pt idx="92">
                  <c:v>1879.4981532884899</c:v>
                </c:pt>
                <c:pt idx="93">
                  <c:v>1887.43234802762</c:v>
                </c:pt>
                <c:pt idx="94">
                  <c:v>1888.57739103774</c:v>
                </c:pt>
                <c:pt idx="95">
                  <c:v>1892.14677707586</c:v>
                </c:pt>
                <c:pt idx="96">
                  <c:v>1898.28301192497</c:v>
                </c:pt>
                <c:pt idx="97">
                  <c:v>1893.9728969231001</c:v>
                </c:pt>
                <c:pt idx="98">
                  <c:v>1900.0024774868</c:v>
                </c:pt>
                <c:pt idx="99">
                  <c:v>1906.9011256113199</c:v>
                </c:pt>
                <c:pt idx="100">
                  <c:v>1912.0109414004401</c:v>
                </c:pt>
                <c:pt idx="101">
                  <c:v>1922.78462043996</c:v>
                </c:pt>
                <c:pt idx="102">
                  <c:v>1924.1516244193399</c:v>
                </c:pt>
                <c:pt idx="103">
                  <c:v>1923.96484621272</c:v>
                </c:pt>
                <c:pt idx="104">
                  <c:v>1931.98649969694</c:v>
                </c:pt>
                <c:pt idx="105">
                  <c:v>1934.8678328165499</c:v>
                </c:pt>
                <c:pt idx="106">
                  <c:v>1943.7099719938201</c:v>
                </c:pt>
                <c:pt idx="107">
                  <c:v>1933.98573990045</c:v>
                </c:pt>
                <c:pt idx="108">
                  <c:v>1930.18738354626</c:v>
                </c:pt>
                <c:pt idx="109">
                  <c:v>1929.61873472251</c:v>
                </c:pt>
                <c:pt idx="110">
                  <c:v>1926.9316223425301</c:v>
                </c:pt>
                <c:pt idx="111">
                  <c:v>1928.5871602923301</c:v>
                </c:pt>
                <c:pt idx="112">
                  <c:v>1930.29425645007</c:v>
                </c:pt>
                <c:pt idx="113">
                  <c:v>1921.9547654252001</c:v>
                </c:pt>
                <c:pt idx="114">
                  <c:v>1926.9801053681399</c:v>
                </c:pt>
                <c:pt idx="115">
                  <c:v>1922.90998436464</c:v>
                </c:pt>
                <c:pt idx="116">
                  <c:v>1921.90110448878</c:v>
                </c:pt>
                <c:pt idx="117">
                  <c:v>1932.03420124183</c:v>
                </c:pt>
                <c:pt idx="118">
                  <c:v>1930.70298151201</c:v>
                </c:pt>
                <c:pt idx="119">
                  <c:v>1932.4314715389301</c:v>
                </c:pt>
                <c:pt idx="120">
                  <c:v>1936.03854400467</c:v>
                </c:pt>
                <c:pt idx="121">
                  <c:v>1934.12422749139</c:v>
                </c:pt>
                <c:pt idx="122">
                  <c:v>1939.86150832306</c:v>
                </c:pt>
                <c:pt idx="123">
                  <c:v>1949.0001015062401</c:v>
                </c:pt>
                <c:pt idx="124">
                  <c:v>1942.7050373852201</c:v>
                </c:pt>
                <c:pt idx="125">
                  <c:v>1951.59471136394</c:v>
                </c:pt>
                <c:pt idx="126">
                  <c:v>1948.2129973220899</c:v>
                </c:pt>
                <c:pt idx="127">
                  <c:v>1944.9393052936</c:v>
                </c:pt>
                <c:pt idx="128">
                  <c:v>1954.70046115381</c:v>
                </c:pt>
                <c:pt idx="129">
                  <c:v>1955.3418198648901</c:v>
                </c:pt>
                <c:pt idx="130">
                  <c:v>1947.8353846452201</c:v>
                </c:pt>
                <c:pt idx="131">
                  <c:v>1950.7581351875101</c:v>
                </c:pt>
                <c:pt idx="132">
                  <c:v>1944.2835294824299</c:v>
                </c:pt>
                <c:pt idx="133">
                  <c:v>1945.24795798897</c:v>
                </c:pt>
                <c:pt idx="134">
                  <c:v>1955.85851444073</c:v>
                </c:pt>
                <c:pt idx="135">
                  <c:v>1953.36864229247</c:v>
                </c:pt>
                <c:pt idx="136">
                  <c:v>1954.14242889563</c:v>
                </c:pt>
                <c:pt idx="137">
                  <c:v>1959.06100443541</c:v>
                </c:pt>
                <c:pt idx="138">
                  <c:v>1954.6394424114701</c:v>
                </c:pt>
                <c:pt idx="139">
                  <c:v>1956.7839891138201</c:v>
                </c:pt>
                <c:pt idx="140">
                  <c:v>1964.3608582448101</c:v>
                </c:pt>
                <c:pt idx="141">
                  <c:v>1957.92136608853</c:v>
                </c:pt>
                <c:pt idx="142">
                  <c:v>1958.43363494612</c:v>
                </c:pt>
                <c:pt idx="143">
                  <c:v>1957.77526571255</c:v>
                </c:pt>
                <c:pt idx="144">
                  <c:v>1957.58891809077</c:v>
                </c:pt>
                <c:pt idx="145">
                  <c:v>1970.17124687162</c:v>
                </c:pt>
                <c:pt idx="146">
                  <c:v>1973.47291814401</c:v>
                </c:pt>
                <c:pt idx="147">
                  <c:v>1968.35248673351</c:v>
                </c:pt>
                <c:pt idx="148">
                  <c:v>1975.01363763376</c:v>
                </c:pt>
                <c:pt idx="149">
                  <c:v>1972.9181224981701</c:v>
                </c:pt>
                <c:pt idx="150">
                  <c:v>1972.3053641650699</c:v>
                </c:pt>
                <c:pt idx="151">
                  <c:v>1978.79947463389</c:v>
                </c:pt>
                <c:pt idx="152">
                  <c:v>1973.2203554506</c:v>
                </c:pt>
                <c:pt idx="153">
                  <c:v>1972.108853236</c:v>
                </c:pt>
                <c:pt idx="154">
                  <c:v>1977.2965558053399</c:v>
                </c:pt>
                <c:pt idx="155">
                  <c:v>1974.7821441154099</c:v>
                </c:pt>
                <c:pt idx="156">
                  <c:v>1981.71120025151</c:v>
                </c:pt>
                <c:pt idx="157">
                  <c:v>1991.6382564686701</c:v>
                </c:pt>
                <c:pt idx="158">
                  <c:v>1988.60045089032</c:v>
                </c:pt>
                <c:pt idx="159">
                  <c:v>1991.5440903178601</c:v>
                </c:pt>
                <c:pt idx="160">
                  <c:v>1993.2178760475999</c:v>
                </c:pt>
                <c:pt idx="161">
                  <c:v>1988.3822135216401</c:v>
                </c:pt>
                <c:pt idx="162">
                  <c:v>1995.2247657523501</c:v>
                </c:pt>
                <c:pt idx="163">
                  <c:v>1998.02862639862</c:v>
                </c:pt>
                <c:pt idx="164">
                  <c:v>1996.05688214109</c:v>
                </c:pt>
                <c:pt idx="165">
                  <c:v>2010.7407506873001</c:v>
                </c:pt>
                <c:pt idx="166">
                  <c:v>2018.2143910525499</c:v>
                </c:pt>
                <c:pt idx="167">
                  <c:v>2020.3268724357799</c:v>
                </c:pt>
                <c:pt idx="168">
                  <c:v>2023.0040520679399</c:v>
                </c:pt>
                <c:pt idx="169">
                  <c:v>2020.18035160524</c:v>
                </c:pt>
                <c:pt idx="170">
                  <c:v>2018.4161908230501</c:v>
                </c:pt>
                <c:pt idx="171">
                  <c:v>2013.0863347801901</c:v>
                </c:pt>
                <c:pt idx="172">
                  <c:v>1989.71166653399</c:v>
                </c:pt>
                <c:pt idx="173">
                  <c:v>1984.65624485073</c:v>
                </c:pt>
                <c:pt idx="174">
                  <c:v>1987.59485419619</c:v>
                </c:pt>
                <c:pt idx="175">
                  <c:v>1983.9490179857301</c:v>
                </c:pt>
                <c:pt idx="176">
                  <c:v>1978.9314674951499</c:v>
                </c:pt>
                <c:pt idx="177">
                  <c:v>1978.6165405807999</c:v>
                </c:pt>
                <c:pt idx="178">
                  <c:v>1973.0721321398</c:v>
                </c:pt>
                <c:pt idx="179">
                  <c:v>1987.1368335568</c:v>
                </c:pt>
                <c:pt idx="180">
                  <c:v>1981.32749513369</c:v>
                </c:pt>
                <c:pt idx="181">
                  <c:v>1973.42009638591</c:v>
                </c:pt>
                <c:pt idx="182">
                  <c:v>1978.98180727153</c:v>
                </c:pt>
                <c:pt idx="183">
                  <c:v>1983.06941031014</c:v>
                </c:pt>
                <c:pt idx="184">
                  <c:v>1976.09982898361</c:v>
                </c:pt>
                <c:pt idx="185">
                  <c:v>1980.52021919306</c:v>
                </c:pt>
                <c:pt idx="186">
                  <c:v>1977.1813597739999</c:v>
                </c:pt>
                <c:pt idx="187">
                  <c:v>1973.7890930405799</c:v>
                </c:pt>
                <c:pt idx="188">
                  <c:v>1970.2223090545001</c:v>
                </c:pt>
                <c:pt idx="189">
                  <c:v>1965.87155459874</c:v>
                </c:pt>
                <c:pt idx="190">
                  <c:v>1960.48324692039</c:v>
                </c:pt>
                <c:pt idx="191">
                  <c:v>1969.6585174581401</c:v>
                </c:pt>
                <c:pt idx="192">
                  <c:v>1965.69435834044</c:v>
                </c:pt>
                <c:pt idx="193">
                  <c:v>1960.1068863922601</c:v>
                </c:pt>
                <c:pt idx="194">
                  <c:v>1967.12859519022</c:v>
                </c:pt>
                <c:pt idx="195">
                  <c:v>1963.0888030842</c:v>
                </c:pt>
                <c:pt idx="196">
                  <c:v>1973.7514034528499</c:v>
                </c:pt>
                <c:pt idx="197">
                  <c:v>1982.7985085861001</c:v>
                </c:pt>
                <c:pt idx="198">
                  <c:v>1971.5514716037901</c:v>
                </c:pt>
                <c:pt idx="199">
                  <c:v>1976.6144017214699</c:v>
                </c:pt>
                <c:pt idx="200">
                  <c:v>1978.6677825628401</c:v>
                </c:pt>
                <c:pt idx="201">
                  <c:v>1973.4994392935</c:v>
                </c:pt>
                <c:pt idx="202">
                  <c:v>1987.92279233464</c:v>
                </c:pt>
                <c:pt idx="203">
                  <c:v>1970.67709744023</c:v>
                </c:pt>
                <c:pt idx="204">
                  <c:v>1967.0999317175899</c:v>
                </c:pt>
                <c:pt idx="205">
                  <c:v>1974.5045366666</c:v>
                </c:pt>
                <c:pt idx="206">
                  <c:v>1974.50596859032</c:v>
                </c:pt>
                <c:pt idx="207">
                  <c:v>1973.33287949892</c:v>
                </c:pt>
                <c:pt idx="208">
                  <c:v>1978.7959096092</c:v>
                </c:pt>
                <c:pt idx="209">
                  <c:v>1970.7230495072199</c:v>
                </c:pt>
                <c:pt idx="210">
                  <c:v>1978.7933212384901</c:v>
                </c:pt>
                <c:pt idx="211">
                  <c:v>1976.8871758693299</c:v>
                </c:pt>
                <c:pt idx="212">
                  <c:v>1968.1278571646001</c:v>
                </c:pt>
                <c:pt idx="213">
                  <c:v>1972.97656917874</c:v>
                </c:pt>
                <c:pt idx="214">
                  <c:v>1981.13801990312</c:v>
                </c:pt>
                <c:pt idx="215">
                  <c:v>1977.2858917680001</c:v>
                </c:pt>
                <c:pt idx="216">
                  <c:v>1981.5578870470799</c:v>
                </c:pt>
                <c:pt idx="217">
                  <c:v>1978.5717910513899</c:v>
                </c:pt>
                <c:pt idx="218">
                  <c:v>1975.6613878159401</c:v>
                </c:pt>
                <c:pt idx="219">
                  <c:v>1986.0867608552201</c:v>
                </c:pt>
                <c:pt idx="220">
                  <c:v>1980.5879777642599</c:v>
                </c:pt>
                <c:pt idx="221">
                  <c:v>1974.15111801032</c:v>
                </c:pt>
                <c:pt idx="222">
                  <c:v>1977.22048841216</c:v>
                </c:pt>
                <c:pt idx="223">
                  <c:v>1974.46472163504</c:v>
                </c:pt>
                <c:pt idx="224">
                  <c:v>1978.8222938276999</c:v>
                </c:pt>
                <c:pt idx="225">
                  <c:v>1987.5378334120401</c:v>
                </c:pt>
                <c:pt idx="226">
                  <c:v>1984.4457391169699</c:v>
                </c:pt>
                <c:pt idx="227">
                  <c:v>1986.0786040985799</c:v>
                </c:pt>
                <c:pt idx="228">
                  <c:v>1988.6577159045801</c:v>
                </c:pt>
                <c:pt idx="229">
                  <c:v>1981.88950032353</c:v>
                </c:pt>
                <c:pt idx="230">
                  <c:v>1988.1453399434899</c:v>
                </c:pt>
                <c:pt idx="231">
                  <c:v>1990.74227736482</c:v>
                </c:pt>
                <c:pt idx="232">
                  <c:v>1981.5732325812701</c:v>
                </c:pt>
                <c:pt idx="233">
                  <c:v>1982.04571737063</c:v>
                </c:pt>
                <c:pt idx="234">
                  <c:v>1980.4110199803099</c:v>
                </c:pt>
                <c:pt idx="235">
                  <c:v>1976.9786940021199</c:v>
                </c:pt>
                <c:pt idx="236">
                  <c:v>1987.8359742280099</c:v>
                </c:pt>
                <c:pt idx="237">
                  <c:v>1987.34207853721</c:v>
                </c:pt>
                <c:pt idx="238">
                  <c:v>1987.1422852512901</c:v>
                </c:pt>
                <c:pt idx="239">
                  <c:v>1993.7584877904601</c:v>
                </c:pt>
                <c:pt idx="240">
                  <c:v>1993.3992839107</c:v>
                </c:pt>
                <c:pt idx="241">
                  <c:v>1995.4858087867999</c:v>
                </c:pt>
                <c:pt idx="242">
                  <c:v>2001.44409358756</c:v>
                </c:pt>
                <c:pt idx="243">
                  <c:v>1996.0459947966699</c:v>
                </c:pt>
                <c:pt idx="244">
                  <c:v>1995.59277753224</c:v>
                </c:pt>
                <c:pt idx="245">
                  <c:v>1997.6710480491699</c:v>
                </c:pt>
                <c:pt idx="246">
                  <c:v>1991.3152487136699</c:v>
                </c:pt>
                <c:pt idx="247">
                  <c:v>1998.00546407822</c:v>
                </c:pt>
                <c:pt idx="248">
                  <c:v>2000.7955586379501</c:v>
                </c:pt>
                <c:pt idx="249">
                  <c:v>1998.61488137739</c:v>
                </c:pt>
                <c:pt idx="250">
                  <c:v>2000.91830436491</c:v>
                </c:pt>
                <c:pt idx="251">
                  <c:v>1998.46518448761</c:v>
                </c:pt>
                <c:pt idx="252">
                  <c:v>1993.5261000995999</c:v>
                </c:pt>
                <c:pt idx="253">
                  <c:v>2004.3772474565301</c:v>
                </c:pt>
                <c:pt idx="254">
                  <c:v>2000.32736775905</c:v>
                </c:pt>
                <c:pt idx="255">
                  <c:v>2000.6337811445701</c:v>
                </c:pt>
                <c:pt idx="256">
                  <c:v>2003.33001141626</c:v>
                </c:pt>
                <c:pt idx="257">
                  <c:v>2000.6609716865901</c:v>
                </c:pt>
                <c:pt idx="258">
                  <c:v>2002.4347579022599</c:v>
                </c:pt>
                <c:pt idx="259">
                  <c:v>2009.8267852614399</c:v>
                </c:pt>
                <c:pt idx="260">
                  <c:v>2004.68829313944</c:v>
                </c:pt>
                <c:pt idx="261">
                  <c:v>2006.3224472879899</c:v>
                </c:pt>
                <c:pt idx="262">
                  <c:v>2008.1505914067</c:v>
                </c:pt>
                <c:pt idx="263">
                  <c:v>2000.31569516984</c:v>
                </c:pt>
                <c:pt idx="264">
                  <c:v>2006.1747311594199</c:v>
                </c:pt>
                <c:pt idx="265">
                  <c:v>2008.65702726373</c:v>
                </c:pt>
                <c:pt idx="266">
                  <c:v>2005.3761294374499</c:v>
                </c:pt>
                <c:pt idx="267">
                  <c:v>2008.8222316133399</c:v>
                </c:pt>
                <c:pt idx="268">
                  <c:v>2006.76161881847</c:v>
                </c:pt>
                <c:pt idx="269">
                  <c:v>2003.14775424088</c:v>
                </c:pt>
                <c:pt idx="270">
                  <c:v>2017.71123552619</c:v>
                </c:pt>
                <c:pt idx="271">
                  <c:v>2015.73871372842</c:v>
                </c:pt>
                <c:pt idx="272">
                  <c:v>2013.8837648561</c:v>
                </c:pt>
                <c:pt idx="273">
                  <c:v>2016.6828367964899</c:v>
                </c:pt>
                <c:pt idx="274">
                  <c:v>2011.1854626885099</c:v>
                </c:pt>
                <c:pt idx="275">
                  <c:v>2017.6502022283901</c:v>
                </c:pt>
                <c:pt idx="276">
                  <c:v>2024.1271347145901</c:v>
                </c:pt>
                <c:pt idx="277">
                  <c:v>2017.5412162571599</c:v>
                </c:pt>
                <c:pt idx="278">
                  <c:v>2018.1978968292401</c:v>
                </c:pt>
                <c:pt idx="279">
                  <c:v>2021.9020740598</c:v>
                </c:pt>
                <c:pt idx="280">
                  <c:v>2020.75996439343</c:v>
                </c:pt>
                <c:pt idx="281">
                  <c:v>2041.8096354577399</c:v>
                </c:pt>
                <c:pt idx="282">
                  <c:v>2053.4184751584498</c:v>
                </c:pt>
                <c:pt idx="283">
                  <c:v>2047.88806810852</c:v>
                </c:pt>
                <c:pt idx="284">
                  <c:v>2048.8195379567701</c:v>
                </c:pt>
                <c:pt idx="285">
                  <c:v>2046.8266306150399</c:v>
                </c:pt>
                <c:pt idx="286">
                  <c:v>2048.1813357532301</c:v>
                </c:pt>
                <c:pt idx="287">
                  <c:v>2054.66616422477</c:v>
                </c:pt>
                <c:pt idx="288">
                  <c:v>2037.5251792358999</c:v>
                </c:pt>
                <c:pt idx="289">
                  <c:v>2015.9894950309199</c:v>
                </c:pt>
                <c:pt idx="290">
                  <c:v>2018.7960428399799</c:v>
                </c:pt>
                <c:pt idx="291">
                  <c:v>2013.0835926249299</c:v>
                </c:pt>
                <c:pt idx="292">
                  <c:v>2025.1243087694199</c:v>
                </c:pt>
                <c:pt idx="293">
                  <c:v>2028.1593431598201</c:v>
                </c:pt>
                <c:pt idx="294">
                  <c:v>2012.1483520558299</c:v>
                </c:pt>
                <c:pt idx="295">
                  <c:v>2010.91805140266</c:v>
                </c:pt>
                <c:pt idx="296">
                  <c:v>2017.8134705590501</c:v>
                </c:pt>
                <c:pt idx="297">
                  <c:v>2001.52607090986</c:v>
                </c:pt>
                <c:pt idx="298">
                  <c:v>2009.8535379540101</c:v>
                </c:pt>
                <c:pt idx="299">
                  <c:v>2002.32655558637</c:v>
                </c:pt>
                <c:pt idx="300">
                  <c:v>1993.9900698041699</c:v>
                </c:pt>
                <c:pt idx="301">
                  <c:v>2005.8687508656401</c:v>
                </c:pt>
                <c:pt idx="302">
                  <c:v>2006.9554579743301</c:v>
                </c:pt>
                <c:pt idx="303">
                  <c:v>2005.25524361724</c:v>
                </c:pt>
                <c:pt idx="304">
                  <c:v>2021.25433760275</c:v>
                </c:pt>
                <c:pt idx="305">
                  <c:v>2019.0178828892699</c:v>
                </c:pt>
                <c:pt idx="306">
                  <c:v>2016.7525169871799</c:v>
                </c:pt>
                <c:pt idx="307">
                  <c:v>2014.44796398482</c:v>
                </c:pt>
                <c:pt idx="308">
                  <c:v>2006.57807931497</c:v>
                </c:pt>
                <c:pt idx="309">
                  <c:v>2008.2333257227699</c:v>
                </c:pt>
                <c:pt idx="310">
                  <c:v>2013.51984139821</c:v>
                </c:pt>
                <c:pt idx="311">
                  <c:v>1998.61503173046</c:v>
                </c:pt>
                <c:pt idx="312">
                  <c:v>1992.8021067125401</c:v>
                </c:pt>
                <c:pt idx="313">
                  <c:v>1986.0302640581201</c:v>
                </c:pt>
                <c:pt idx="314">
                  <c:v>1971.42584397564</c:v>
                </c:pt>
                <c:pt idx="315">
                  <c:v>1979.3252542119801</c:v>
                </c:pt>
                <c:pt idx="316">
                  <c:v>1972.8207574056701</c:v>
                </c:pt>
                <c:pt idx="317">
                  <c:v>1962.40336942564</c:v>
                </c:pt>
                <c:pt idx="318">
                  <c:v>1975.69197262786</c:v>
                </c:pt>
                <c:pt idx="319">
                  <c:v>1976.0168104112299</c:v>
                </c:pt>
                <c:pt idx="320">
                  <c:v>1974.4983961841799</c:v>
                </c:pt>
                <c:pt idx="321">
                  <c:v>1995.1304195763501</c:v>
                </c:pt>
                <c:pt idx="322">
                  <c:v>1989.5640861402401</c:v>
                </c:pt>
                <c:pt idx="323">
                  <c:v>1994.40164248371</c:v>
                </c:pt>
                <c:pt idx="324">
                  <c:v>2000.08700499048</c:v>
                </c:pt>
                <c:pt idx="325">
                  <c:v>1987.3506479366299</c:v>
                </c:pt>
                <c:pt idx="326">
                  <c:v>1989.0399716793399</c:v>
                </c:pt>
                <c:pt idx="327">
                  <c:v>1995.19076900237</c:v>
                </c:pt>
                <c:pt idx="328">
                  <c:v>1986.31801187933</c:v>
                </c:pt>
                <c:pt idx="329">
                  <c:v>1985.7250515388</c:v>
                </c:pt>
                <c:pt idx="330">
                  <c:v>1982.5237171981901</c:v>
                </c:pt>
                <c:pt idx="331">
                  <c:v>1969.47568541601</c:v>
                </c:pt>
                <c:pt idx="332">
                  <c:v>1975.1768706846999</c:v>
                </c:pt>
                <c:pt idx="333">
                  <c:v>1980.3816680919899</c:v>
                </c:pt>
                <c:pt idx="334">
                  <c:v>1973.8960280720401</c:v>
                </c:pt>
                <c:pt idx="335">
                  <c:v>1976.3794376094199</c:v>
                </c:pt>
                <c:pt idx="336">
                  <c:v>1974.8729591556501</c:v>
                </c:pt>
                <c:pt idx="337">
                  <c:v>1968.8809633928299</c:v>
                </c:pt>
                <c:pt idx="338">
                  <c:v>1980.1262229548799</c:v>
                </c:pt>
                <c:pt idx="339">
                  <c:v>1983.5930969175199</c:v>
                </c:pt>
                <c:pt idx="340">
                  <c:v>1977.49013796033</c:v>
                </c:pt>
                <c:pt idx="341">
                  <c:v>1984.7833057182299</c:v>
                </c:pt>
                <c:pt idx="342">
                  <c:v>1977.9920713280201</c:v>
                </c:pt>
                <c:pt idx="343">
                  <c:v>1979.8525385410501</c:v>
                </c:pt>
                <c:pt idx="344">
                  <c:v>1987.13021959612</c:v>
                </c:pt>
                <c:pt idx="345">
                  <c:v>1979.1406664379799</c:v>
                </c:pt>
                <c:pt idx="346">
                  <c:v>1978.7513220467999</c:v>
                </c:pt>
                <c:pt idx="347">
                  <c:v>1979.8965724571699</c:v>
                </c:pt>
                <c:pt idx="348">
                  <c:v>1971.92516852526</c:v>
                </c:pt>
                <c:pt idx="349">
                  <c:v>1982.3663129290601</c:v>
                </c:pt>
                <c:pt idx="350">
                  <c:v>1984.4410196297499</c:v>
                </c:pt>
                <c:pt idx="351">
                  <c:v>1982.5231774726601</c:v>
                </c:pt>
                <c:pt idx="352">
                  <c:v>1991.3282646682301</c:v>
                </c:pt>
                <c:pt idx="353">
                  <c:v>1994.26719972401</c:v>
                </c:pt>
                <c:pt idx="354">
                  <c:v>1989.15773799522</c:v>
                </c:pt>
                <c:pt idx="355">
                  <c:v>2000.3863310491099</c:v>
                </c:pt>
                <c:pt idx="356">
                  <c:v>1998.6132263760701</c:v>
                </c:pt>
                <c:pt idx="357">
                  <c:v>1994.42336621358</c:v>
                </c:pt>
                <c:pt idx="358">
                  <c:v>1996.9815770835301</c:v>
                </c:pt>
                <c:pt idx="359">
                  <c:v>1993.4012831273801</c:v>
                </c:pt>
                <c:pt idx="360">
                  <c:v>1994.3648738770801</c:v>
                </c:pt>
                <c:pt idx="361">
                  <c:v>2001.45807891666</c:v>
                </c:pt>
                <c:pt idx="362">
                  <c:v>1991.96982976864</c:v>
                </c:pt>
                <c:pt idx="363">
                  <c:v>1995.2093950390199</c:v>
                </c:pt>
                <c:pt idx="364">
                  <c:v>1997.60499668485</c:v>
                </c:pt>
                <c:pt idx="365">
                  <c:v>1990.0930324042599</c:v>
                </c:pt>
                <c:pt idx="366">
                  <c:v>1998.1217318971501</c:v>
                </c:pt>
                <c:pt idx="367">
                  <c:v>1998.3348479389899</c:v>
                </c:pt>
                <c:pt idx="368">
                  <c:v>1994.1874234945899</c:v>
                </c:pt>
                <c:pt idx="369">
                  <c:v>2005.8407441148299</c:v>
                </c:pt>
                <c:pt idx="370">
                  <c:v>2003.10596764773</c:v>
                </c:pt>
                <c:pt idx="371">
                  <c:v>2002.52821659094</c:v>
                </c:pt>
                <c:pt idx="372">
                  <c:v>2017.22977219413</c:v>
                </c:pt>
                <c:pt idx="373">
                  <c:v>2014.0113853252999</c:v>
                </c:pt>
                <c:pt idx="374">
                  <c:v>2013.2343248508901</c:v>
                </c:pt>
                <c:pt idx="375">
                  <c:v>2017.5146551506</c:v>
                </c:pt>
                <c:pt idx="376">
                  <c:v>2011.83311394829</c:v>
                </c:pt>
                <c:pt idx="377">
                  <c:v>2012.59668376122</c:v>
                </c:pt>
                <c:pt idx="378">
                  <c:v>2018.1801467062801</c:v>
                </c:pt>
                <c:pt idx="379">
                  <c:v>2012.7364367673799</c:v>
                </c:pt>
                <c:pt idx="380">
                  <c:v>2012.3268632992699</c:v>
                </c:pt>
                <c:pt idx="381">
                  <c:v>2013.04060416164</c:v>
                </c:pt>
                <c:pt idx="382">
                  <c:v>2007.8288234398599</c:v>
                </c:pt>
                <c:pt idx="383">
                  <c:v>2013.2084463997101</c:v>
                </c:pt>
                <c:pt idx="384">
                  <c:v>2018.1755500754</c:v>
                </c:pt>
                <c:pt idx="385">
                  <c:v>2012.2915001751501</c:v>
                </c:pt>
                <c:pt idx="386">
                  <c:v>2016.4801812759599</c:v>
                </c:pt>
                <c:pt idx="387">
                  <c:v>2016.4636874625501</c:v>
                </c:pt>
                <c:pt idx="388">
                  <c:v>2011.9901456407499</c:v>
                </c:pt>
                <c:pt idx="389">
                  <c:v>2023.6578796188001</c:v>
                </c:pt>
                <c:pt idx="390">
                  <c:v>2022.27159976395</c:v>
                </c:pt>
                <c:pt idx="391">
                  <c:v>2020.25802581367</c:v>
                </c:pt>
                <c:pt idx="392">
                  <c:v>2023.7867262485699</c:v>
                </c:pt>
                <c:pt idx="393">
                  <c:v>2023.77337611489</c:v>
                </c:pt>
                <c:pt idx="394">
                  <c:v>2022.7301268972999</c:v>
                </c:pt>
                <c:pt idx="395">
                  <c:v>2032.42271412526</c:v>
                </c:pt>
                <c:pt idx="396">
                  <c:v>2024.83031936978</c:v>
                </c:pt>
                <c:pt idx="397">
                  <c:v>2024.32585853042</c:v>
                </c:pt>
                <c:pt idx="398">
                  <c:v>2023.0002738241801</c:v>
                </c:pt>
                <c:pt idx="399">
                  <c:v>2017.10507064027</c:v>
                </c:pt>
                <c:pt idx="400">
                  <c:v>2021.3105006196399</c:v>
                </c:pt>
                <c:pt idx="401">
                  <c:v>2028.05588851171</c:v>
                </c:pt>
                <c:pt idx="402">
                  <c:v>2022.3787553545601</c:v>
                </c:pt>
                <c:pt idx="403">
                  <c:v>2025.0501318470399</c:v>
                </c:pt>
                <c:pt idx="404">
                  <c:v>2020.2351094921701</c:v>
                </c:pt>
                <c:pt idx="405">
                  <c:v>2017.3276943276901</c:v>
                </c:pt>
                <c:pt idx="406">
                  <c:v>2028.9795128054</c:v>
                </c:pt>
                <c:pt idx="407">
                  <c:v>2022.1003990535901</c:v>
                </c:pt>
                <c:pt idx="408">
                  <c:v>2018.33090403292</c:v>
                </c:pt>
                <c:pt idx="409">
                  <c:v>2020.0900145273499</c:v>
                </c:pt>
                <c:pt idx="410">
                  <c:v>2014.35206875735</c:v>
                </c:pt>
                <c:pt idx="411">
                  <c:v>2019.7170600991701</c:v>
                </c:pt>
                <c:pt idx="412">
                  <c:v>2026.46942933949</c:v>
                </c:pt>
                <c:pt idx="413">
                  <c:v>2018.0052161297399</c:v>
                </c:pt>
                <c:pt idx="414">
                  <c:v>2020.57822224148</c:v>
                </c:pt>
                <c:pt idx="415">
                  <c:v>2023.1677859854401</c:v>
                </c:pt>
                <c:pt idx="416">
                  <c:v>2017.9522551638299</c:v>
                </c:pt>
                <c:pt idx="417">
                  <c:v>2029.47463525085</c:v>
                </c:pt>
                <c:pt idx="418">
                  <c:v>2030.26241686865</c:v>
                </c:pt>
                <c:pt idx="419">
                  <c:v>2026.3223383099601</c:v>
                </c:pt>
                <c:pt idx="420">
                  <c:v>2030.6633018394</c:v>
                </c:pt>
                <c:pt idx="421">
                  <c:v>2027.88828327444</c:v>
                </c:pt>
                <c:pt idx="422">
                  <c:v>2022.89421903227</c:v>
                </c:pt>
                <c:pt idx="423">
                  <c:v>2031.4121050056301</c:v>
                </c:pt>
                <c:pt idx="424">
                  <c:v>2025.6587874399099</c:v>
                </c:pt>
                <c:pt idx="425">
                  <c:v>2024.2612517594901</c:v>
                </c:pt>
                <c:pt idx="426">
                  <c:v>2027.5655320721301</c:v>
                </c:pt>
                <c:pt idx="427">
                  <c:v>2025.01981541538</c:v>
                </c:pt>
                <c:pt idx="428">
                  <c:v>2030.05190760549</c:v>
                </c:pt>
                <c:pt idx="429">
                  <c:v>2038.51638669265</c:v>
                </c:pt>
                <c:pt idx="430">
                  <c:v>2035.4906703101501</c:v>
                </c:pt>
                <c:pt idx="431">
                  <c:v>2037.37599174871</c:v>
                </c:pt>
                <c:pt idx="432">
                  <c:v>2040.2633678162399</c:v>
                </c:pt>
                <c:pt idx="433">
                  <c:v>2034.8164167453999</c:v>
                </c:pt>
                <c:pt idx="434">
                  <c:v>2044.7118845419</c:v>
                </c:pt>
                <c:pt idx="435">
                  <c:v>2046.26884945442</c:v>
                </c:pt>
                <c:pt idx="436">
                  <c:v>2042.0214852935901</c:v>
                </c:pt>
                <c:pt idx="437">
                  <c:v>2047.87719951089</c:v>
                </c:pt>
                <c:pt idx="438">
                  <c:v>2048.6110762619701</c:v>
                </c:pt>
                <c:pt idx="439">
                  <c:v>2044.6837020513599</c:v>
                </c:pt>
                <c:pt idx="440">
                  <c:v>2057.1057409832702</c:v>
                </c:pt>
                <c:pt idx="441">
                  <c:v>2052.5045594205699</c:v>
                </c:pt>
                <c:pt idx="442">
                  <c:v>2051.3179437736098</c:v>
                </c:pt>
                <c:pt idx="443">
                  <c:v>2054.50121775978</c:v>
                </c:pt>
                <c:pt idx="444">
                  <c:v>2050.2236326560601</c:v>
                </c:pt>
                <c:pt idx="445">
                  <c:v>2050.6069936284798</c:v>
                </c:pt>
                <c:pt idx="446">
                  <c:v>2060.1525348733499</c:v>
                </c:pt>
                <c:pt idx="447">
                  <c:v>2051.1373452255798</c:v>
                </c:pt>
                <c:pt idx="448">
                  <c:v>2050.9391924681199</c:v>
                </c:pt>
                <c:pt idx="449">
                  <c:v>2051.9376994194599</c:v>
                </c:pt>
                <c:pt idx="450">
                  <c:v>2046.3853742296501</c:v>
                </c:pt>
                <c:pt idx="451">
                  <c:v>2050.9180140715798</c:v>
                </c:pt>
                <c:pt idx="452">
                  <c:v>2054.7295323231601</c:v>
                </c:pt>
                <c:pt idx="453">
                  <c:v>2044.37177747396</c:v>
                </c:pt>
                <c:pt idx="454">
                  <c:v>2048.4614059811302</c:v>
                </c:pt>
                <c:pt idx="455">
                  <c:v>2046.0646085860701</c:v>
                </c:pt>
                <c:pt idx="456">
                  <c:v>2039.2246981527201</c:v>
                </c:pt>
                <c:pt idx="457">
                  <c:v>2049.19888867587</c:v>
                </c:pt>
                <c:pt idx="458">
                  <c:v>2049.25528997434</c:v>
                </c:pt>
                <c:pt idx="459">
                  <c:v>2045.96217157461</c:v>
                </c:pt>
                <c:pt idx="460">
                  <c:v>2053.2060809837799</c:v>
                </c:pt>
                <c:pt idx="461">
                  <c:v>2046.6731001620701</c:v>
                </c:pt>
                <c:pt idx="462">
                  <c:v>2048.82826452073</c:v>
                </c:pt>
                <c:pt idx="463">
                  <c:v>2059.3031004623799</c:v>
                </c:pt>
                <c:pt idx="464">
                  <c:v>2052.5113617823599</c:v>
                </c:pt>
                <c:pt idx="465">
                  <c:v>2049.2788306453399</c:v>
                </c:pt>
                <c:pt idx="466">
                  <c:v>2048.31549399195</c:v>
                </c:pt>
                <c:pt idx="467">
                  <c:v>2042.88576379447</c:v>
                </c:pt>
                <c:pt idx="468">
                  <c:v>2052.1681302981001</c:v>
                </c:pt>
                <c:pt idx="469">
                  <c:v>2057.2117651509898</c:v>
                </c:pt>
                <c:pt idx="470">
                  <c:v>2046.33196547225</c:v>
                </c:pt>
                <c:pt idx="471">
                  <c:v>2045.26232760534</c:v>
                </c:pt>
                <c:pt idx="472">
                  <c:v>2043.78325808818</c:v>
                </c:pt>
                <c:pt idx="473">
                  <c:v>2041.00156546837</c:v>
                </c:pt>
                <c:pt idx="474">
                  <c:v>2049.38160088422</c:v>
                </c:pt>
                <c:pt idx="475">
                  <c:v>2047.20513025643</c:v>
                </c:pt>
                <c:pt idx="476">
                  <c:v>2042.6570285222001</c:v>
                </c:pt>
                <c:pt idx="477">
                  <c:v>2049.8436492803098</c:v>
                </c:pt>
                <c:pt idx="478">
                  <c:v>2048.4985216863201</c:v>
                </c:pt>
                <c:pt idx="479">
                  <c:v>2048.5296742116702</c:v>
                </c:pt>
                <c:pt idx="480">
                  <c:v>2056.2314640352201</c:v>
                </c:pt>
                <c:pt idx="481">
                  <c:v>2047.1556568149899</c:v>
                </c:pt>
                <c:pt idx="482">
                  <c:v>2044.3835047464599</c:v>
                </c:pt>
                <c:pt idx="483">
                  <c:v>2044.93731873455</c:v>
                </c:pt>
                <c:pt idx="484">
                  <c:v>2038.1078639438999</c:v>
                </c:pt>
                <c:pt idx="485">
                  <c:v>2043.75999042495</c:v>
                </c:pt>
                <c:pt idx="486">
                  <c:v>2048.5211333451698</c:v>
                </c:pt>
                <c:pt idx="487">
                  <c:v>2040.5472732558801</c:v>
                </c:pt>
                <c:pt idx="488">
                  <c:v>2041.9410969391499</c:v>
                </c:pt>
                <c:pt idx="489">
                  <c:v>2038.4062226588701</c:v>
                </c:pt>
                <c:pt idx="490">
                  <c:v>2030.3607692830799</c:v>
                </c:pt>
                <c:pt idx="491">
                  <c:v>2035.2200413124001</c:v>
                </c:pt>
                <c:pt idx="492">
                  <c:v>2032.6494551593501</c:v>
                </c:pt>
                <c:pt idx="493">
                  <c:v>2026.0624047249501</c:v>
                </c:pt>
                <c:pt idx="494">
                  <c:v>2028.3513954627001</c:v>
                </c:pt>
                <c:pt idx="495">
                  <c:v>2025.32061598465</c:v>
                </c:pt>
                <c:pt idx="496">
                  <c:v>2026.19210768626</c:v>
                </c:pt>
                <c:pt idx="497">
                  <c:v>2037.5342497071499</c:v>
                </c:pt>
                <c:pt idx="498">
                  <c:v>2033.0137764403501</c:v>
                </c:pt>
                <c:pt idx="499">
                  <c:v>2033.9611609790099</c:v>
                </c:pt>
                <c:pt idx="500">
                  <c:v>2036.29063401128</c:v>
                </c:pt>
                <c:pt idx="501">
                  <c:v>2031.02905377307</c:v>
                </c:pt>
                <c:pt idx="502">
                  <c:v>2037.3665659886699</c:v>
                </c:pt>
                <c:pt idx="503">
                  <c:v>2040.25657364837</c:v>
                </c:pt>
                <c:pt idx="504">
                  <c:v>2034.2535116988099</c:v>
                </c:pt>
                <c:pt idx="505">
                  <c:v>2038.9223373396501</c:v>
                </c:pt>
                <c:pt idx="506">
                  <c:v>2034.8227434482999</c:v>
                </c:pt>
                <c:pt idx="507">
                  <c:v>2028.95585644998</c:v>
                </c:pt>
                <c:pt idx="508">
                  <c:v>2039.2337994849399</c:v>
                </c:pt>
                <c:pt idx="509">
                  <c:v>2037.11557087251</c:v>
                </c:pt>
                <c:pt idx="510">
                  <c:v>2035.8105476836499</c:v>
                </c:pt>
                <c:pt idx="511">
                  <c:v>2037.1382308642201</c:v>
                </c:pt>
                <c:pt idx="512">
                  <c:v>2031.81541745963</c:v>
                </c:pt>
                <c:pt idx="513">
                  <c:v>2033.3006308951001</c:v>
                </c:pt>
                <c:pt idx="514">
                  <c:v>2043.2036112992</c:v>
                </c:pt>
                <c:pt idx="515">
                  <c:v>2033.31168502846</c:v>
                </c:pt>
                <c:pt idx="516">
                  <c:v>2031.29416143507</c:v>
                </c:pt>
                <c:pt idx="517">
                  <c:v>2029.30795746883</c:v>
                </c:pt>
                <c:pt idx="518">
                  <c:v>2023.4400548518399</c:v>
                </c:pt>
                <c:pt idx="519">
                  <c:v>2028.31570681681</c:v>
                </c:pt>
                <c:pt idx="520">
                  <c:v>2031.26067827776</c:v>
                </c:pt>
                <c:pt idx="521">
                  <c:v>2024.24767793757</c:v>
                </c:pt>
                <c:pt idx="522">
                  <c:v>2029.85907595598</c:v>
                </c:pt>
                <c:pt idx="523">
                  <c:v>2028.64109536208</c:v>
                </c:pt>
                <c:pt idx="524">
                  <c:v>2024.16547944065</c:v>
                </c:pt>
                <c:pt idx="525">
                  <c:v>2034.46006648768</c:v>
                </c:pt>
                <c:pt idx="526">
                  <c:v>2027.36029452859</c:v>
                </c:pt>
                <c:pt idx="527">
                  <c:v>2021.53563080868</c:v>
                </c:pt>
                <c:pt idx="528">
                  <c:v>2025.2757324530301</c:v>
                </c:pt>
                <c:pt idx="529">
                  <c:v>2020.1078630343</c:v>
                </c:pt>
                <c:pt idx="530">
                  <c:v>2019.7373027245401</c:v>
                </c:pt>
                <c:pt idx="531">
                  <c:v>2030.83718785732</c:v>
                </c:pt>
                <c:pt idx="532">
                  <c:v>2021.17603523159</c:v>
                </c:pt>
                <c:pt idx="533">
                  <c:v>2026.5213135745801</c:v>
                </c:pt>
                <c:pt idx="534">
                  <c:v>2029.4020999121001</c:v>
                </c:pt>
                <c:pt idx="535">
                  <c:v>2025.6808254068701</c:v>
                </c:pt>
                <c:pt idx="536">
                  <c:v>2035.5254470346699</c:v>
                </c:pt>
                <c:pt idx="537">
                  <c:v>2042.3845214578701</c:v>
                </c:pt>
                <c:pt idx="538">
                  <c:v>2034.0549065647399</c:v>
                </c:pt>
                <c:pt idx="539">
                  <c:v>2034.7937474548501</c:v>
                </c:pt>
                <c:pt idx="540">
                  <c:v>2032.05884720216</c:v>
                </c:pt>
                <c:pt idx="541">
                  <c:v>2027.50208468663</c:v>
                </c:pt>
                <c:pt idx="542">
                  <c:v>2035.1765370865501</c:v>
                </c:pt>
                <c:pt idx="543">
                  <c:v>2030.86914114776</c:v>
                </c:pt>
                <c:pt idx="544">
                  <c:v>2023.45886090566</c:v>
                </c:pt>
                <c:pt idx="545">
                  <c:v>2025.62709979945</c:v>
                </c:pt>
                <c:pt idx="546">
                  <c:v>2023.8785266079001</c:v>
                </c:pt>
                <c:pt idx="547">
                  <c:v>2028.0765508581801</c:v>
                </c:pt>
                <c:pt idx="548">
                  <c:v>2034.0091161113201</c:v>
                </c:pt>
                <c:pt idx="549">
                  <c:v>2025.4048639119901</c:v>
                </c:pt>
                <c:pt idx="550">
                  <c:v>2019.5943494345599</c:v>
                </c:pt>
                <c:pt idx="551">
                  <c:v>2023.04853149926</c:v>
                </c:pt>
                <c:pt idx="552">
                  <c:v>2018.7997580324</c:v>
                </c:pt>
                <c:pt idx="553">
                  <c:v>2024.11747016343</c:v>
                </c:pt>
                <c:pt idx="554">
                  <c:v>2029.1312011037001</c:v>
                </c:pt>
                <c:pt idx="555">
                  <c:v>2027.4912714126101</c:v>
                </c:pt>
                <c:pt idx="556">
                  <c:v>2027.7137232090699</c:v>
                </c:pt>
                <c:pt idx="557">
                  <c:v>2026.7870399185001</c:v>
                </c:pt>
                <c:pt idx="558">
                  <c:v>2019.31201813692</c:v>
                </c:pt>
                <c:pt idx="559">
                  <c:v>2029.2719236381599</c:v>
                </c:pt>
                <c:pt idx="560">
                  <c:v>2032.4924202013599</c:v>
                </c:pt>
                <c:pt idx="561">
                  <c:v>2020.17756316039</c:v>
                </c:pt>
                <c:pt idx="562">
                  <c:v>2014.5566475401599</c:v>
                </c:pt>
                <c:pt idx="563">
                  <c:v>2012.1792676889399</c:v>
                </c:pt>
                <c:pt idx="564">
                  <c:v>2012.91452956951</c:v>
                </c:pt>
                <c:pt idx="565">
                  <c:v>2021.01664119876</c:v>
                </c:pt>
                <c:pt idx="566">
                  <c:v>2011.9646283295699</c:v>
                </c:pt>
                <c:pt idx="567">
                  <c:v>2007.18618275055</c:v>
                </c:pt>
                <c:pt idx="568">
                  <c:v>2013.53551944113</c:v>
                </c:pt>
                <c:pt idx="569">
                  <c:v>2013.12010987185</c:v>
                </c:pt>
                <c:pt idx="570">
                  <c:v>2015.6919418310299</c:v>
                </c:pt>
                <c:pt idx="571">
                  <c:v>2023.42906516978</c:v>
                </c:pt>
                <c:pt idx="572">
                  <c:v>2017.30923054864</c:v>
                </c:pt>
                <c:pt idx="573">
                  <c:v>2022.4686375725</c:v>
                </c:pt>
                <c:pt idx="574">
                  <c:v>2020.9685106566899</c:v>
                </c:pt>
                <c:pt idx="575">
                  <c:v>2017.4953213399899</c:v>
                </c:pt>
                <c:pt idx="576">
                  <c:v>2027.8721593000801</c:v>
                </c:pt>
                <c:pt idx="577">
                  <c:v>2032.9305266409699</c:v>
                </c:pt>
                <c:pt idx="578">
                  <c:v>2029.20120091692</c:v>
                </c:pt>
                <c:pt idx="579">
                  <c:v>2040.3065375169599</c:v>
                </c:pt>
                <c:pt idx="580">
                  <c:v>2038.7304116287901</c:v>
                </c:pt>
                <c:pt idx="581">
                  <c:v>2041.53620025552</c:v>
                </c:pt>
                <c:pt idx="582">
                  <c:v>2047.33793690574</c:v>
                </c:pt>
                <c:pt idx="583">
                  <c:v>2041.2923932290701</c:v>
                </c:pt>
                <c:pt idx="584">
                  <c:v>2038.3240779456801</c:v>
                </c:pt>
                <c:pt idx="585">
                  <c:v>2034.4487737337399</c:v>
                </c:pt>
                <c:pt idx="586">
                  <c:v>2021.9650397774799</c:v>
                </c:pt>
                <c:pt idx="587">
                  <c:v>2024.45909352392</c:v>
                </c:pt>
                <c:pt idx="588">
                  <c:v>2022.42025438273</c:v>
                </c:pt>
                <c:pt idx="589">
                  <c:v>2006.77422069161</c:v>
                </c:pt>
                <c:pt idx="590">
                  <c:v>2011.9514047692701</c:v>
                </c:pt>
                <c:pt idx="591">
                  <c:v>2010.9258567435299</c:v>
                </c:pt>
                <c:pt idx="592">
                  <c:v>2009.1836463782699</c:v>
                </c:pt>
                <c:pt idx="593">
                  <c:v>2015.12388967266</c:v>
                </c:pt>
                <c:pt idx="594">
                  <c:v>2016.4584084273799</c:v>
                </c:pt>
                <c:pt idx="595">
                  <c:v>2011.2858467481799</c:v>
                </c:pt>
                <c:pt idx="596">
                  <c:v>2026.23640095153</c:v>
                </c:pt>
                <c:pt idx="597">
                  <c:v>2014.61062283197</c:v>
                </c:pt>
                <c:pt idx="598">
                  <c:v>2015.6348402009201</c:v>
                </c:pt>
                <c:pt idx="599">
                  <c:v>2025.12174653805</c:v>
                </c:pt>
                <c:pt idx="600">
                  <c:v>2017.4186905695401</c:v>
                </c:pt>
                <c:pt idx="601">
                  <c:v>2014.2668484737201</c:v>
                </c:pt>
                <c:pt idx="602">
                  <c:v>2026.79831547347</c:v>
                </c:pt>
                <c:pt idx="603">
                  <c:v>2019.1041653581999</c:v>
                </c:pt>
                <c:pt idx="604">
                  <c:v>2032.8957874488101</c:v>
                </c:pt>
                <c:pt idx="605">
                  <c:v>2038.8725357830499</c:v>
                </c:pt>
                <c:pt idx="606">
                  <c:v>2034.06275364261</c:v>
                </c:pt>
                <c:pt idx="607">
                  <c:v>2042.48764738456</c:v>
                </c:pt>
                <c:pt idx="608">
                  <c:v>2045.47444968945</c:v>
                </c:pt>
                <c:pt idx="609">
                  <c:v>2038.8577772429201</c:v>
                </c:pt>
                <c:pt idx="610">
                  <c:v>2048.3198209554198</c:v>
                </c:pt>
                <c:pt idx="611">
                  <c:v>2043.0525981154599</c:v>
                </c:pt>
                <c:pt idx="612">
                  <c:v>2034.8083480730199</c:v>
                </c:pt>
                <c:pt idx="613">
                  <c:v>2037.3343967357901</c:v>
                </c:pt>
                <c:pt idx="614">
                  <c:v>2028.98709032021</c:v>
                </c:pt>
                <c:pt idx="615">
                  <c:v>2024.41000713374</c:v>
                </c:pt>
                <c:pt idx="616">
                  <c:v>2030.8888355091101</c:v>
                </c:pt>
                <c:pt idx="617">
                  <c:v>2017.80137316382</c:v>
                </c:pt>
                <c:pt idx="618">
                  <c:v>2019.3825571734001</c:v>
                </c:pt>
                <c:pt idx="619">
                  <c:v>2019.2400172882201</c:v>
                </c:pt>
                <c:pt idx="620">
                  <c:v>2009.7627512177301</c:v>
                </c:pt>
                <c:pt idx="621">
                  <c:v>2018.0677475309001</c:v>
                </c:pt>
                <c:pt idx="622">
                  <c:v>2017.12402497681</c:v>
                </c:pt>
                <c:pt idx="623">
                  <c:v>2013.7800407438699</c:v>
                </c:pt>
                <c:pt idx="624">
                  <c:v>2028.5308661890001</c:v>
                </c:pt>
                <c:pt idx="625">
                  <c:v>2021.59550105382</c:v>
                </c:pt>
                <c:pt idx="626">
                  <c:v>2014.1989523458799</c:v>
                </c:pt>
                <c:pt idx="627">
                  <c:v>2028.0270413098399</c:v>
                </c:pt>
                <c:pt idx="628">
                  <c:v>2021.7118559851799</c:v>
                </c:pt>
                <c:pt idx="629">
                  <c:v>2019.9590005924199</c:v>
                </c:pt>
                <c:pt idx="630">
                  <c:v>2005.6470659198001</c:v>
                </c:pt>
                <c:pt idx="631">
                  <c:v>1998.96919471146</c:v>
                </c:pt>
                <c:pt idx="632">
                  <c:v>1998.0733954801001</c:v>
                </c:pt>
                <c:pt idx="633">
                  <c:v>2010.60063381586</c:v>
                </c:pt>
                <c:pt idx="634">
                  <c:v>2007.46702452659</c:v>
                </c:pt>
                <c:pt idx="635">
                  <c:v>2013.0854551202799</c:v>
                </c:pt>
                <c:pt idx="636">
                  <c:v>2013.3278013307599</c:v>
                </c:pt>
                <c:pt idx="637">
                  <c:v>2018.92111275305</c:v>
                </c:pt>
                <c:pt idx="638">
                  <c:v>2018.2919506220301</c:v>
                </c:pt>
                <c:pt idx="639">
                  <c:v>2019.2363617958999</c:v>
                </c:pt>
                <c:pt idx="640">
                  <c:v>2010.4399932294</c:v>
                </c:pt>
                <c:pt idx="641">
                  <c:v>2014.79723645647</c:v>
                </c:pt>
                <c:pt idx="642">
                  <c:v>2012.89150109922</c:v>
                </c:pt>
                <c:pt idx="643">
                  <c:v>2013.84029717357</c:v>
                </c:pt>
                <c:pt idx="644">
                  <c:v>2024.59856064987</c:v>
                </c:pt>
                <c:pt idx="645">
                  <c:v>2024.1165315497799</c:v>
                </c:pt>
                <c:pt idx="646">
                  <c:v>2025.3831845708901</c:v>
                </c:pt>
                <c:pt idx="647">
                  <c:v>2033.4921675636001</c:v>
                </c:pt>
                <c:pt idx="648">
                  <c:v>2020.3916884702101</c:v>
                </c:pt>
                <c:pt idx="649">
                  <c:v>2019.3095805964599</c:v>
                </c:pt>
                <c:pt idx="650">
                  <c:v>2019.3435562664299</c:v>
                </c:pt>
                <c:pt idx="651">
                  <c:v>2012.42350379452</c:v>
                </c:pt>
                <c:pt idx="652">
                  <c:v>2009.1030375804501</c:v>
                </c:pt>
                <c:pt idx="653">
                  <c:v>2009.3984030358199</c:v>
                </c:pt>
                <c:pt idx="654">
                  <c:v>2003.2503089455199</c:v>
                </c:pt>
                <c:pt idx="655">
                  <c:v>2002.17548233607</c:v>
                </c:pt>
                <c:pt idx="656">
                  <c:v>2003.2182382152901</c:v>
                </c:pt>
                <c:pt idx="657">
                  <c:v>2001.29879256505</c:v>
                </c:pt>
                <c:pt idx="658">
                  <c:v>2005.4707992985</c:v>
                </c:pt>
                <c:pt idx="659">
                  <c:v>2003.6989507872099</c:v>
                </c:pt>
                <c:pt idx="660">
                  <c:v>1993.59964322222</c:v>
                </c:pt>
                <c:pt idx="661">
                  <c:v>1994.91266074998</c:v>
                </c:pt>
                <c:pt idx="662">
                  <c:v>1996.6585864829799</c:v>
                </c:pt>
                <c:pt idx="663">
                  <c:v>1996.0933841421199</c:v>
                </c:pt>
                <c:pt idx="664">
                  <c:v>1994.52658862979</c:v>
                </c:pt>
                <c:pt idx="665">
                  <c:v>1983.66428233945</c:v>
                </c:pt>
                <c:pt idx="666">
                  <c:v>1987.3597449267399</c:v>
                </c:pt>
                <c:pt idx="667">
                  <c:v>2001.6571577125901</c:v>
                </c:pt>
                <c:pt idx="668">
                  <c:v>1998.0909436423501</c:v>
                </c:pt>
                <c:pt idx="669">
                  <c:v>1989.2658434039499</c:v>
                </c:pt>
                <c:pt idx="670">
                  <c:v>1987.16048412123</c:v>
                </c:pt>
                <c:pt idx="671">
                  <c:v>1988.4827197658501</c:v>
                </c:pt>
                <c:pt idx="672">
                  <c:v>1999.51351272742</c:v>
                </c:pt>
                <c:pt idx="673">
                  <c:v>1999.3766081240799</c:v>
                </c:pt>
                <c:pt idx="674">
                  <c:v>1991.66742772064</c:v>
                </c:pt>
                <c:pt idx="675">
                  <c:v>1994.43802765379</c:v>
                </c:pt>
                <c:pt idx="676">
                  <c:v>2000.70906673988</c:v>
                </c:pt>
                <c:pt idx="677">
                  <c:v>1993.2759715602199</c:v>
                </c:pt>
                <c:pt idx="678">
                  <c:v>1996.6467658230199</c:v>
                </c:pt>
                <c:pt idx="679">
                  <c:v>1992.2755125714</c:v>
                </c:pt>
                <c:pt idx="680">
                  <c:v>1990.69066713094</c:v>
                </c:pt>
                <c:pt idx="681">
                  <c:v>1991.5832200981199</c:v>
                </c:pt>
                <c:pt idx="682">
                  <c:v>1987.8103277036601</c:v>
                </c:pt>
                <c:pt idx="683">
                  <c:v>1994.95720356687</c:v>
                </c:pt>
                <c:pt idx="684">
                  <c:v>2002.17088737823</c:v>
                </c:pt>
                <c:pt idx="685">
                  <c:v>1996.0387660203801</c:v>
                </c:pt>
                <c:pt idx="686">
                  <c:v>1991.5677497034701</c:v>
                </c:pt>
                <c:pt idx="687">
                  <c:v>1991.0929145830601</c:v>
                </c:pt>
                <c:pt idx="688">
                  <c:v>1986.0443783475801</c:v>
                </c:pt>
                <c:pt idx="689">
                  <c:v>1985.13639962771</c:v>
                </c:pt>
                <c:pt idx="690">
                  <c:v>1982.3256962386699</c:v>
                </c:pt>
                <c:pt idx="691">
                  <c:v>1978.2570608662199</c:v>
                </c:pt>
                <c:pt idx="692">
                  <c:v>1980.4408285807399</c:v>
                </c:pt>
                <c:pt idx="693">
                  <c:v>1981.6997038255499</c:v>
                </c:pt>
                <c:pt idx="694">
                  <c:v>1974.994673293</c:v>
                </c:pt>
                <c:pt idx="695">
                  <c:v>1983.04518868372</c:v>
                </c:pt>
                <c:pt idx="696">
                  <c:v>1987.1866520782501</c:v>
                </c:pt>
                <c:pt idx="697">
                  <c:v>1984.7478125418199</c:v>
                </c:pt>
                <c:pt idx="698">
                  <c:v>1986.68675710508</c:v>
                </c:pt>
                <c:pt idx="699">
                  <c:v>1981.0343348659901</c:v>
                </c:pt>
                <c:pt idx="700">
                  <c:v>1982.58819335669</c:v>
                </c:pt>
                <c:pt idx="701">
                  <c:v>1995.6818469796401</c:v>
                </c:pt>
                <c:pt idx="702">
                  <c:v>1987.70384853724</c:v>
                </c:pt>
                <c:pt idx="703">
                  <c:v>1986.29649779703</c:v>
                </c:pt>
                <c:pt idx="704">
                  <c:v>1990.8697343224301</c:v>
                </c:pt>
                <c:pt idx="705">
                  <c:v>1988.5933355039999</c:v>
                </c:pt>
                <c:pt idx="706">
                  <c:v>1994.8589468886801</c:v>
                </c:pt>
                <c:pt idx="707">
                  <c:v>2000.0660274960201</c:v>
                </c:pt>
                <c:pt idx="708">
                  <c:v>1990.85588468777</c:v>
                </c:pt>
                <c:pt idx="709">
                  <c:v>1994.9870166022699</c:v>
                </c:pt>
                <c:pt idx="710">
                  <c:v>1992.10058470684</c:v>
                </c:pt>
                <c:pt idx="711">
                  <c:v>1978.63001217275</c:v>
                </c:pt>
                <c:pt idx="712">
                  <c:v>1982.39975919377</c:v>
                </c:pt>
                <c:pt idx="713">
                  <c:v>1983.4362932685201</c:v>
                </c:pt>
                <c:pt idx="714">
                  <c:v>1974.0328621697499</c:v>
                </c:pt>
                <c:pt idx="715">
                  <c:v>1975.0659332841101</c:v>
                </c:pt>
                <c:pt idx="716">
                  <c:v>1974.10260703785</c:v>
                </c:pt>
                <c:pt idx="717">
                  <c:v>1975.7112098668099</c:v>
                </c:pt>
                <c:pt idx="718">
                  <c:v>1987.79710859323</c:v>
                </c:pt>
                <c:pt idx="719">
                  <c:v>1983.2216340114201</c:v>
                </c:pt>
                <c:pt idx="720">
                  <c:v>1984.07975339275</c:v>
                </c:pt>
                <c:pt idx="721">
                  <c:v>1990.3946736829701</c:v>
                </c:pt>
                <c:pt idx="722">
                  <c:v>1989.70463595466</c:v>
                </c:pt>
                <c:pt idx="723">
                  <c:v>1995.17043817642</c:v>
                </c:pt>
                <c:pt idx="724">
                  <c:v>2002.2011807373401</c:v>
                </c:pt>
                <c:pt idx="725">
                  <c:v>2001.51777298552</c:v>
                </c:pt>
                <c:pt idx="726">
                  <c:v>2009.9468840259401</c:v>
                </c:pt>
                <c:pt idx="727">
                  <c:v>2012.4130155039099</c:v>
                </c:pt>
                <c:pt idx="728">
                  <c:v>2008.56259632566</c:v>
                </c:pt>
                <c:pt idx="729">
                  <c:v>2014.9478794189099</c:v>
                </c:pt>
                <c:pt idx="730">
                  <c:v>2018.3593079464599</c:v>
                </c:pt>
                <c:pt idx="731">
                  <c:v>2012.58512019661</c:v>
                </c:pt>
                <c:pt idx="732">
                  <c:v>2016.33239621708</c:v>
                </c:pt>
                <c:pt idx="733">
                  <c:v>2009.80076942602</c:v>
                </c:pt>
                <c:pt idx="734">
                  <c:v>2007.27452242087</c:v>
                </c:pt>
                <c:pt idx="735">
                  <c:v>2016.9135533542999</c:v>
                </c:pt>
                <c:pt idx="736">
                  <c:v>2013.6899148729799</c:v>
                </c:pt>
                <c:pt idx="737">
                  <c:v>2012.8604786261201</c:v>
                </c:pt>
                <c:pt idx="738">
                  <c:v>2018.2191443601801</c:v>
                </c:pt>
                <c:pt idx="739">
                  <c:v>2012.9479274646801</c:v>
                </c:pt>
                <c:pt idx="740">
                  <c:v>2020.16243336343</c:v>
                </c:pt>
                <c:pt idx="741">
                  <c:v>2028.23419542025</c:v>
                </c:pt>
                <c:pt idx="742">
                  <c:v>2020.96737776276</c:v>
                </c:pt>
                <c:pt idx="743">
                  <c:v>2023.9083371052</c:v>
                </c:pt>
                <c:pt idx="744">
                  <c:v>2020.1883873250999</c:v>
                </c:pt>
                <c:pt idx="745">
                  <c:v>2017.4346588466899</c:v>
                </c:pt>
                <c:pt idx="746">
                  <c:v>2025.7813364885101</c:v>
                </c:pt>
                <c:pt idx="747">
                  <c:v>2029.7245317973</c:v>
                </c:pt>
                <c:pt idx="748">
                  <c:v>2027.72423218417</c:v>
                </c:pt>
                <c:pt idx="749">
                  <c:v>2032.35241988955</c:v>
                </c:pt>
                <c:pt idx="750">
                  <c:v>2029.0539983184699</c:v>
                </c:pt>
                <c:pt idx="751">
                  <c:v>2029.9952691097501</c:v>
                </c:pt>
                <c:pt idx="752">
                  <c:v>2038.3534095509999</c:v>
                </c:pt>
                <c:pt idx="753">
                  <c:v>2034.9818621980201</c:v>
                </c:pt>
                <c:pt idx="754">
                  <c:v>2032.06880156648</c:v>
                </c:pt>
                <c:pt idx="755">
                  <c:v>2026.8441280095201</c:v>
                </c:pt>
                <c:pt idx="756">
                  <c:v>2023.65342162962</c:v>
                </c:pt>
                <c:pt idx="757">
                  <c:v>2030.7414293633699</c:v>
                </c:pt>
                <c:pt idx="758">
                  <c:v>2035.26999026976</c:v>
                </c:pt>
                <c:pt idx="759">
                  <c:v>2027.43060481168</c:v>
                </c:pt>
                <c:pt idx="760">
                  <c:v>2028.82011573348</c:v>
                </c:pt>
                <c:pt idx="761">
                  <c:v>2026.63239622938</c:v>
                </c:pt>
                <c:pt idx="762">
                  <c:v>2022.9620780161999</c:v>
                </c:pt>
                <c:pt idx="763">
                  <c:v>2031.066383051</c:v>
                </c:pt>
                <c:pt idx="764">
                  <c:v>2032.5650572935001</c:v>
                </c:pt>
                <c:pt idx="765">
                  <c:v>2029.9637895144499</c:v>
                </c:pt>
                <c:pt idx="766">
                  <c:v>2030.5982640883899</c:v>
                </c:pt>
                <c:pt idx="767">
                  <c:v>2023.3570431293299</c:v>
                </c:pt>
                <c:pt idx="768">
                  <c:v>2021.8254692722701</c:v>
                </c:pt>
                <c:pt idx="769">
                  <c:v>2033.28654451023</c:v>
                </c:pt>
                <c:pt idx="770">
                  <c:v>2028.49959727909</c:v>
                </c:pt>
                <c:pt idx="771">
                  <c:v>2023.3696231025499</c:v>
                </c:pt>
                <c:pt idx="772">
                  <c:v>2020.4242812171699</c:v>
                </c:pt>
                <c:pt idx="773">
                  <c:v>2015.88717243375</c:v>
                </c:pt>
                <c:pt idx="774">
                  <c:v>2023.3524819814099</c:v>
                </c:pt>
                <c:pt idx="775">
                  <c:v>2030.0597438884899</c:v>
                </c:pt>
                <c:pt idx="776">
                  <c:v>2022.4090713717301</c:v>
                </c:pt>
                <c:pt idx="777">
                  <c:v>2024.17166358999</c:v>
                </c:pt>
                <c:pt idx="778">
                  <c:v>2024.5465672943301</c:v>
                </c:pt>
                <c:pt idx="779">
                  <c:v>2022.6353671818099</c:v>
                </c:pt>
                <c:pt idx="780">
                  <c:v>2032.8907129167901</c:v>
                </c:pt>
                <c:pt idx="781">
                  <c:v>2030.2890119943499</c:v>
                </c:pt>
                <c:pt idx="782">
                  <c:v>2024.7667381465201</c:v>
                </c:pt>
                <c:pt idx="783">
                  <c:v>2026.2273654819101</c:v>
                </c:pt>
                <c:pt idx="784">
                  <c:v>2018.48961150178</c:v>
                </c:pt>
                <c:pt idx="785">
                  <c:v>2016.91651465776</c:v>
                </c:pt>
                <c:pt idx="786">
                  <c:v>2028.38966179047</c:v>
                </c:pt>
                <c:pt idx="787">
                  <c:v>2024.54042706216</c:v>
                </c:pt>
                <c:pt idx="788">
                  <c:v>2023.92264525726</c:v>
                </c:pt>
                <c:pt idx="789">
                  <c:v>2020.9947719531699</c:v>
                </c:pt>
                <c:pt idx="790">
                  <c:v>2016.6527273179599</c:v>
                </c:pt>
                <c:pt idx="791">
                  <c:v>2018.7736832128901</c:v>
                </c:pt>
                <c:pt idx="792">
                  <c:v>2027.11114896765</c:v>
                </c:pt>
                <c:pt idx="793">
                  <c:v>2020.3423510282701</c:v>
                </c:pt>
                <c:pt idx="794">
                  <c:v>2023.2252422547199</c:v>
                </c:pt>
                <c:pt idx="795">
                  <c:v>2019.81400400866</c:v>
                </c:pt>
                <c:pt idx="796">
                  <c:v>2019.3411154355899</c:v>
                </c:pt>
                <c:pt idx="797">
                  <c:v>2031.5807577309399</c:v>
                </c:pt>
                <c:pt idx="798">
                  <c:v>2036.45705024831</c:v>
                </c:pt>
                <c:pt idx="799">
                  <c:v>2032.0927101739001</c:v>
                </c:pt>
                <c:pt idx="800">
                  <c:v>2030.80123400144</c:v>
                </c:pt>
                <c:pt idx="801">
                  <c:v>2024.24736661312</c:v>
                </c:pt>
                <c:pt idx="802">
                  <c:v>2025.6271650845499</c:v>
                </c:pt>
                <c:pt idx="803">
                  <c:v>2036.6659592001199</c:v>
                </c:pt>
                <c:pt idx="804">
                  <c:v>2028.15253578382</c:v>
                </c:pt>
                <c:pt idx="805">
                  <c:v>2028.6065990413599</c:v>
                </c:pt>
                <c:pt idx="806">
                  <c:v>2023.45491593624</c:v>
                </c:pt>
                <c:pt idx="807">
                  <c:v>2020.6904158734301</c:v>
                </c:pt>
                <c:pt idx="808">
                  <c:v>2025.4441720679999</c:v>
                </c:pt>
                <c:pt idx="809">
                  <c:v>2031.3124848216301</c:v>
                </c:pt>
                <c:pt idx="810">
                  <c:v>2020.7099968223899</c:v>
                </c:pt>
                <c:pt idx="811">
                  <c:v>2021.6006595298099</c:v>
                </c:pt>
                <c:pt idx="812">
                  <c:v>2021.1416511842799</c:v>
                </c:pt>
                <c:pt idx="813">
                  <c:v>2019.0131352889</c:v>
                </c:pt>
                <c:pt idx="814">
                  <c:v>2027.38086102899</c:v>
                </c:pt>
                <c:pt idx="815">
                  <c:v>2030.6536829782799</c:v>
                </c:pt>
                <c:pt idx="816">
                  <c:v>2027.21996503287</c:v>
                </c:pt>
                <c:pt idx="817">
                  <c:v>2039.0469084659501</c:v>
                </c:pt>
                <c:pt idx="818">
                  <c:v>2033.75603076634</c:v>
                </c:pt>
                <c:pt idx="819">
                  <c:v>2026.6609892608701</c:v>
                </c:pt>
                <c:pt idx="820">
                  <c:v>2036.5777206130999</c:v>
                </c:pt>
                <c:pt idx="821">
                  <c:v>2033.5229843974901</c:v>
                </c:pt>
                <c:pt idx="822">
                  <c:v>2027.1328088777</c:v>
                </c:pt>
                <c:pt idx="823">
                  <c:v>2024.09053879365</c:v>
                </c:pt>
                <c:pt idx="824">
                  <c:v>2012.43301949277</c:v>
                </c:pt>
                <c:pt idx="825">
                  <c:v>2018.96436214238</c:v>
                </c:pt>
                <c:pt idx="826">
                  <c:v>2024.32732215279</c:v>
                </c:pt>
                <c:pt idx="827">
                  <c:v>2018.0357639865399</c:v>
                </c:pt>
                <c:pt idx="828">
                  <c:v>2012.97181204667</c:v>
                </c:pt>
                <c:pt idx="829">
                  <c:v>2015.9360256334</c:v>
                </c:pt>
                <c:pt idx="830">
                  <c:v>2016.1497092552499</c:v>
                </c:pt>
                <c:pt idx="831">
                  <c:v>2021.86756526606</c:v>
                </c:pt>
                <c:pt idx="832">
                  <c:v>2013.76812162684</c:v>
                </c:pt>
                <c:pt idx="833">
                  <c:v>2007.50471818602</c:v>
                </c:pt>
                <c:pt idx="834">
                  <c:v>2015.18296836119</c:v>
                </c:pt>
                <c:pt idx="835">
                  <c:v>2013.9169500139501</c:v>
                </c:pt>
                <c:pt idx="836">
                  <c:v>2009.37112653696</c:v>
                </c:pt>
                <c:pt idx="837">
                  <c:v>2017.1799313700201</c:v>
                </c:pt>
                <c:pt idx="838">
                  <c:v>2007.11227049892</c:v>
                </c:pt>
                <c:pt idx="839">
                  <c:v>2009.5290238922801</c:v>
                </c:pt>
                <c:pt idx="840">
                  <c:v>2006.11412717554</c:v>
                </c:pt>
                <c:pt idx="841">
                  <c:v>1985.88631691009</c:v>
                </c:pt>
                <c:pt idx="842">
                  <c:v>1983.48231125759</c:v>
                </c:pt>
                <c:pt idx="843">
                  <c:v>1983.62297088741</c:v>
                </c:pt>
                <c:pt idx="844">
                  <c:v>1975.2838486365999</c:v>
                </c:pt>
                <c:pt idx="845">
                  <c:v>1976.30870495008</c:v>
                </c:pt>
                <c:pt idx="846">
                  <c:v>1974.6831798135099</c:v>
                </c:pt>
                <c:pt idx="847">
                  <c:v>1972.2988239209801</c:v>
                </c:pt>
                <c:pt idx="848">
                  <c:v>1983.7733512471</c:v>
                </c:pt>
                <c:pt idx="849">
                  <c:v>1985.29351909926</c:v>
                </c:pt>
                <c:pt idx="850">
                  <c:v>1982.7764516254399</c:v>
                </c:pt>
                <c:pt idx="851">
                  <c:v>1980.8184547849801</c:v>
                </c:pt>
                <c:pt idx="852">
                  <c:v>1978.94983227136</c:v>
                </c:pt>
                <c:pt idx="853">
                  <c:v>1973.9352236191401</c:v>
                </c:pt>
                <c:pt idx="854">
                  <c:v>1981.7059354391399</c:v>
                </c:pt>
                <c:pt idx="855">
                  <c:v>1976.26040002083</c:v>
                </c:pt>
                <c:pt idx="856">
                  <c:v>1976.07143879722</c:v>
                </c:pt>
                <c:pt idx="857">
                  <c:v>1975.7737213313301</c:v>
                </c:pt>
                <c:pt idx="858">
                  <c:v>1968.50807404385</c:v>
                </c:pt>
                <c:pt idx="859">
                  <c:v>1970.4056269904199</c:v>
                </c:pt>
                <c:pt idx="860">
                  <c:v>1980.0063125060001</c:v>
                </c:pt>
                <c:pt idx="861">
                  <c:v>1973.2218865043701</c:v>
                </c:pt>
                <c:pt idx="862">
                  <c:v>1973.0157622709501</c:v>
                </c:pt>
                <c:pt idx="863">
                  <c:v>1971.8041509812099</c:v>
                </c:pt>
                <c:pt idx="864">
                  <c:v>1969.0290440229801</c:v>
                </c:pt>
                <c:pt idx="865">
                  <c:v>1977.0174422581899</c:v>
                </c:pt>
                <c:pt idx="866">
                  <c:v>1980.75162149371</c:v>
                </c:pt>
                <c:pt idx="867">
                  <c:v>1974.09294622774</c:v>
                </c:pt>
                <c:pt idx="868">
                  <c:v>1977.8072698259</c:v>
                </c:pt>
                <c:pt idx="869">
                  <c:v>1978.46783536098</c:v>
                </c:pt>
                <c:pt idx="870">
                  <c:v>1978.6229562101901</c:v>
                </c:pt>
                <c:pt idx="871">
                  <c:v>1987.7248683816199</c:v>
                </c:pt>
                <c:pt idx="872">
                  <c:v>1986.50983446242</c:v>
                </c:pt>
                <c:pt idx="873">
                  <c:v>1985.69386822717</c:v>
                </c:pt>
                <c:pt idx="874">
                  <c:v>1991.5298250358801</c:v>
                </c:pt>
                <c:pt idx="875">
                  <c:v>1994.5202104520899</c:v>
                </c:pt>
                <c:pt idx="876">
                  <c:v>1995.51366926476</c:v>
                </c:pt>
                <c:pt idx="877">
                  <c:v>2002.87345390876</c:v>
                </c:pt>
                <c:pt idx="878">
                  <c:v>1997.9484639540001</c:v>
                </c:pt>
                <c:pt idx="879">
                  <c:v>1998.7647108219901</c:v>
                </c:pt>
                <c:pt idx="880">
                  <c:v>1997.1020805666401</c:v>
                </c:pt>
                <c:pt idx="881">
                  <c:v>1989.26665553833</c:v>
                </c:pt>
                <c:pt idx="882">
                  <c:v>1988.68091786336</c:v>
                </c:pt>
                <c:pt idx="883">
                  <c:v>1990.59982864725</c:v>
                </c:pt>
                <c:pt idx="884">
                  <c:v>1984.5198302425299</c:v>
                </c:pt>
                <c:pt idx="885">
                  <c:v>1987.82705405364</c:v>
                </c:pt>
                <c:pt idx="886">
                  <c:v>1988.3238278710101</c:v>
                </c:pt>
                <c:pt idx="887">
                  <c:v>1989.07741631414</c:v>
                </c:pt>
                <c:pt idx="888">
                  <c:v>1997.17170256035</c:v>
                </c:pt>
                <c:pt idx="889">
                  <c:v>2000.1387455654001</c:v>
                </c:pt>
                <c:pt idx="890">
                  <c:v>2003.10235145769</c:v>
                </c:pt>
                <c:pt idx="891">
                  <c:v>2003.47283662467</c:v>
                </c:pt>
                <c:pt idx="892">
                  <c:v>1999.5169891451401</c:v>
                </c:pt>
                <c:pt idx="893">
                  <c:v>2001.6861216154</c:v>
                </c:pt>
                <c:pt idx="894">
                  <c:v>2011.44985740832</c:v>
                </c:pt>
                <c:pt idx="895">
                  <c:v>2010.9362076940499</c:v>
                </c:pt>
                <c:pt idx="896">
                  <c:v>2011.8405111068801</c:v>
                </c:pt>
                <c:pt idx="897">
                  <c:v>2010.28364040919</c:v>
                </c:pt>
                <c:pt idx="898">
                  <c:v>2008.2643539573701</c:v>
                </c:pt>
                <c:pt idx="899">
                  <c:v>2012.0826155018799</c:v>
                </c:pt>
                <c:pt idx="900">
                  <c:v>2019.5233306775001</c:v>
                </c:pt>
                <c:pt idx="901">
                  <c:v>2009.9895381516701</c:v>
                </c:pt>
                <c:pt idx="902">
                  <c:v>2010.5568177775399</c:v>
                </c:pt>
                <c:pt idx="903">
                  <c:v>2007.47644922565</c:v>
                </c:pt>
                <c:pt idx="904">
                  <c:v>2005.30490887935</c:v>
                </c:pt>
                <c:pt idx="905">
                  <c:v>2013.8084145821199</c:v>
                </c:pt>
                <c:pt idx="906">
                  <c:v>2010.8338761807499</c:v>
                </c:pt>
                <c:pt idx="907">
                  <c:v>2002.6256387685501</c:v>
                </c:pt>
                <c:pt idx="908">
                  <c:v>2009.82342154657</c:v>
                </c:pt>
                <c:pt idx="909">
                  <c:v>2000.36139275612</c:v>
                </c:pt>
                <c:pt idx="910">
                  <c:v>2000.29731211489</c:v>
                </c:pt>
                <c:pt idx="911">
                  <c:v>2005.80203956079</c:v>
                </c:pt>
                <c:pt idx="912">
                  <c:v>1994.9897544929499</c:v>
                </c:pt>
                <c:pt idx="913">
                  <c:v>1987.90211971549</c:v>
                </c:pt>
                <c:pt idx="914">
                  <c:v>1987.0188358233299</c:v>
                </c:pt>
                <c:pt idx="915">
                  <c:v>1974.6578164329001</c:v>
                </c:pt>
                <c:pt idx="916">
                  <c:v>1987.75966930971</c:v>
                </c:pt>
                <c:pt idx="917">
                  <c:v>1988.30953202622</c:v>
                </c:pt>
                <c:pt idx="918">
                  <c:v>1978.64555767514</c:v>
                </c:pt>
                <c:pt idx="919">
                  <c:v>1982.22725597413</c:v>
                </c:pt>
                <c:pt idx="920">
                  <c:v>1979.86984353298</c:v>
                </c:pt>
                <c:pt idx="921">
                  <c:v>1977.16340212574</c:v>
                </c:pt>
                <c:pt idx="922">
                  <c:v>1985.23345442861</c:v>
                </c:pt>
                <c:pt idx="923">
                  <c:v>1975.94815099266</c:v>
                </c:pt>
                <c:pt idx="924">
                  <c:v>1972.6098064714299</c:v>
                </c:pt>
                <c:pt idx="925">
                  <c:v>1980.1749452178401</c:v>
                </c:pt>
                <c:pt idx="926">
                  <c:v>1977.7411450306299</c:v>
                </c:pt>
                <c:pt idx="927">
                  <c:v>1983.72566352132</c:v>
                </c:pt>
                <c:pt idx="928">
                  <c:v>1988.30450384866</c:v>
                </c:pt>
                <c:pt idx="929">
                  <c:v>1982.8469371690401</c:v>
                </c:pt>
                <c:pt idx="930">
                  <c:v>1987.92004117592</c:v>
                </c:pt>
                <c:pt idx="931">
                  <c:v>1991.7189454433701</c:v>
                </c:pt>
                <c:pt idx="932">
                  <c:v>1985.4871881476599</c:v>
                </c:pt>
                <c:pt idx="933">
                  <c:v>1992.3809739626499</c:v>
                </c:pt>
                <c:pt idx="934">
                  <c:v>1996.8434374491801</c:v>
                </c:pt>
                <c:pt idx="935">
                  <c:v>1998.3984610258799</c:v>
                </c:pt>
                <c:pt idx="936">
                  <c:v>1999.62497836332</c:v>
                </c:pt>
                <c:pt idx="937">
                  <c:v>1995.71721486568</c:v>
                </c:pt>
                <c:pt idx="938">
                  <c:v>1990.71006086235</c:v>
                </c:pt>
                <c:pt idx="939">
                  <c:v>1997.5592082811299</c:v>
                </c:pt>
                <c:pt idx="940">
                  <c:v>1991.33233018326</c:v>
                </c:pt>
                <c:pt idx="941">
                  <c:v>1987.83042856418</c:v>
                </c:pt>
                <c:pt idx="942">
                  <c:v>1981.88130448178</c:v>
                </c:pt>
                <c:pt idx="943">
                  <c:v>1984.8372569542501</c:v>
                </c:pt>
                <c:pt idx="944">
                  <c:v>1986.52468738424</c:v>
                </c:pt>
                <c:pt idx="945">
                  <c:v>1996.26100257902</c:v>
                </c:pt>
                <c:pt idx="946">
                  <c:v>1988.0857093133</c:v>
                </c:pt>
                <c:pt idx="947">
                  <c:v>1994.81489011792</c:v>
                </c:pt>
                <c:pt idx="948">
                  <c:v>2000.0669927866199</c:v>
                </c:pt>
                <c:pt idx="949">
                  <c:v>1996.4901843498201</c:v>
                </c:pt>
                <c:pt idx="950">
                  <c:v>2000.0460583085601</c:v>
                </c:pt>
                <c:pt idx="951">
                  <c:v>2002.53992389012</c:v>
                </c:pt>
                <c:pt idx="952">
                  <c:v>1996.6074314730199</c:v>
                </c:pt>
                <c:pt idx="953">
                  <c:v>2007.3559227533699</c:v>
                </c:pt>
                <c:pt idx="954">
                  <c:v>2005.5316994560401</c:v>
                </c:pt>
                <c:pt idx="955">
                  <c:v>2002.9171823479701</c:v>
                </c:pt>
                <c:pt idx="956">
                  <c:v>2015.36374374765</c:v>
                </c:pt>
                <c:pt idx="957">
                  <c:v>2016.0445679392701</c:v>
                </c:pt>
                <c:pt idx="958">
                  <c:v>2015.38861324804</c:v>
                </c:pt>
                <c:pt idx="959">
                  <c:v>2017.2523789485899</c:v>
                </c:pt>
                <c:pt idx="960">
                  <c:v>2009.02718031615</c:v>
                </c:pt>
                <c:pt idx="961">
                  <c:v>2012.3070667710799</c:v>
                </c:pt>
                <c:pt idx="962">
                  <c:v>2013.2840216367299</c:v>
                </c:pt>
                <c:pt idx="963">
                  <c:v>2009.0158662628601</c:v>
                </c:pt>
                <c:pt idx="964">
                  <c:v>2005.68502457719</c:v>
                </c:pt>
                <c:pt idx="965">
                  <c:v>2004.4471722829601</c:v>
                </c:pt>
                <c:pt idx="966">
                  <c:v>2001.45599141859</c:v>
                </c:pt>
                <c:pt idx="967">
                  <c:v>2012.5059129926999</c:v>
                </c:pt>
                <c:pt idx="968">
                  <c:v>2010.4772461923901</c:v>
                </c:pt>
                <c:pt idx="969">
                  <c:v>2006.85846948976</c:v>
                </c:pt>
                <c:pt idx="970">
                  <c:v>2006.84239514163</c:v>
                </c:pt>
                <c:pt idx="971">
                  <c:v>2004.29063899074</c:v>
                </c:pt>
                <c:pt idx="972">
                  <c:v>2008.1714981549201</c:v>
                </c:pt>
                <c:pt idx="973">
                  <c:v>2015.1626981574</c:v>
                </c:pt>
                <c:pt idx="974">
                  <c:v>2005.99028772982</c:v>
                </c:pt>
                <c:pt idx="975">
                  <c:v>2004.79356553502</c:v>
                </c:pt>
                <c:pt idx="976">
                  <c:v>2008.6244944715199</c:v>
                </c:pt>
                <c:pt idx="977">
                  <c:v>2002.6393039398099</c:v>
                </c:pt>
                <c:pt idx="978">
                  <c:v>2005.19567672521</c:v>
                </c:pt>
                <c:pt idx="979">
                  <c:v>2006.1845013816101</c:v>
                </c:pt>
                <c:pt idx="980">
                  <c:v>1998.3059313086701</c:v>
                </c:pt>
                <c:pt idx="981">
                  <c:v>2004.5091264247601</c:v>
                </c:pt>
                <c:pt idx="982">
                  <c:v>1999.6152748587299</c:v>
                </c:pt>
                <c:pt idx="983">
                  <c:v>1997.3037319734001</c:v>
                </c:pt>
                <c:pt idx="984">
                  <c:v>2004.9106593557201</c:v>
                </c:pt>
                <c:pt idx="985">
                  <c:v>2007.52336495193</c:v>
                </c:pt>
                <c:pt idx="986">
                  <c:v>2006.7100837564201</c:v>
                </c:pt>
                <c:pt idx="987">
                  <c:v>2014.24557510005</c:v>
                </c:pt>
                <c:pt idx="988">
                  <c:v>2009.23218685708</c:v>
                </c:pt>
                <c:pt idx="989">
                  <c:v>2010.50452804017</c:v>
                </c:pt>
                <c:pt idx="990">
                  <c:v>2017.5468391484101</c:v>
                </c:pt>
                <c:pt idx="991">
                  <c:v>2015.6118352998701</c:v>
                </c:pt>
                <c:pt idx="992">
                  <c:v>2008.4809561370701</c:v>
                </c:pt>
                <c:pt idx="993">
                  <c:v>2005.4718557737101</c:v>
                </c:pt>
                <c:pt idx="994">
                  <c:v>1997.75206218676</c:v>
                </c:pt>
                <c:pt idx="995">
                  <c:v>2000.9464316976</c:v>
                </c:pt>
                <c:pt idx="996">
                  <c:v>2003.5230173391701</c:v>
                </c:pt>
                <c:pt idx="997">
                  <c:v>1998.26162055333</c:v>
                </c:pt>
                <c:pt idx="998">
                  <c:v>1996.8441895405899</c:v>
                </c:pt>
                <c:pt idx="999">
                  <c:v>2001.3810841090899</c:v>
                </c:pt>
                <c:pt idx="1000">
                  <c:v>1997.9856066575001</c:v>
                </c:pt>
                <c:pt idx="1001">
                  <c:v>2006.2435325323199</c:v>
                </c:pt>
                <c:pt idx="1002">
                  <c:v>2009.83599518444</c:v>
                </c:pt>
                <c:pt idx="1003">
                  <c:v>2011.28716419291</c:v>
                </c:pt>
                <c:pt idx="1004">
                  <c:v>2012.57965375718</c:v>
                </c:pt>
                <c:pt idx="1005">
                  <c:v>2013.82459991525</c:v>
                </c:pt>
                <c:pt idx="1006">
                  <c:v>2014.0704269160101</c:v>
                </c:pt>
                <c:pt idx="1007">
                  <c:v>2023.19544762032</c:v>
                </c:pt>
                <c:pt idx="1008">
                  <c:v>2023.29562393223</c:v>
                </c:pt>
                <c:pt idx="1009">
                  <c:v>2020.5213991155899</c:v>
                </c:pt>
                <c:pt idx="1010">
                  <c:v>2023.0212997338599</c:v>
                </c:pt>
                <c:pt idx="1011">
                  <c:v>2016.8728667827299</c:v>
                </c:pt>
                <c:pt idx="1012">
                  <c:v>2020.53812472965</c:v>
                </c:pt>
                <c:pt idx="1013">
                  <c:v>2025.2362063778501</c:v>
                </c:pt>
                <c:pt idx="1014">
                  <c:v>2021.7718456734499</c:v>
                </c:pt>
                <c:pt idx="1015">
                  <c:v>2011.9444989142401</c:v>
                </c:pt>
                <c:pt idx="1016">
                  <c:v>2020.5249888415799</c:v>
                </c:pt>
                <c:pt idx="1017">
                  <c:v>2013.44354054685</c:v>
                </c:pt>
                <c:pt idx="1018">
                  <c:v>2023.6112227996</c:v>
                </c:pt>
                <c:pt idx="1019">
                  <c:v>2028.1241820166199</c:v>
                </c:pt>
                <c:pt idx="1020">
                  <c:v>2019.65582915394</c:v>
                </c:pt>
                <c:pt idx="1021">
                  <c:v>2017.3809403917701</c:v>
                </c:pt>
                <c:pt idx="1022">
                  <c:v>2021.04172573857</c:v>
                </c:pt>
                <c:pt idx="1023">
                  <c:v>2008.5328505592399</c:v>
                </c:pt>
                <c:pt idx="1024">
                  <c:v>2016.4250525253301</c:v>
                </c:pt>
                <c:pt idx="1025">
                  <c:v>2011.07613956828</c:v>
                </c:pt>
                <c:pt idx="1026">
                  <c:v>2005.1704285846299</c:v>
                </c:pt>
                <c:pt idx="1027">
                  <c:v>2011.2616078885301</c:v>
                </c:pt>
                <c:pt idx="1028">
                  <c:v>2006.59423692981</c:v>
                </c:pt>
                <c:pt idx="1029">
                  <c:v>2006.9030061052299</c:v>
                </c:pt>
                <c:pt idx="1030">
                  <c:v>2009.93316186322</c:v>
                </c:pt>
                <c:pt idx="1031">
                  <c:v>2006.28169279086</c:v>
                </c:pt>
                <c:pt idx="1032">
                  <c:v>2007.9012219009101</c:v>
                </c:pt>
                <c:pt idx="1033">
                  <c:v>2005.8047886074301</c:v>
                </c:pt>
                <c:pt idx="1034">
                  <c:v>2006.0513440603499</c:v>
                </c:pt>
                <c:pt idx="1035">
                  <c:v>2014.6069702607001</c:v>
                </c:pt>
                <c:pt idx="1036">
                  <c:v>2022.5982222554601</c:v>
                </c:pt>
                <c:pt idx="1037">
                  <c:v>2013.1879420871301</c:v>
                </c:pt>
                <c:pt idx="1038">
                  <c:v>2012.4466747679301</c:v>
                </c:pt>
                <c:pt idx="1039">
                  <c:v>2006.2320688668699</c:v>
                </c:pt>
                <c:pt idx="1040">
                  <c:v>2006.4018575914499</c:v>
                </c:pt>
                <c:pt idx="1041">
                  <c:v>2008.4204498321301</c:v>
                </c:pt>
                <c:pt idx="1042">
                  <c:v>2003.11754273579</c:v>
                </c:pt>
                <c:pt idx="1043">
                  <c:v>1997.2056883759501</c:v>
                </c:pt>
                <c:pt idx="1044">
                  <c:v>2008.1419717220799</c:v>
                </c:pt>
                <c:pt idx="1045">
                  <c:v>2005.5030317094399</c:v>
                </c:pt>
                <c:pt idx="1046">
                  <c:v>2013.49614106131</c:v>
                </c:pt>
                <c:pt idx="1047">
                  <c:v>2017.77460330241</c:v>
                </c:pt>
                <c:pt idx="1048">
                  <c:v>2009.6672169277799</c:v>
                </c:pt>
                <c:pt idx="1049">
                  <c:v>2009.57522842192</c:v>
                </c:pt>
                <c:pt idx="1050">
                  <c:v>2009.0196050428799</c:v>
                </c:pt>
                <c:pt idx="1051">
                  <c:v>2001.6993485242101</c:v>
                </c:pt>
                <c:pt idx="1052">
                  <c:v>2008.6584216389799</c:v>
                </c:pt>
                <c:pt idx="1053">
                  <c:v>2012.56389687253</c:v>
                </c:pt>
                <c:pt idx="1054">
                  <c:v>1998.6840786795301</c:v>
                </c:pt>
                <c:pt idx="1055">
                  <c:v>2004.4546680435101</c:v>
                </c:pt>
                <c:pt idx="1056">
                  <c:v>1999.9122246352899</c:v>
                </c:pt>
                <c:pt idx="1057">
                  <c:v>1995.0887623707599</c:v>
                </c:pt>
                <c:pt idx="1058">
                  <c:v>2001.7445034976699</c:v>
                </c:pt>
                <c:pt idx="1059">
                  <c:v>1993.7096540499001</c:v>
                </c:pt>
                <c:pt idx="1060">
                  <c:v>1984.3131085973</c:v>
                </c:pt>
                <c:pt idx="1061">
                  <c:v>1991.9644212113999</c:v>
                </c:pt>
                <c:pt idx="1062">
                  <c:v>1984.2289402629201</c:v>
                </c:pt>
                <c:pt idx="1063">
                  <c:v>1987.84622629364</c:v>
                </c:pt>
                <c:pt idx="1064">
                  <c:v>1997.2512316827999</c:v>
                </c:pt>
                <c:pt idx="1065">
                  <c:v>1983.72130714336</c:v>
                </c:pt>
                <c:pt idx="1066">
                  <c:v>1984.2840469227301</c:v>
                </c:pt>
                <c:pt idx="1067">
                  <c:v>1983.00413686659</c:v>
                </c:pt>
                <c:pt idx="1068">
                  <c:v>1978.92058903921</c:v>
                </c:pt>
                <c:pt idx="1069">
                  <c:v>1987.1526504722999</c:v>
                </c:pt>
                <c:pt idx="1070">
                  <c:v>1985.9695570553799</c:v>
                </c:pt>
                <c:pt idx="1071">
                  <c:v>1972.02435257403</c:v>
                </c:pt>
                <c:pt idx="1072">
                  <c:v>1977.5818861468599</c:v>
                </c:pt>
                <c:pt idx="1073">
                  <c:v>1973.7488930757099</c:v>
                </c:pt>
                <c:pt idx="1074">
                  <c:v>1970.77908367131</c:v>
                </c:pt>
                <c:pt idx="1075">
                  <c:v>1974.7390806651299</c:v>
                </c:pt>
                <c:pt idx="1076">
                  <c:v>1967.2251572658299</c:v>
                </c:pt>
                <c:pt idx="1077">
                  <c:v>1966.6431612210199</c:v>
                </c:pt>
                <c:pt idx="1078">
                  <c:v>1968.9483202020899</c:v>
                </c:pt>
                <c:pt idx="1079">
                  <c:v>1961.9448439533601</c:v>
                </c:pt>
                <c:pt idx="1080">
                  <c:v>1967.8356491367001</c:v>
                </c:pt>
                <c:pt idx="1081">
                  <c:v>1970.6728136254101</c:v>
                </c:pt>
                <c:pt idx="1082">
                  <c:v>1964.6011225412699</c:v>
                </c:pt>
                <c:pt idx="1083">
                  <c:v>1967.5041494550101</c:v>
                </c:pt>
                <c:pt idx="1084">
                  <c:v>1966.33449173488</c:v>
                </c:pt>
                <c:pt idx="1085">
                  <c:v>1962.0330588945999</c:v>
                </c:pt>
                <c:pt idx="1086">
                  <c:v>1974.6263473086599</c:v>
                </c:pt>
                <c:pt idx="1087">
                  <c:v>1972.1746450564101</c:v>
                </c:pt>
                <c:pt idx="1088">
                  <c:v>1970.3188474692299</c:v>
                </c:pt>
                <c:pt idx="1089">
                  <c:v>1975.0581703907801</c:v>
                </c:pt>
                <c:pt idx="1090">
                  <c:v>1969.76513745442</c:v>
                </c:pt>
                <c:pt idx="1091">
                  <c:v>1965.01489834838</c:v>
                </c:pt>
                <c:pt idx="1092">
                  <c:v>1975.8989995827201</c:v>
                </c:pt>
                <c:pt idx="1093">
                  <c:v>1973.2637793603201</c:v>
                </c:pt>
                <c:pt idx="1094">
                  <c:v>1971.9423029137299</c:v>
                </c:pt>
                <c:pt idx="1095">
                  <c:v>1976.49479945091</c:v>
                </c:pt>
                <c:pt idx="1096">
                  <c:v>1974.9088571667</c:v>
                </c:pt>
                <c:pt idx="1097">
                  <c:v>1981.0400209079701</c:v>
                </c:pt>
                <c:pt idx="1098">
                  <c:v>1996.4989754963799</c:v>
                </c:pt>
                <c:pt idx="1099">
                  <c:v>1991.7939437110899</c:v>
                </c:pt>
                <c:pt idx="1100">
                  <c:v>1990.31972293441</c:v>
                </c:pt>
                <c:pt idx="1101">
                  <c:v>1994.9409599589101</c:v>
                </c:pt>
                <c:pt idx="1102">
                  <c:v>1991.46544891491</c:v>
                </c:pt>
                <c:pt idx="1103">
                  <c:v>1995.25451333259</c:v>
                </c:pt>
                <c:pt idx="1104">
                  <c:v>1998.30787758457</c:v>
                </c:pt>
                <c:pt idx="1105">
                  <c:v>1988.8424901532001</c:v>
                </c:pt>
                <c:pt idx="1106">
                  <c:v>1995.49756999858</c:v>
                </c:pt>
                <c:pt idx="1107">
                  <c:v>1998.72469475453</c:v>
                </c:pt>
                <c:pt idx="1108">
                  <c:v>1994.37903576296</c:v>
                </c:pt>
                <c:pt idx="1109">
                  <c:v>2002.7890585723801</c:v>
                </c:pt>
                <c:pt idx="1110">
                  <c:v>2005.0217014376201</c:v>
                </c:pt>
                <c:pt idx="1111">
                  <c:v>2002.6421768873699</c:v>
                </c:pt>
                <c:pt idx="1112">
                  <c:v>2006.00732542171</c:v>
                </c:pt>
                <c:pt idx="1113">
                  <c:v>1996.5560845693101</c:v>
                </c:pt>
                <c:pt idx="1114">
                  <c:v>1995.9407444144399</c:v>
                </c:pt>
                <c:pt idx="1115">
                  <c:v>2001.8868124099199</c:v>
                </c:pt>
                <c:pt idx="1116">
                  <c:v>1994.6862115466099</c:v>
                </c:pt>
                <c:pt idx="1117">
                  <c:v>1996.0932999070401</c:v>
                </c:pt>
                <c:pt idx="1118">
                  <c:v>1993.7763208199999</c:v>
                </c:pt>
                <c:pt idx="1119">
                  <c:v>1987.2481275114501</c:v>
                </c:pt>
                <c:pt idx="1120">
                  <c:v>1994.1242259410201</c:v>
                </c:pt>
                <c:pt idx="1121">
                  <c:v>1998.2612912197701</c:v>
                </c:pt>
                <c:pt idx="1122">
                  <c:v>1993.31238148735</c:v>
                </c:pt>
                <c:pt idx="1123">
                  <c:v>1994.3044103444799</c:v>
                </c:pt>
                <c:pt idx="1124">
                  <c:v>1987.72668800067</c:v>
                </c:pt>
                <c:pt idx="1125">
                  <c:v>1987.53636155914</c:v>
                </c:pt>
                <c:pt idx="1126">
                  <c:v>2000.2218049959699</c:v>
                </c:pt>
                <c:pt idx="1127">
                  <c:v>2001.6573100120299</c:v>
                </c:pt>
                <c:pt idx="1128">
                  <c:v>2000.06413329775</c:v>
                </c:pt>
                <c:pt idx="1129">
                  <c:v>2006.55547419146</c:v>
                </c:pt>
                <c:pt idx="1130">
                  <c:v>2001.20853170036</c:v>
                </c:pt>
                <c:pt idx="1131">
                  <c:v>2010.09510533208</c:v>
                </c:pt>
                <c:pt idx="1132">
                  <c:v>2018.0019995607599</c:v>
                </c:pt>
                <c:pt idx="1133">
                  <c:v>2014.7718262947101</c:v>
                </c:pt>
                <c:pt idx="1134">
                  <c:v>2012.9891610438301</c:v>
                </c:pt>
                <c:pt idx="1135">
                  <c:v>2011.3065994804699</c:v>
                </c:pt>
                <c:pt idx="1136">
                  <c:v>2004.3001711382201</c:v>
                </c:pt>
                <c:pt idx="1137">
                  <c:v>2016.6830092878999</c:v>
                </c:pt>
                <c:pt idx="1138">
                  <c:v>2016.7800502692</c:v>
                </c:pt>
                <c:pt idx="1139">
                  <c:v>2009.68871665454</c:v>
                </c:pt>
                <c:pt idx="1140">
                  <c:v>2007.6493399475</c:v>
                </c:pt>
                <c:pt idx="1141">
                  <c:v>2007.6986374713299</c:v>
                </c:pt>
                <c:pt idx="1142">
                  <c:v>2007.33944497219</c:v>
                </c:pt>
                <c:pt idx="1143">
                  <c:v>2015.9903015697701</c:v>
                </c:pt>
                <c:pt idx="1144">
                  <c:v>2014.2429156502101</c:v>
                </c:pt>
                <c:pt idx="1145">
                  <c:v>2011.66308904429</c:v>
                </c:pt>
                <c:pt idx="1146">
                  <c:v>2017.9285731242601</c:v>
                </c:pt>
                <c:pt idx="1147">
                  <c:v>2014.3038703556699</c:v>
                </c:pt>
                <c:pt idx="1148">
                  <c:v>2015.13595819838</c:v>
                </c:pt>
                <c:pt idx="1149">
                  <c:v>2018.4648693586601</c:v>
                </c:pt>
                <c:pt idx="1150">
                  <c:v>2013.8467108865</c:v>
                </c:pt>
                <c:pt idx="1151">
                  <c:v>2013.16417761872</c:v>
                </c:pt>
                <c:pt idx="1152">
                  <c:v>2015.1048448108299</c:v>
                </c:pt>
                <c:pt idx="1153">
                  <c:v>2009.0531693970099</c:v>
                </c:pt>
                <c:pt idx="1154">
                  <c:v>2019.8806707004501</c:v>
                </c:pt>
                <c:pt idx="1155">
                  <c:v>2024.6395817314501</c:v>
                </c:pt>
                <c:pt idx="1156">
                  <c:v>2024.6042673952199</c:v>
                </c:pt>
                <c:pt idx="1157">
                  <c:v>2030.12420029847</c:v>
                </c:pt>
                <c:pt idx="1158">
                  <c:v>2030.30899857125</c:v>
                </c:pt>
                <c:pt idx="1159">
                  <c:v>2023.0997355658801</c:v>
                </c:pt>
                <c:pt idx="1160">
                  <c:v>2029.88075875193</c:v>
                </c:pt>
                <c:pt idx="1161">
                  <c:v>2023.6394662989801</c:v>
                </c:pt>
                <c:pt idx="1162">
                  <c:v>2019.04674345585</c:v>
                </c:pt>
                <c:pt idx="1163">
                  <c:v>2016.7694718044399</c:v>
                </c:pt>
                <c:pt idx="1164">
                  <c:v>2010.6020961701399</c:v>
                </c:pt>
                <c:pt idx="1165">
                  <c:v>2011.4330825550601</c:v>
                </c:pt>
                <c:pt idx="1166">
                  <c:v>2019.89574622443</c:v>
                </c:pt>
                <c:pt idx="1167">
                  <c:v>2013.33960316968</c:v>
                </c:pt>
                <c:pt idx="1168">
                  <c:v>2014.7284039656799</c:v>
                </c:pt>
                <c:pt idx="1169">
                  <c:v>2015.1288149086799</c:v>
                </c:pt>
                <c:pt idx="1170">
                  <c:v>2010.33245855676</c:v>
                </c:pt>
                <c:pt idx="1171">
                  <c:v>2016.5083327790001</c:v>
                </c:pt>
                <c:pt idx="1172">
                  <c:v>2019.5454500077999</c:v>
                </c:pt>
                <c:pt idx="1173">
                  <c:v>2013.72819363761</c:v>
                </c:pt>
                <c:pt idx="1174">
                  <c:v>2016.89785132164</c:v>
                </c:pt>
                <c:pt idx="1175">
                  <c:v>2015.1028659491801</c:v>
                </c:pt>
                <c:pt idx="1176">
                  <c:v>2010.72426781577</c:v>
                </c:pt>
                <c:pt idx="1177">
                  <c:v>2024.4095305031001</c:v>
                </c:pt>
                <c:pt idx="1178">
                  <c:v>2023.0128370334501</c:v>
                </c:pt>
                <c:pt idx="1179">
                  <c:v>2017.63931185866</c:v>
                </c:pt>
                <c:pt idx="1180">
                  <c:v>2021.92676035452</c:v>
                </c:pt>
                <c:pt idx="1181">
                  <c:v>2019.65782922063</c:v>
                </c:pt>
                <c:pt idx="1182">
                  <c:v>2023.1806056589501</c:v>
                </c:pt>
                <c:pt idx="1183">
                  <c:v>2035.27983534083</c:v>
                </c:pt>
                <c:pt idx="1184">
                  <c:v>2030.3233084465101</c:v>
                </c:pt>
                <c:pt idx="1185">
                  <c:v>2033.2663133282699</c:v>
                </c:pt>
                <c:pt idx="1186">
                  <c:v>2036.90206333692</c:v>
                </c:pt>
                <c:pt idx="1187">
                  <c:v>2030.4825166932301</c:v>
                </c:pt>
                <c:pt idx="1188">
                  <c:v>2038.6113090712299</c:v>
                </c:pt>
                <c:pt idx="1189">
                  <c:v>2039.96310407697</c:v>
                </c:pt>
                <c:pt idx="1190">
                  <c:v>2032.2623956013299</c:v>
                </c:pt>
                <c:pt idx="1191">
                  <c:v>2033.3585675167701</c:v>
                </c:pt>
                <c:pt idx="1192">
                  <c:v>2027.3446141883101</c:v>
                </c:pt>
                <c:pt idx="1193">
                  <c:v>2020.8425372859399</c:v>
                </c:pt>
                <c:pt idx="1194">
                  <c:v>2033.41041014539</c:v>
                </c:pt>
                <c:pt idx="1195">
                  <c:v>2030.9531804598901</c:v>
                </c:pt>
                <c:pt idx="1196">
                  <c:v>2029.6468467216</c:v>
                </c:pt>
                <c:pt idx="1197">
                  <c:v>2034.03609050718</c:v>
                </c:pt>
                <c:pt idx="1198">
                  <c:v>2027.81453838579</c:v>
                </c:pt>
                <c:pt idx="1199">
                  <c:v>2030.8836479039701</c:v>
                </c:pt>
                <c:pt idx="1200">
                  <c:v>2038.96708827461</c:v>
                </c:pt>
                <c:pt idx="1201">
                  <c:v>2029.5553901967401</c:v>
                </c:pt>
                <c:pt idx="1202">
                  <c:v>2027.0662040402699</c:v>
                </c:pt>
                <c:pt idx="1203">
                  <c:v>2028.2975661829601</c:v>
                </c:pt>
                <c:pt idx="1204">
                  <c:v>2022.0162904585</c:v>
                </c:pt>
                <c:pt idx="1205">
                  <c:v>2029.57471042979</c:v>
                </c:pt>
                <c:pt idx="1206">
                  <c:v>2032.1472693324699</c:v>
                </c:pt>
                <c:pt idx="1207">
                  <c:v>2028.0287546452701</c:v>
                </c:pt>
                <c:pt idx="1208">
                  <c:v>2029.9628915308001</c:v>
                </c:pt>
                <c:pt idx="1209">
                  <c:v>2028.5988683968301</c:v>
                </c:pt>
                <c:pt idx="1210">
                  <c:v>2020.2563275323901</c:v>
                </c:pt>
                <c:pt idx="1211">
                  <c:v>2024.66009660443</c:v>
                </c:pt>
                <c:pt idx="1212">
                  <c:v>2021.18747767384</c:v>
                </c:pt>
                <c:pt idx="1213">
                  <c:v>2018.32549176207</c:v>
                </c:pt>
                <c:pt idx="1214">
                  <c:v>2019.3188863210601</c:v>
                </c:pt>
                <c:pt idx="1215">
                  <c:v>2013.7348621978599</c:v>
                </c:pt>
                <c:pt idx="1216">
                  <c:v>2013.75457859464</c:v>
                </c:pt>
                <c:pt idx="1217">
                  <c:v>2024.5326138754499</c:v>
                </c:pt>
                <c:pt idx="1218">
                  <c:v>2021.32585200838</c:v>
                </c:pt>
                <c:pt idx="1219">
                  <c:v>2022.89922170462</c:v>
                </c:pt>
                <c:pt idx="1220">
                  <c:v>2025.7389752732699</c:v>
                </c:pt>
                <c:pt idx="1221">
                  <c:v>2019.9121109422899</c:v>
                </c:pt>
                <c:pt idx="1222">
                  <c:v>2028.69381599083</c:v>
                </c:pt>
                <c:pt idx="1223">
                  <c:v>2034.1114860985599</c:v>
                </c:pt>
                <c:pt idx="1224">
                  <c:v>2027.4653957083599</c:v>
                </c:pt>
                <c:pt idx="1225">
                  <c:v>2029.4866908458</c:v>
                </c:pt>
                <c:pt idx="1226">
                  <c:v>2026.46132011042</c:v>
                </c:pt>
                <c:pt idx="1227">
                  <c:v>2016.0942339926501</c:v>
                </c:pt>
                <c:pt idx="1228">
                  <c:v>2025.64211078475</c:v>
                </c:pt>
                <c:pt idx="1229">
                  <c:v>2021.6819530438599</c:v>
                </c:pt>
                <c:pt idx="1230">
                  <c:v>2013.70639868079</c:v>
                </c:pt>
                <c:pt idx="1231">
                  <c:v>2013.6847414378699</c:v>
                </c:pt>
                <c:pt idx="1232">
                  <c:v>2008.67279856512</c:v>
                </c:pt>
                <c:pt idx="1233">
                  <c:v>2006.9889592576001</c:v>
                </c:pt>
                <c:pt idx="1234">
                  <c:v>2015.8561492997301</c:v>
                </c:pt>
                <c:pt idx="1235">
                  <c:v>2008.88854192279</c:v>
                </c:pt>
                <c:pt idx="1236">
                  <c:v>2005.9285557663</c:v>
                </c:pt>
                <c:pt idx="1237">
                  <c:v>2007.1367836598799</c:v>
                </c:pt>
                <c:pt idx="1238">
                  <c:v>2001.58051403439</c:v>
                </c:pt>
                <c:pt idx="1239">
                  <c:v>2009.52621867527</c:v>
                </c:pt>
                <c:pt idx="1240">
                  <c:v>2013.03565076155</c:v>
                </c:pt>
                <c:pt idx="1241">
                  <c:v>2007.53086885673</c:v>
                </c:pt>
                <c:pt idx="1242">
                  <c:v>2010.16216410111</c:v>
                </c:pt>
                <c:pt idx="1243">
                  <c:v>2013.27137356202</c:v>
                </c:pt>
                <c:pt idx="1244">
                  <c:v>2008.68756905531</c:v>
                </c:pt>
                <c:pt idx="1245">
                  <c:v>2018.0417884946401</c:v>
                </c:pt>
                <c:pt idx="1246">
                  <c:v>2017.36223322158</c:v>
                </c:pt>
                <c:pt idx="1247">
                  <c:v>2012.78316171798</c:v>
                </c:pt>
                <c:pt idx="1248">
                  <c:v>2014.7355852945</c:v>
                </c:pt>
                <c:pt idx="1249">
                  <c:v>2011.29405182766</c:v>
                </c:pt>
                <c:pt idx="1250">
                  <c:v>2009.3422841266799</c:v>
                </c:pt>
                <c:pt idx="1251">
                  <c:v>2016.058000945</c:v>
                </c:pt>
                <c:pt idx="1252">
                  <c:v>2012.1082541923699</c:v>
                </c:pt>
                <c:pt idx="1253">
                  <c:v>2011.21297574395</c:v>
                </c:pt>
                <c:pt idx="1254">
                  <c:v>2013.5685316429899</c:v>
                </c:pt>
                <c:pt idx="1255">
                  <c:v>2010.28699480003</c:v>
                </c:pt>
                <c:pt idx="1256">
                  <c:v>2014.7206295179101</c:v>
                </c:pt>
                <c:pt idx="1257">
                  <c:v>2018.89917550923</c:v>
                </c:pt>
                <c:pt idx="1258">
                  <c:v>2017.00873242386</c:v>
                </c:pt>
                <c:pt idx="1259">
                  <c:v>2018.81761566972</c:v>
                </c:pt>
                <c:pt idx="1260">
                  <c:v>2016.48924170175</c:v>
                </c:pt>
                <c:pt idx="1261">
                  <c:v>2010.7375025429101</c:v>
                </c:pt>
                <c:pt idx="1262">
                  <c:v>2019.11269231813</c:v>
                </c:pt>
                <c:pt idx="1263">
                  <c:v>2021.81167407775</c:v>
                </c:pt>
                <c:pt idx="1264">
                  <c:v>2017.3618985989001</c:v>
                </c:pt>
                <c:pt idx="1265">
                  <c:v>2019.0871510104801</c:v>
                </c:pt>
                <c:pt idx="1266">
                  <c:v>2016.7300135032799</c:v>
                </c:pt>
                <c:pt idx="1267">
                  <c:v>2016.1500943152801</c:v>
                </c:pt>
                <c:pt idx="1268">
                  <c:v>2025.3361429495201</c:v>
                </c:pt>
                <c:pt idx="1269">
                  <c:v>2018.9033001714499</c:v>
                </c:pt>
                <c:pt idx="1270">
                  <c:v>2015.5023965652799</c:v>
                </c:pt>
                <c:pt idx="1271">
                  <c:v>2018.94941875001</c:v>
                </c:pt>
                <c:pt idx="1272">
                  <c:v>2013.7004398541501</c:v>
                </c:pt>
                <c:pt idx="1273">
                  <c:v>2015.7225356813899</c:v>
                </c:pt>
                <c:pt idx="1274">
                  <c:v>2023.2021589139299</c:v>
                </c:pt>
                <c:pt idx="1275">
                  <c:v>2021.31882186907</c:v>
                </c:pt>
                <c:pt idx="1276">
                  <c:v>2026.01452337506</c:v>
                </c:pt>
                <c:pt idx="1277">
                  <c:v>2025.0309490142399</c:v>
                </c:pt>
                <c:pt idx="1278">
                  <c:v>2019.31084224398</c:v>
                </c:pt>
                <c:pt idx="1279">
                  <c:v>2029.8236922860301</c:v>
                </c:pt>
                <c:pt idx="1280">
                  <c:v>2032.42099605612</c:v>
                </c:pt>
                <c:pt idx="1281">
                  <c:v>2026.0509463398701</c:v>
                </c:pt>
                <c:pt idx="1282">
                  <c:v>2028.2696451980601</c:v>
                </c:pt>
                <c:pt idx="1283">
                  <c:v>2029.7021629078299</c:v>
                </c:pt>
                <c:pt idx="1284">
                  <c:v>2034.2207042983</c:v>
                </c:pt>
                <c:pt idx="1285">
                  <c:v>2042.5560759468201</c:v>
                </c:pt>
                <c:pt idx="1286">
                  <c:v>2041.8000828556201</c:v>
                </c:pt>
                <c:pt idx="1287">
                  <c:v>2037.34719850852</c:v>
                </c:pt>
                <c:pt idx="1288">
                  <c:v>2037.66151917706</c:v>
                </c:pt>
                <c:pt idx="1289">
                  <c:v>2029.4731318553199</c:v>
                </c:pt>
                <c:pt idx="1290">
                  <c:v>2034.8279508457799</c:v>
                </c:pt>
                <c:pt idx="1291">
                  <c:v>2033.4838563221099</c:v>
                </c:pt>
                <c:pt idx="1292">
                  <c:v>2026.5355540640201</c:v>
                </c:pt>
                <c:pt idx="1293">
                  <c:v>2024.5400704245901</c:v>
                </c:pt>
                <c:pt idx="1294">
                  <c:v>2021.8072206299501</c:v>
                </c:pt>
                <c:pt idx="1295">
                  <c:v>2016.40616061076</c:v>
                </c:pt>
                <c:pt idx="1296">
                  <c:v>2030.27271969193</c:v>
                </c:pt>
                <c:pt idx="1297">
                  <c:v>2024.4845316614301</c:v>
                </c:pt>
                <c:pt idx="1298">
                  <c:v>2026.6657056714</c:v>
                </c:pt>
                <c:pt idx="1299">
                  <c:v>2032.9361241850499</c:v>
                </c:pt>
                <c:pt idx="1300">
                  <c:v>2030.7682729332701</c:v>
                </c:pt>
                <c:pt idx="1301">
                  <c:v>2033.0597642083901</c:v>
                </c:pt>
                <c:pt idx="1302">
                  <c:v>2048.7409706007902</c:v>
                </c:pt>
                <c:pt idx="1303">
                  <c:v>2045.71431796616</c:v>
                </c:pt>
                <c:pt idx="1304">
                  <c:v>2043.8661256693399</c:v>
                </c:pt>
                <c:pt idx="1305">
                  <c:v>2045.05711474182</c:v>
                </c:pt>
                <c:pt idx="1306">
                  <c:v>2033.2779481917901</c:v>
                </c:pt>
                <c:pt idx="1307">
                  <c:v>2036.1360857935099</c:v>
                </c:pt>
                <c:pt idx="1308">
                  <c:v>2045.22777392015</c:v>
                </c:pt>
                <c:pt idx="1309">
                  <c:v>2026.35406397313</c:v>
                </c:pt>
                <c:pt idx="1310">
                  <c:v>2022.8546030119401</c:v>
                </c:pt>
                <c:pt idx="1311">
                  <c:v>2016.5820210065499</c:v>
                </c:pt>
                <c:pt idx="1312">
                  <c:v>2000.27549468285</c:v>
                </c:pt>
                <c:pt idx="1313">
                  <c:v>2017.16087649572</c:v>
                </c:pt>
                <c:pt idx="1314">
                  <c:v>2014.8028779615599</c:v>
                </c:pt>
                <c:pt idx="1315">
                  <c:v>2008.46541452063</c:v>
                </c:pt>
                <c:pt idx="1316">
                  <c:v>2022.2352288004499</c:v>
                </c:pt>
                <c:pt idx="1317">
                  <c:v>2016.2859707574901</c:v>
                </c:pt>
                <c:pt idx="1318">
                  <c:v>2026.9293055610999</c:v>
                </c:pt>
                <c:pt idx="1319">
                  <c:v>2047.93297654563</c:v>
                </c:pt>
                <c:pt idx="1320">
                  <c:v>2032.95931157575</c:v>
                </c:pt>
                <c:pt idx="1321">
                  <c:v>2033.3104333419001</c:v>
                </c:pt>
                <c:pt idx="1322">
                  <c:v>2037.3895826808</c:v>
                </c:pt>
                <c:pt idx="1323">
                  <c:v>2028.36649205207</c:v>
                </c:pt>
                <c:pt idx="1324">
                  <c:v>2038.38057272674</c:v>
                </c:pt>
                <c:pt idx="1325">
                  <c:v>2040.1431321636201</c:v>
                </c:pt>
                <c:pt idx="1326">
                  <c:v>2031.9364164061601</c:v>
                </c:pt>
                <c:pt idx="1327">
                  <c:v>2043.32333287698</c:v>
                </c:pt>
                <c:pt idx="1328">
                  <c:v>2046.2304938857001</c:v>
                </c:pt>
                <c:pt idx="1329">
                  <c:v>2042.37599256561</c:v>
                </c:pt>
                <c:pt idx="1330">
                  <c:v>2061.3710936031298</c:v>
                </c:pt>
                <c:pt idx="1331">
                  <c:v>2063.9365552065401</c:v>
                </c:pt>
                <c:pt idx="1332">
                  <c:v>2056.2807525103999</c:v>
                </c:pt>
                <c:pt idx="1333">
                  <c:v>2061.0462505958099</c:v>
                </c:pt>
                <c:pt idx="1334">
                  <c:v>2051.2497495676098</c:v>
                </c:pt>
                <c:pt idx="1335">
                  <c:v>2049.0192252689199</c:v>
                </c:pt>
                <c:pt idx="1336">
                  <c:v>2055.9171485629399</c:v>
                </c:pt>
                <c:pt idx="1337">
                  <c:v>2039.9539725919201</c:v>
                </c:pt>
                <c:pt idx="1338">
                  <c:v>2031.52359812637</c:v>
                </c:pt>
                <c:pt idx="1339">
                  <c:v>2036.46075878632</c:v>
                </c:pt>
                <c:pt idx="1340">
                  <c:v>2020.6516586968501</c:v>
                </c:pt>
                <c:pt idx="1341">
                  <c:v>2036.8563034229801</c:v>
                </c:pt>
                <c:pt idx="1342">
                  <c:v>2038.47556114807</c:v>
                </c:pt>
                <c:pt idx="1343">
                  <c:v>2028.22265951081</c:v>
                </c:pt>
                <c:pt idx="1344">
                  <c:v>2028.1681373282199</c:v>
                </c:pt>
                <c:pt idx="1345">
                  <c:v>2032.99488014039</c:v>
                </c:pt>
                <c:pt idx="1346">
                  <c:v>2026.3990735740899</c:v>
                </c:pt>
                <c:pt idx="1347">
                  <c:v>2044.25333106639</c:v>
                </c:pt>
                <c:pt idx="1348">
                  <c:v>2036.19261382578</c:v>
                </c:pt>
                <c:pt idx="1349">
                  <c:v>2032.8505983934001</c:v>
                </c:pt>
                <c:pt idx="1350">
                  <c:v>2035.90783443083</c:v>
                </c:pt>
                <c:pt idx="1351">
                  <c:v>2033.89053776076</c:v>
                </c:pt>
                <c:pt idx="1352">
                  <c:v>2027.69528230123</c:v>
                </c:pt>
                <c:pt idx="1353">
                  <c:v>2032.21629359858</c:v>
                </c:pt>
                <c:pt idx="1354">
                  <c:v>2023.99296608483</c:v>
                </c:pt>
                <c:pt idx="1355">
                  <c:v>2020.99667676955</c:v>
                </c:pt>
                <c:pt idx="1356">
                  <c:v>2023.2537825064101</c:v>
                </c:pt>
                <c:pt idx="1357">
                  <c:v>2017.64652512465</c:v>
                </c:pt>
                <c:pt idx="1358">
                  <c:v>2022.9370736516701</c:v>
                </c:pt>
                <c:pt idx="1359">
                  <c:v>2027.0153487622599</c:v>
                </c:pt>
                <c:pt idx="1360">
                  <c:v>2022.1616873924399</c:v>
                </c:pt>
                <c:pt idx="1361">
                  <c:v>2026.9720599756599</c:v>
                </c:pt>
                <c:pt idx="1362">
                  <c:v>2032.6116748474201</c:v>
                </c:pt>
                <c:pt idx="1363">
                  <c:v>2026.1228776185901</c:v>
                </c:pt>
                <c:pt idx="1364">
                  <c:v>2043.2197226278499</c:v>
                </c:pt>
                <c:pt idx="1365">
                  <c:v>2044.24568385103</c:v>
                </c:pt>
                <c:pt idx="1366">
                  <c:v>2041.0935705403199</c:v>
                </c:pt>
                <c:pt idx="1367">
                  <c:v>2040.9636319836</c:v>
                </c:pt>
                <c:pt idx="1368">
                  <c:v>2036.1299383237499</c:v>
                </c:pt>
                <c:pt idx="1369">
                  <c:v>2029.4115788343199</c:v>
                </c:pt>
                <c:pt idx="1370">
                  <c:v>2033.29484806816</c:v>
                </c:pt>
                <c:pt idx="1371">
                  <c:v>2016.85157997694</c:v>
                </c:pt>
                <c:pt idx="1372">
                  <c:v>2012.4905486781099</c:v>
                </c:pt>
                <c:pt idx="1373">
                  <c:v>2014.3188591052699</c:v>
                </c:pt>
                <c:pt idx="1374">
                  <c:v>2013.8655911035801</c:v>
                </c:pt>
                <c:pt idx="1375">
                  <c:v>2018.84576380423</c:v>
                </c:pt>
                <c:pt idx="1376">
                  <c:v>2025.0782459150901</c:v>
                </c:pt>
                <c:pt idx="1377">
                  <c:v>2021.5361952582</c:v>
                </c:pt>
                <c:pt idx="1378">
                  <c:v>2021.3379772088499</c:v>
                </c:pt>
                <c:pt idx="1379">
                  <c:v>2018.8289496069499</c:v>
                </c:pt>
                <c:pt idx="1380">
                  <c:v>2015.08801824849</c:v>
                </c:pt>
                <c:pt idx="1381">
                  <c:v>2020.3579425866401</c:v>
                </c:pt>
                <c:pt idx="1382">
                  <c:v>2017.3841093718599</c:v>
                </c:pt>
                <c:pt idx="1383">
                  <c:v>2004.4835192707401</c:v>
                </c:pt>
                <c:pt idx="1384">
                  <c:v>2005.26407014647</c:v>
                </c:pt>
                <c:pt idx="1385">
                  <c:v>2002.52245423198</c:v>
                </c:pt>
                <c:pt idx="1386">
                  <c:v>2005.9854048159</c:v>
                </c:pt>
                <c:pt idx="1387">
                  <c:v>2013.07846982209</c:v>
                </c:pt>
                <c:pt idx="1388">
                  <c:v>2009.3737082330799</c:v>
                </c:pt>
                <c:pt idx="1389">
                  <c:v>2005.40607905498</c:v>
                </c:pt>
                <c:pt idx="1390">
                  <c:v>2014.0388493554999</c:v>
                </c:pt>
                <c:pt idx="1391">
                  <c:v>2009.61053350051</c:v>
                </c:pt>
                <c:pt idx="1392">
                  <c:v>2014.91824544322</c:v>
                </c:pt>
                <c:pt idx="1393">
                  <c:v>2017.8792541355001</c:v>
                </c:pt>
                <c:pt idx="1394">
                  <c:v>2006.1680580386101</c:v>
                </c:pt>
                <c:pt idx="1395">
                  <c:v>2005.3111067442801</c:v>
                </c:pt>
                <c:pt idx="1396">
                  <c:v>2006.67994077411</c:v>
                </c:pt>
                <c:pt idx="1397">
                  <c:v>2004.6148821966201</c:v>
                </c:pt>
                <c:pt idx="1398">
                  <c:v>2015.4268697012001</c:v>
                </c:pt>
                <c:pt idx="1399">
                  <c:v>2018.14472437218</c:v>
                </c:pt>
                <c:pt idx="1400">
                  <c:v>2014.45072564209</c:v>
                </c:pt>
                <c:pt idx="1401">
                  <c:v>2021.34387348268</c:v>
                </c:pt>
                <c:pt idx="1402">
                  <c:v>2021.17894856517</c:v>
                </c:pt>
                <c:pt idx="1403">
                  <c:v>2022.3644928205199</c:v>
                </c:pt>
                <c:pt idx="1404">
                  <c:v>2024.77248583503</c:v>
                </c:pt>
                <c:pt idx="1405">
                  <c:v>2016.9685813937001</c:v>
                </c:pt>
                <c:pt idx="1406">
                  <c:v>2014.4241707277499</c:v>
                </c:pt>
                <c:pt idx="1407">
                  <c:v>2013.1942537483999</c:v>
                </c:pt>
                <c:pt idx="1408">
                  <c:v>2004.66519085203</c:v>
                </c:pt>
                <c:pt idx="1409">
                  <c:v>2009.85655993101</c:v>
                </c:pt>
                <c:pt idx="1410">
                  <c:v>2013.8961324649399</c:v>
                </c:pt>
                <c:pt idx="1411">
                  <c:v>2006.48175556203</c:v>
                </c:pt>
                <c:pt idx="1412">
                  <c:v>2011.1337216664399</c:v>
                </c:pt>
                <c:pt idx="1413">
                  <c:v>2013.06783763113</c:v>
                </c:pt>
                <c:pt idx="1414">
                  <c:v>2006.99863942104</c:v>
                </c:pt>
                <c:pt idx="1415">
                  <c:v>2022.64097491761</c:v>
                </c:pt>
                <c:pt idx="1416">
                  <c:v>2017.8300506810599</c:v>
                </c:pt>
                <c:pt idx="1417">
                  <c:v>2008.5591223199201</c:v>
                </c:pt>
                <c:pt idx="1418">
                  <c:v>2015.3870030211699</c:v>
                </c:pt>
                <c:pt idx="1419">
                  <c:v>2003.40285679973</c:v>
                </c:pt>
                <c:pt idx="1420">
                  <c:v>2002.38385235501</c:v>
                </c:pt>
                <c:pt idx="1421">
                  <c:v>2014.23066725883</c:v>
                </c:pt>
                <c:pt idx="1422">
                  <c:v>2003.5496103156099</c:v>
                </c:pt>
                <c:pt idx="1423">
                  <c:v>2005.2659937000401</c:v>
                </c:pt>
                <c:pt idx="1424">
                  <c:v>2010.9381801736099</c:v>
                </c:pt>
                <c:pt idx="1425">
                  <c:v>2002.9838132499101</c:v>
                </c:pt>
                <c:pt idx="1426">
                  <c:v>2017.5532424993601</c:v>
                </c:pt>
                <c:pt idx="1427">
                  <c:v>2021.92568286459</c:v>
                </c:pt>
                <c:pt idx="1428">
                  <c:v>2014.2960222301799</c:v>
                </c:pt>
                <c:pt idx="1429">
                  <c:v>2018.3328075874099</c:v>
                </c:pt>
                <c:pt idx="1430">
                  <c:v>2021.40465995827</c:v>
                </c:pt>
                <c:pt idx="1431">
                  <c:v>2012.01177994865</c:v>
                </c:pt>
                <c:pt idx="1432">
                  <c:v>2024.1912488185701</c:v>
                </c:pt>
                <c:pt idx="1433">
                  <c:v>2021.57473796462</c:v>
                </c:pt>
                <c:pt idx="1434">
                  <c:v>2017.27399260162</c:v>
                </c:pt>
                <c:pt idx="1435">
                  <c:v>2021.2045213102199</c:v>
                </c:pt>
                <c:pt idx="1436">
                  <c:v>2016.5284881484799</c:v>
                </c:pt>
                <c:pt idx="1437">
                  <c:v>2006.8238671807901</c:v>
                </c:pt>
                <c:pt idx="1438">
                  <c:v>2018.27048193061</c:v>
                </c:pt>
                <c:pt idx="1439">
                  <c:v>2012.7763708114201</c:v>
                </c:pt>
                <c:pt idx="1440">
                  <c:v>2011.58668179244</c:v>
                </c:pt>
                <c:pt idx="1441">
                  <c:v>2009.3395931878699</c:v>
                </c:pt>
                <c:pt idx="1442">
                  <c:v>1999.8397882910001</c:v>
                </c:pt>
                <c:pt idx="1443">
                  <c:v>2000.17599892725</c:v>
                </c:pt>
                <c:pt idx="1444">
                  <c:v>2008.23802944371</c:v>
                </c:pt>
                <c:pt idx="1445">
                  <c:v>2001.9908942168599</c:v>
                </c:pt>
                <c:pt idx="1446">
                  <c:v>2002.3822016341701</c:v>
                </c:pt>
                <c:pt idx="1447">
                  <c:v>2001.5001654963301</c:v>
                </c:pt>
                <c:pt idx="1448">
                  <c:v>1998.8161561671</c:v>
                </c:pt>
                <c:pt idx="1449">
                  <c:v>2011.31426962467</c:v>
                </c:pt>
                <c:pt idx="1450">
                  <c:v>2014.4342019092401</c:v>
                </c:pt>
                <c:pt idx="1451">
                  <c:v>2010.6430672352999</c:v>
                </c:pt>
                <c:pt idx="1452">
                  <c:v>2011.5057472067799</c:v>
                </c:pt>
                <c:pt idx="1453">
                  <c:v>2007.64850581716</c:v>
                </c:pt>
                <c:pt idx="1454">
                  <c:v>2005.8604407668599</c:v>
                </c:pt>
                <c:pt idx="1455">
                  <c:v>2012.1309092742299</c:v>
                </c:pt>
                <c:pt idx="1456">
                  <c:v>2003.88780819422</c:v>
                </c:pt>
                <c:pt idx="1457">
                  <c:v>2003.1487516813499</c:v>
                </c:pt>
                <c:pt idx="1458">
                  <c:v>2005.37339686722</c:v>
                </c:pt>
                <c:pt idx="1459">
                  <c:v>1999.4698063465701</c:v>
                </c:pt>
                <c:pt idx="1460">
                  <c:v>2005.19197277016</c:v>
                </c:pt>
                <c:pt idx="1461">
                  <c:v>2013.6473716533401</c:v>
                </c:pt>
                <c:pt idx="1462">
                  <c:v>2011.70933765628</c:v>
                </c:pt>
                <c:pt idx="1463">
                  <c:v>2015.8459912168701</c:v>
                </c:pt>
                <c:pt idx="1464">
                  <c:v>2014.9916007883601</c:v>
                </c:pt>
                <c:pt idx="1465">
                  <c:v>2009.5796806752801</c:v>
                </c:pt>
                <c:pt idx="1466">
                  <c:v>2023.9409207000999</c:v>
                </c:pt>
                <c:pt idx="1467">
                  <c:v>2022.5315293998201</c:v>
                </c:pt>
                <c:pt idx="1468">
                  <c:v>2020.19789214258</c:v>
                </c:pt>
                <c:pt idx="1469">
                  <c:v>2015.44455564286</c:v>
                </c:pt>
                <c:pt idx="1470">
                  <c:v>2014.50588486334</c:v>
                </c:pt>
                <c:pt idx="1471">
                  <c:v>2016.90696249447</c:v>
                </c:pt>
                <c:pt idx="1472">
                  <c:v>2025.9552470415699</c:v>
                </c:pt>
                <c:pt idx="1473">
                  <c:v>2024.56833729449</c:v>
                </c:pt>
                <c:pt idx="1474">
                  <c:v>2023.96596675296</c:v>
                </c:pt>
                <c:pt idx="1475">
                  <c:v>2019.18599684337</c:v>
                </c:pt>
                <c:pt idx="1476">
                  <c:v>2022.21655339008</c:v>
                </c:pt>
                <c:pt idx="1477">
                  <c:v>2022.3061129621201</c:v>
                </c:pt>
                <c:pt idx="1478">
                  <c:v>2020.53672734111</c:v>
                </c:pt>
                <c:pt idx="1479">
                  <c:v>2012.69937072537</c:v>
                </c:pt>
                <c:pt idx="1480">
                  <c:v>2003.3850039674401</c:v>
                </c:pt>
                <c:pt idx="1481">
                  <c:v>2001.4704565183299</c:v>
                </c:pt>
                <c:pt idx="1482">
                  <c:v>1998.40950936587</c:v>
                </c:pt>
                <c:pt idx="1483">
                  <c:v>2002.9464521376501</c:v>
                </c:pt>
                <c:pt idx="1484">
                  <c:v>2002.3396922511899</c:v>
                </c:pt>
                <c:pt idx="1485">
                  <c:v>1998.00852231618</c:v>
                </c:pt>
                <c:pt idx="1486">
                  <c:v>1996.44392743197</c:v>
                </c:pt>
                <c:pt idx="1487">
                  <c:v>1996.5858099893001</c:v>
                </c:pt>
                <c:pt idx="1488">
                  <c:v>1995.1368902317099</c:v>
                </c:pt>
                <c:pt idx="1489">
                  <c:v>1997.7588179781601</c:v>
                </c:pt>
                <c:pt idx="1490">
                  <c:v>1989.5267200672199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E17-0344-9042-ACB58720C8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903375"/>
        <c:axId val="550893919"/>
      </c:scatterChart>
      <c:scatterChart>
        <c:scatterStyle val="smoothMarker"/>
        <c:varyColors val="0"/>
        <c:ser>
          <c:idx val="0"/>
          <c:order val="0"/>
          <c:tx>
            <c:strRef>
              <c:f>'Sheet1 (3)'!$K$4</c:f>
              <c:strCache>
                <c:ptCount val="1"/>
                <c:pt idx="0">
                  <c:v>Experiment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8"/>
            <c:marker>
              <c:symbol val="none"/>
            </c:marker>
            <c:bubble3D val="0"/>
            <c:spPr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4E17-0344-9042-ACB58720C8F6}"/>
              </c:ext>
            </c:extLst>
          </c:dPt>
          <c:xVal>
            <c:numRef>
              <c:f>'Sheet1 (3)'!$A$2:$A$1492</c:f>
              <c:numCache>
                <c:formatCode>General</c:formatCode>
                <c:ptCount val="1491"/>
                <c:pt idx="0">
                  <c:v>0.88235294117647056</c:v>
                </c:pt>
                <c:pt idx="1">
                  <c:v>1.3235294117647058</c:v>
                </c:pt>
                <c:pt idx="2">
                  <c:v>1.7647058823529411</c:v>
                </c:pt>
                <c:pt idx="3">
                  <c:v>2.2058823529411766</c:v>
                </c:pt>
                <c:pt idx="4">
                  <c:v>2.6470588235294117</c:v>
                </c:pt>
                <c:pt idx="5">
                  <c:v>3.0882352941176467</c:v>
                </c:pt>
                <c:pt idx="6">
                  <c:v>3.5294117647058822</c:v>
                </c:pt>
                <c:pt idx="7">
                  <c:v>3.9705882352941178</c:v>
                </c:pt>
                <c:pt idx="8">
                  <c:v>4.4117647058823533</c:v>
                </c:pt>
                <c:pt idx="9">
                  <c:v>4.8529411764705879</c:v>
                </c:pt>
                <c:pt idx="10">
                  <c:v>5.2941176470588234</c:v>
                </c:pt>
                <c:pt idx="11">
                  <c:v>5.7352941176470589</c:v>
                </c:pt>
                <c:pt idx="12">
                  <c:v>6.1764705882352935</c:v>
                </c:pt>
                <c:pt idx="13">
                  <c:v>6.617647058823529</c:v>
                </c:pt>
                <c:pt idx="14">
                  <c:v>7.0588235294117645</c:v>
                </c:pt>
                <c:pt idx="15">
                  <c:v>7.5</c:v>
                </c:pt>
                <c:pt idx="16">
                  <c:v>7.9411764705882355</c:v>
                </c:pt>
                <c:pt idx="17">
                  <c:v>8.382352941176471</c:v>
                </c:pt>
                <c:pt idx="18">
                  <c:v>8.8235294117647065</c:v>
                </c:pt>
                <c:pt idx="19">
                  <c:v>9.2647058823529402</c:v>
                </c:pt>
                <c:pt idx="20">
                  <c:v>9.7058823529411757</c:v>
                </c:pt>
                <c:pt idx="21">
                  <c:v>10.147058823529411</c:v>
                </c:pt>
                <c:pt idx="22">
                  <c:v>10.588235294117647</c:v>
                </c:pt>
                <c:pt idx="23">
                  <c:v>11.029411764705882</c:v>
                </c:pt>
                <c:pt idx="24">
                  <c:v>11.470588235294118</c:v>
                </c:pt>
                <c:pt idx="25">
                  <c:v>11.911764705882353</c:v>
                </c:pt>
                <c:pt idx="26">
                  <c:v>12.352941176470587</c:v>
                </c:pt>
                <c:pt idx="27">
                  <c:v>12.794117647058822</c:v>
                </c:pt>
                <c:pt idx="28">
                  <c:v>13.235294117647058</c:v>
                </c:pt>
                <c:pt idx="29">
                  <c:v>13.676470588235293</c:v>
                </c:pt>
                <c:pt idx="30">
                  <c:v>14.117647058823529</c:v>
                </c:pt>
                <c:pt idx="31">
                  <c:v>14.558823529411764</c:v>
                </c:pt>
                <c:pt idx="32">
                  <c:v>15</c:v>
                </c:pt>
                <c:pt idx="33">
                  <c:v>15.441176470588236</c:v>
                </c:pt>
                <c:pt idx="34">
                  <c:v>15.882352941176471</c:v>
                </c:pt>
                <c:pt idx="35">
                  <c:v>16.323529411764707</c:v>
                </c:pt>
                <c:pt idx="36">
                  <c:v>16.764705882352942</c:v>
                </c:pt>
                <c:pt idx="37">
                  <c:v>17.205882352941178</c:v>
                </c:pt>
                <c:pt idx="38">
                  <c:v>17.647058823529413</c:v>
                </c:pt>
                <c:pt idx="39">
                  <c:v>18.088235294117645</c:v>
                </c:pt>
                <c:pt idx="40">
                  <c:v>18.52941176470588</c:v>
                </c:pt>
                <c:pt idx="41">
                  <c:v>18.970588235294116</c:v>
                </c:pt>
                <c:pt idx="42">
                  <c:v>19.411764705882351</c:v>
                </c:pt>
                <c:pt idx="43">
                  <c:v>19.852941176470587</c:v>
                </c:pt>
                <c:pt idx="44">
                  <c:v>20.294117647058822</c:v>
                </c:pt>
                <c:pt idx="45">
                  <c:v>20.735294117647058</c:v>
                </c:pt>
                <c:pt idx="46">
                  <c:v>21.176470588235293</c:v>
                </c:pt>
                <c:pt idx="47">
                  <c:v>21.617647058823529</c:v>
                </c:pt>
                <c:pt idx="48">
                  <c:v>22.058823529411764</c:v>
                </c:pt>
                <c:pt idx="49">
                  <c:v>22.5</c:v>
                </c:pt>
                <c:pt idx="50">
                  <c:v>22.941176470588236</c:v>
                </c:pt>
                <c:pt idx="51">
                  <c:v>23.382352941176471</c:v>
                </c:pt>
                <c:pt idx="52">
                  <c:v>23.823529411764707</c:v>
                </c:pt>
                <c:pt idx="53">
                  <c:v>24.264705882352942</c:v>
                </c:pt>
                <c:pt idx="54">
                  <c:v>24.705882352941174</c:v>
                </c:pt>
                <c:pt idx="55">
                  <c:v>25.147058823529409</c:v>
                </c:pt>
                <c:pt idx="56">
                  <c:v>25.588235294117645</c:v>
                </c:pt>
                <c:pt idx="57">
                  <c:v>26.02941176470588</c:v>
                </c:pt>
                <c:pt idx="58">
                  <c:v>26.470588235294116</c:v>
                </c:pt>
                <c:pt idx="59">
                  <c:v>26.911764705882351</c:v>
                </c:pt>
                <c:pt idx="60">
                  <c:v>27.352941176470587</c:v>
                </c:pt>
                <c:pt idx="61">
                  <c:v>27.794117647058822</c:v>
                </c:pt>
                <c:pt idx="62">
                  <c:v>28.235294117647058</c:v>
                </c:pt>
                <c:pt idx="63">
                  <c:v>28.676470588235293</c:v>
                </c:pt>
                <c:pt idx="64">
                  <c:v>29.117647058823529</c:v>
                </c:pt>
                <c:pt idx="65">
                  <c:v>29.558823529411764</c:v>
                </c:pt>
                <c:pt idx="66">
                  <c:v>30</c:v>
                </c:pt>
                <c:pt idx="67">
                  <c:v>30.441176470588236</c:v>
                </c:pt>
                <c:pt idx="68">
                  <c:v>30.882352941176471</c:v>
                </c:pt>
                <c:pt idx="69">
                  <c:v>31.323529411764707</c:v>
                </c:pt>
                <c:pt idx="70">
                  <c:v>31.764705882352942</c:v>
                </c:pt>
                <c:pt idx="71">
                  <c:v>32.205882352941174</c:v>
                </c:pt>
                <c:pt idx="72">
                  <c:v>32.647058823529413</c:v>
                </c:pt>
                <c:pt idx="73">
                  <c:v>33.088235294117645</c:v>
                </c:pt>
                <c:pt idx="74">
                  <c:v>33.529411764705884</c:v>
                </c:pt>
                <c:pt idx="75">
                  <c:v>33.970588235294116</c:v>
                </c:pt>
                <c:pt idx="76">
                  <c:v>34.411764705882355</c:v>
                </c:pt>
                <c:pt idx="77">
                  <c:v>34.852941176470587</c:v>
                </c:pt>
                <c:pt idx="78">
                  <c:v>35.294117647058826</c:v>
                </c:pt>
                <c:pt idx="79">
                  <c:v>35.735294117647058</c:v>
                </c:pt>
                <c:pt idx="80">
                  <c:v>36.17647058823529</c:v>
                </c:pt>
                <c:pt idx="81">
                  <c:v>36.617647058823529</c:v>
                </c:pt>
                <c:pt idx="82">
                  <c:v>37.058823529411761</c:v>
                </c:pt>
                <c:pt idx="83">
                  <c:v>37.5</c:v>
                </c:pt>
                <c:pt idx="84">
                  <c:v>37.941176470588232</c:v>
                </c:pt>
                <c:pt idx="85">
                  <c:v>38.382352941176471</c:v>
                </c:pt>
                <c:pt idx="86">
                  <c:v>38.823529411764703</c:v>
                </c:pt>
                <c:pt idx="87">
                  <c:v>39.264705882352942</c:v>
                </c:pt>
                <c:pt idx="88">
                  <c:v>39.705882352941174</c:v>
                </c:pt>
                <c:pt idx="89">
                  <c:v>40.147058823529413</c:v>
                </c:pt>
                <c:pt idx="90">
                  <c:v>40.588235294117645</c:v>
                </c:pt>
                <c:pt idx="91">
                  <c:v>41.029411764705884</c:v>
                </c:pt>
                <c:pt idx="92">
                  <c:v>41.470588235294116</c:v>
                </c:pt>
                <c:pt idx="93">
                  <c:v>41.911764705882355</c:v>
                </c:pt>
                <c:pt idx="94">
                  <c:v>42.352941176470587</c:v>
                </c:pt>
                <c:pt idx="95">
                  <c:v>42.794117647058819</c:v>
                </c:pt>
                <c:pt idx="96">
                  <c:v>43.235294117647058</c:v>
                </c:pt>
                <c:pt idx="97">
                  <c:v>43.67647058823529</c:v>
                </c:pt>
                <c:pt idx="98">
                  <c:v>44.117647058823529</c:v>
                </c:pt>
                <c:pt idx="99">
                  <c:v>44.558823529411761</c:v>
                </c:pt>
                <c:pt idx="100">
                  <c:v>45</c:v>
                </c:pt>
              </c:numCache>
            </c:numRef>
          </c:xVal>
          <c:yVal>
            <c:numRef>
              <c:f>'Sheet1 (3)'!$B$2:$B$1492</c:f>
              <c:numCache>
                <c:formatCode>General</c:formatCode>
                <c:ptCount val="1491"/>
                <c:pt idx="0">
                  <c:v>1077</c:v>
                </c:pt>
                <c:pt idx="1">
                  <c:v>1075</c:v>
                </c:pt>
                <c:pt idx="2">
                  <c:v>1096</c:v>
                </c:pt>
                <c:pt idx="3">
                  <c:v>1095</c:v>
                </c:pt>
                <c:pt idx="4">
                  <c:v>1524</c:v>
                </c:pt>
                <c:pt idx="5">
                  <c:v>1566</c:v>
                </c:pt>
                <c:pt idx="6">
                  <c:v>1569</c:v>
                </c:pt>
                <c:pt idx="7">
                  <c:v>1563</c:v>
                </c:pt>
                <c:pt idx="8">
                  <c:v>1458</c:v>
                </c:pt>
                <c:pt idx="9">
                  <c:v>1359</c:v>
                </c:pt>
                <c:pt idx="10">
                  <c:v>1308</c:v>
                </c:pt>
                <c:pt idx="11">
                  <c:v>1376</c:v>
                </c:pt>
                <c:pt idx="12">
                  <c:v>1463</c:v>
                </c:pt>
                <c:pt idx="13">
                  <c:v>1366</c:v>
                </c:pt>
                <c:pt idx="14">
                  <c:v>1257</c:v>
                </c:pt>
                <c:pt idx="15">
                  <c:v>1253</c:v>
                </c:pt>
                <c:pt idx="16">
                  <c:v>1331</c:v>
                </c:pt>
                <c:pt idx="17">
                  <c:v>1429</c:v>
                </c:pt>
                <c:pt idx="18">
                  <c:v>1489</c:v>
                </c:pt>
                <c:pt idx="19">
                  <c:v>1602</c:v>
                </c:pt>
                <c:pt idx="20">
                  <c:v>1484</c:v>
                </c:pt>
                <c:pt idx="21">
                  <c:v>1323</c:v>
                </c:pt>
                <c:pt idx="22">
                  <c:v>1276</c:v>
                </c:pt>
                <c:pt idx="23">
                  <c:v>1164</c:v>
                </c:pt>
                <c:pt idx="24">
                  <c:v>1198</c:v>
                </c:pt>
                <c:pt idx="25">
                  <c:v>1302</c:v>
                </c:pt>
                <c:pt idx="26">
                  <c:v>1409</c:v>
                </c:pt>
                <c:pt idx="27">
                  <c:v>1521</c:v>
                </c:pt>
                <c:pt idx="28">
                  <c:v>1606</c:v>
                </c:pt>
                <c:pt idx="29">
                  <c:v>1663</c:v>
                </c:pt>
                <c:pt idx="30">
                  <c:v>1777</c:v>
                </c:pt>
                <c:pt idx="31">
                  <c:v>1886</c:v>
                </c:pt>
                <c:pt idx="32">
                  <c:v>1922</c:v>
                </c:pt>
                <c:pt idx="33">
                  <c:v>1959</c:v>
                </c:pt>
                <c:pt idx="34">
                  <c:v>1946</c:v>
                </c:pt>
                <c:pt idx="35">
                  <c:v>1924</c:v>
                </c:pt>
                <c:pt idx="36">
                  <c:v>1779</c:v>
                </c:pt>
                <c:pt idx="37">
                  <c:v>1712</c:v>
                </c:pt>
                <c:pt idx="38">
                  <c:v>1573</c:v>
                </c:pt>
                <c:pt idx="39">
                  <c:v>1528</c:v>
                </c:pt>
                <c:pt idx="40">
                  <c:v>1287</c:v>
                </c:pt>
                <c:pt idx="41">
                  <c:v>1374</c:v>
                </c:pt>
                <c:pt idx="42">
                  <c:v>1188</c:v>
                </c:pt>
                <c:pt idx="43">
                  <c:v>1262</c:v>
                </c:pt>
                <c:pt idx="44">
                  <c:v>1236</c:v>
                </c:pt>
                <c:pt idx="45">
                  <c:v>1196</c:v>
                </c:pt>
                <c:pt idx="46">
                  <c:v>1241</c:v>
                </c:pt>
                <c:pt idx="47">
                  <c:v>1252</c:v>
                </c:pt>
                <c:pt idx="48">
                  <c:v>1327</c:v>
                </c:pt>
                <c:pt idx="49">
                  <c:v>1380</c:v>
                </c:pt>
                <c:pt idx="50">
                  <c:v>1514</c:v>
                </c:pt>
                <c:pt idx="51">
                  <c:v>1625</c:v>
                </c:pt>
                <c:pt idx="52">
                  <c:v>1802</c:v>
                </c:pt>
                <c:pt idx="53">
                  <c:v>1870</c:v>
                </c:pt>
                <c:pt idx="54">
                  <c:v>1960</c:v>
                </c:pt>
                <c:pt idx="55">
                  <c:v>1977</c:v>
                </c:pt>
                <c:pt idx="56">
                  <c:v>1407</c:v>
                </c:pt>
                <c:pt idx="57">
                  <c:v>1324</c:v>
                </c:pt>
                <c:pt idx="58">
                  <c:v>1311</c:v>
                </c:pt>
                <c:pt idx="59">
                  <c:v>1436</c:v>
                </c:pt>
                <c:pt idx="60">
                  <c:v>1315</c:v>
                </c:pt>
                <c:pt idx="61">
                  <c:v>1291</c:v>
                </c:pt>
                <c:pt idx="62">
                  <c:v>1304</c:v>
                </c:pt>
                <c:pt idx="63">
                  <c:v>1326</c:v>
                </c:pt>
                <c:pt idx="64">
                  <c:v>1342</c:v>
                </c:pt>
                <c:pt idx="65">
                  <c:v>1441</c:v>
                </c:pt>
                <c:pt idx="66">
                  <c:v>1564</c:v>
                </c:pt>
                <c:pt idx="67">
                  <c:v>1642</c:v>
                </c:pt>
                <c:pt idx="68">
                  <c:v>1361</c:v>
                </c:pt>
                <c:pt idx="69">
                  <c:v>1286</c:v>
                </c:pt>
                <c:pt idx="70">
                  <c:v>1176</c:v>
                </c:pt>
                <c:pt idx="71">
                  <c:v>1146</c:v>
                </c:pt>
                <c:pt idx="72">
                  <c:v>1265</c:v>
                </c:pt>
                <c:pt idx="73">
                  <c:v>1372</c:v>
                </c:pt>
                <c:pt idx="74">
                  <c:v>1449</c:v>
                </c:pt>
                <c:pt idx="75">
                  <c:v>1563</c:v>
                </c:pt>
                <c:pt idx="76">
                  <c:v>1711</c:v>
                </c:pt>
                <c:pt idx="77">
                  <c:v>1774</c:v>
                </c:pt>
                <c:pt idx="78">
                  <c:v>1841</c:v>
                </c:pt>
                <c:pt idx="79">
                  <c:v>1897</c:v>
                </c:pt>
                <c:pt idx="80">
                  <c:v>1991</c:v>
                </c:pt>
                <c:pt idx="81">
                  <c:v>2018</c:v>
                </c:pt>
                <c:pt idx="82">
                  <c:v>2026</c:v>
                </c:pt>
                <c:pt idx="83">
                  <c:v>2008</c:v>
                </c:pt>
                <c:pt idx="84">
                  <c:v>1848</c:v>
                </c:pt>
                <c:pt idx="85">
                  <c:v>1690</c:v>
                </c:pt>
                <c:pt idx="86">
                  <c:v>1493</c:v>
                </c:pt>
                <c:pt idx="87">
                  <c:v>1451</c:v>
                </c:pt>
                <c:pt idx="88">
                  <c:v>1277</c:v>
                </c:pt>
                <c:pt idx="89">
                  <c:v>1286</c:v>
                </c:pt>
                <c:pt idx="90">
                  <c:v>1227</c:v>
                </c:pt>
                <c:pt idx="91">
                  <c:v>1225</c:v>
                </c:pt>
                <c:pt idx="92">
                  <c:v>1269</c:v>
                </c:pt>
                <c:pt idx="93">
                  <c:v>1244</c:v>
                </c:pt>
                <c:pt idx="94">
                  <c:v>1252</c:v>
                </c:pt>
                <c:pt idx="95">
                  <c:v>1359</c:v>
                </c:pt>
                <c:pt idx="96">
                  <c:v>1165</c:v>
                </c:pt>
                <c:pt idx="97">
                  <c:v>1105</c:v>
                </c:pt>
                <c:pt idx="98">
                  <c:v>1053</c:v>
                </c:pt>
                <c:pt idx="99">
                  <c:v>1001</c:v>
                </c:pt>
                <c:pt idx="100">
                  <c:v>951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E17-0344-9042-ACB58720C8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440735"/>
        <c:axId val="1419567024"/>
      </c:scatterChart>
      <c:valAx>
        <c:axId val="550903375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893919"/>
        <c:crosses val="autoZero"/>
        <c:crossBetween val="midCat"/>
      </c:valAx>
      <c:valAx>
        <c:axId val="550893919"/>
        <c:scaling>
          <c:orientation val="minMax"/>
          <c:min val="18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accent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/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accent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903375"/>
        <c:crosses val="autoZero"/>
        <c:crossBetween val="midCat"/>
      </c:valAx>
      <c:valAx>
        <c:axId val="1419567024"/>
        <c:scaling>
          <c:orientation val="minMax"/>
          <c:max val="2200"/>
          <c:min val="1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1"/>
                    </a:solidFill>
                  </a:rPr>
                  <a:t>Residual temperature (K) </a:t>
                </a:r>
              </a:p>
            </c:rich>
          </c:tx>
          <c:overlay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accent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06440735"/>
        <c:crosses val="max"/>
        <c:crossBetween val="midCat"/>
      </c:valAx>
      <c:valAx>
        <c:axId val="5064407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19567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699627788544966"/>
          <c:y val="0.78505403871967672"/>
          <c:w val="0.38720208892529012"/>
          <c:h val="6.7318544760112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4-b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72445517289867467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4'!$G$2:$G$1492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4'!$I$2:$I$1492</c:f>
              <c:numCache>
                <c:formatCode>General</c:formatCode>
                <c:ptCount val="1491"/>
                <c:pt idx="0">
                  <c:v>1431.3796971724501</c:v>
                </c:pt>
                <c:pt idx="1">
                  <c:v>1469.9631468012899</c:v>
                </c:pt>
                <c:pt idx="2">
                  <c:v>1504.7617904613401</c:v>
                </c:pt>
                <c:pt idx="3">
                  <c:v>1531.3305987051799</c:v>
                </c:pt>
                <c:pt idx="4">
                  <c:v>1555.1756322083299</c:v>
                </c:pt>
                <c:pt idx="5">
                  <c:v>1620.4919682443499</c:v>
                </c:pt>
                <c:pt idx="6">
                  <c:v>1673.6505368688199</c:v>
                </c:pt>
                <c:pt idx="7">
                  <c:v>1701.32579082451</c:v>
                </c:pt>
                <c:pt idx="8">
                  <c:v>1734.79243141488</c:v>
                </c:pt>
                <c:pt idx="9">
                  <c:v>1762.5083316569901</c:v>
                </c:pt>
                <c:pt idx="10">
                  <c:v>1789.32041786026</c:v>
                </c:pt>
                <c:pt idx="11">
                  <c:v>1812.38977753058</c:v>
                </c:pt>
                <c:pt idx="12">
                  <c:v>1819.5295450282099</c:v>
                </c:pt>
                <c:pt idx="13">
                  <c:v>1827.6598233997499</c:v>
                </c:pt>
                <c:pt idx="14">
                  <c:v>1845.86700816451</c:v>
                </c:pt>
                <c:pt idx="15">
                  <c:v>1852.89011468176</c:v>
                </c:pt>
                <c:pt idx="16">
                  <c:v>1858.55897366105</c:v>
                </c:pt>
                <c:pt idx="17">
                  <c:v>1863.43375079056</c:v>
                </c:pt>
                <c:pt idx="18">
                  <c:v>1860.0672614319601</c:v>
                </c:pt>
                <c:pt idx="19">
                  <c:v>1868.0620364237</c:v>
                </c:pt>
                <c:pt idx="20">
                  <c:v>1874.0055594663299</c:v>
                </c:pt>
                <c:pt idx="21">
                  <c:v>1878.47045862955</c:v>
                </c:pt>
                <c:pt idx="22">
                  <c:v>1886.1816342965201</c:v>
                </c:pt>
                <c:pt idx="23">
                  <c:v>1890.14591085797</c:v>
                </c:pt>
                <c:pt idx="24">
                  <c:v>1890.4345351711099</c:v>
                </c:pt>
                <c:pt idx="25">
                  <c:v>1898.3643246864001</c:v>
                </c:pt>
                <c:pt idx="26">
                  <c:v>1900.69805018175</c:v>
                </c:pt>
                <c:pt idx="27">
                  <c:v>1905.1391825030601</c:v>
                </c:pt>
                <c:pt idx="28">
                  <c:v>1906.5593152850399</c:v>
                </c:pt>
                <c:pt idx="29">
                  <c:v>1902.8647792056299</c:v>
                </c:pt>
                <c:pt idx="30">
                  <c:v>1902.59877867561</c:v>
                </c:pt>
                <c:pt idx="31">
                  <c:v>1903.8649006906501</c:v>
                </c:pt>
                <c:pt idx="32">
                  <c:v>1909.5695343697801</c:v>
                </c:pt>
                <c:pt idx="33">
                  <c:v>1909.2733039704201</c:v>
                </c:pt>
                <c:pt idx="34">
                  <c:v>1911.4102577296601</c:v>
                </c:pt>
                <c:pt idx="35">
                  <c:v>1909.7067565091299</c:v>
                </c:pt>
                <c:pt idx="36">
                  <c:v>1909.35313163466</c:v>
                </c:pt>
                <c:pt idx="37">
                  <c:v>1909.5642601980001</c:v>
                </c:pt>
                <c:pt idx="38">
                  <c:v>1914.3866396969199</c:v>
                </c:pt>
                <c:pt idx="39">
                  <c:v>1915.0932477562701</c:v>
                </c:pt>
                <c:pt idx="40">
                  <c:v>1917.45403228291</c:v>
                </c:pt>
                <c:pt idx="41">
                  <c:v>1911.6948888465799</c:v>
                </c:pt>
                <c:pt idx="42">
                  <c:v>1911.5476406753601</c:v>
                </c:pt>
                <c:pt idx="43">
                  <c:v>1916.4585908070701</c:v>
                </c:pt>
                <c:pt idx="44">
                  <c:v>1919.4793752283899</c:v>
                </c:pt>
                <c:pt idx="45">
                  <c:v>1916.23657455629</c:v>
                </c:pt>
                <c:pt idx="46">
                  <c:v>1911.7491530150801</c:v>
                </c:pt>
                <c:pt idx="47">
                  <c:v>1905.2523576614501</c:v>
                </c:pt>
                <c:pt idx="48">
                  <c:v>1908.04952579617</c:v>
                </c:pt>
                <c:pt idx="49">
                  <c:v>1914.7234737093499</c:v>
                </c:pt>
                <c:pt idx="50">
                  <c:v>1916.2436142840299</c:v>
                </c:pt>
                <c:pt idx="51">
                  <c:v>1915.6104293402</c:v>
                </c:pt>
                <c:pt idx="52">
                  <c:v>1915.16159787423</c:v>
                </c:pt>
                <c:pt idx="53">
                  <c:v>1912.6617144235699</c:v>
                </c:pt>
                <c:pt idx="54">
                  <c:v>1917.0299704624499</c:v>
                </c:pt>
                <c:pt idx="55">
                  <c:v>1921.10546245145</c:v>
                </c:pt>
                <c:pt idx="56">
                  <c:v>1917.4888867816001</c:v>
                </c:pt>
                <c:pt idx="57">
                  <c:v>1913.1425731847501</c:v>
                </c:pt>
                <c:pt idx="58">
                  <c:v>1908.7169814690801</c:v>
                </c:pt>
                <c:pt idx="59">
                  <c:v>1906.58884704194</c:v>
                </c:pt>
                <c:pt idx="60">
                  <c:v>1912.7631242690099</c:v>
                </c:pt>
                <c:pt idx="61">
                  <c:v>1916.8804883908599</c:v>
                </c:pt>
                <c:pt idx="62">
                  <c:v>1916.35841752135</c:v>
                </c:pt>
                <c:pt idx="63">
                  <c:v>1911.98893966682</c:v>
                </c:pt>
                <c:pt idx="64">
                  <c:v>1911.7672009733801</c:v>
                </c:pt>
                <c:pt idx="65">
                  <c:v>1913.91753615418</c:v>
                </c:pt>
                <c:pt idx="66">
                  <c:v>1917.3592051989301</c:v>
                </c:pt>
                <c:pt idx="67">
                  <c:v>1913.11293755013</c:v>
                </c:pt>
                <c:pt idx="68">
                  <c:v>1910.14511868147</c:v>
                </c:pt>
                <c:pt idx="69">
                  <c:v>1902.59976825495</c:v>
                </c:pt>
                <c:pt idx="70">
                  <c:v>1903.4722564275501</c:v>
                </c:pt>
                <c:pt idx="71">
                  <c:v>1903.23444426022</c:v>
                </c:pt>
                <c:pt idx="72">
                  <c:v>1905.1397019362901</c:v>
                </c:pt>
                <c:pt idx="73">
                  <c:v>1906.1948029345599</c:v>
                </c:pt>
                <c:pt idx="74">
                  <c:v>1906.1204966181499</c:v>
                </c:pt>
                <c:pt idx="75">
                  <c:v>1901.7930345221</c:v>
                </c:pt>
                <c:pt idx="76">
                  <c:v>1907.00464141571</c:v>
                </c:pt>
                <c:pt idx="77">
                  <c:v>1912.88434205403</c:v>
                </c:pt>
                <c:pt idx="78">
                  <c:v>1917.06373360422</c:v>
                </c:pt>
                <c:pt idx="79">
                  <c:v>1916.66419570118</c:v>
                </c:pt>
                <c:pt idx="80">
                  <c:v>1912.3279237092399</c:v>
                </c:pt>
                <c:pt idx="81">
                  <c:v>1911.5903974282501</c:v>
                </c:pt>
                <c:pt idx="82">
                  <c:v>1913.62735050011</c:v>
                </c:pt>
                <c:pt idx="83">
                  <c:v>1916.15117123542</c:v>
                </c:pt>
                <c:pt idx="84">
                  <c:v>1915.3412068360201</c:v>
                </c:pt>
                <c:pt idx="85">
                  <c:v>1911.6043934627601</c:v>
                </c:pt>
                <c:pt idx="86">
                  <c:v>1906.49352398372</c:v>
                </c:pt>
                <c:pt idx="87">
                  <c:v>1907.76511543167</c:v>
                </c:pt>
                <c:pt idx="88">
                  <c:v>1909.4926990855899</c:v>
                </c:pt>
                <c:pt idx="89">
                  <c:v>1915.3149194663399</c:v>
                </c:pt>
                <c:pt idx="90">
                  <c:v>1916.39339897266</c:v>
                </c:pt>
                <c:pt idx="91">
                  <c:v>1911.1778545345301</c:v>
                </c:pt>
                <c:pt idx="92">
                  <c:v>1908.8823946733201</c:v>
                </c:pt>
                <c:pt idx="93">
                  <c:v>1913.0668183605501</c:v>
                </c:pt>
                <c:pt idx="94">
                  <c:v>1914.6336208083501</c:v>
                </c:pt>
                <c:pt idx="95">
                  <c:v>1917.2868539916799</c:v>
                </c:pt>
                <c:pt idx="96">
                  <c:v>1917.2434842171101</c:v>
                </c:pt>
                <c:pt idx="97">
                  <c:v>1913.0961480368801</c:v>
                </c:pt>
                <c:pt idx="98">
                  <c:v>1920.6081750492201</c:v>
                </c:pt>
                <c:pt idx="99">
                  <c:v>1930.4184585528601</c:v>
                </c:pt>
                <c:pt idx="100">
                  <c:v>1945.79394003481</c:v>
                </c:pt>
                <c:pt idx="101">
                  <c:v>1959.69457847942</c:v>
                </c:pt>
                <c:pt idx="102">
                  <c:v>1970.1759172427801</c:v>
                </c:pt>
                <c:pt idx="103">
                  <c:v>1981.6206525918301</c:v>
                </c:pt>
                <c:pt idx="104">
                  <c:v>1987.65890179588</c:v>
                </c:pt>
                <c:pt idx="105">
                  <c:v>1993.2919341437901</c:v>
                </c:pt>
                <c:pt idx="106">
                  <c:v>2008.01973559719</c:v>
                </c:pt>
                <c:pt idx="107">
                  <c:v>1999.8373183719</c:v>
                </c:pt>
                <c:pt idx="108">
                  <c:v>1997.2555610567999</c:v>
                </c:pt>
                <c:pt idx="109">
                  <c:v>1995.8184948560199</c:v>
                </c:pt>
                <c:pt idx="110">
                  <c:v>1987.6875037964401</c:v>
                </c:pt>
                <c:pt idx="111">
                  <c:v>1995.4241376242201</c:v>
                </c:pt>
                <c:pt idx="112">
                  <c:v>1998.2995671629401</c:v>
                </c:pt>
                <c:pt idx="113">
                  <c:v>1982.39901700427</c:v>
                </c:pt>
                <c:pt idx="114">
                  <c:v>1987.7384506809999</c:v>
                </c:pt>
                <c:pt idx="115">
                  <c:v>1983.3793732782599</c:v>
                </c:pt>
                <c:pt idx="116">
                  <c:v>1977.8925282821499</c:v>
                </c:pt>
                <c:pt idx="117">
                  <c:v>1988.9601105197301</c:v>
                </c:pt>
                <c:pt idx="118">
                  <c:v>1984.05923890953</c:v>
                </c:pt>
                <c:pt idx="119">
                  <c:v>1979.99158255871</c:v>
                </c:pt>
                <c:pt idx="120">
                  <c:v>1988.28306360068</c:v>
                </c:pt>
                <c:pt idx="121">
                  <c:v>1984.1496946929001</c:v>
                </c:pt>
                <c:pt idx="122">
                  <c:v>1993.3053847573301</c:v>
                </c:pt>
                <c:pt idx="123">
                  <c:v>2005.30115173884</c:v>
                </c:pt>
                <c:pt idx="124">
                  <c:v>1994.1074487747501</c:v>
                </c:pt>
                <c:pt idx="125">
                  <c:v>2002.4435749183201</c:v>
                </c:pt>
                <c:pt idx="126">
                  <c:v>2005.4199817931201</c:v>
                </c:pt>
                <c:pt idx="127">
                  <c:v>1997.44674949364</c:v>
                </c:pt>
                <c:pt idx="128">
                  <c:v>2007.06755035162</c:v>
                </c:pt>
                <c:pt idx="129">
                  <c:v>2010.09917702545</c:v>
                </c:pt>
                <c:pt idx="130">
                  <c:v>2004.77225420745</c:v>
                </c:pt>
                <c:pt idx="131">
                  <c:v>2010.17989444264</c:v>
                </c:pt>
                <c:pt idx="132">
                  <c:v>2005.3982875766001</c:v>
                </c:pt>
                <c:pt idx="133">
                  <c:v>1998.9562415687401</c:v>
                </c:pt>
                <c:pt idx="134">
                  <c:v>2011.50252664563</c:v>
                </c:pt>
                <c:pt idx="135">
                  <c:v>2009.2178758872001</c:v>
                </c:pt>
                <c:pt idx="136">
                  <c:v>2004.7253611605299</c:v>
                </c:pt>
                <c:pt idx="137">
                  <c:v>2006.43868331165</c:v>
                </c:pt>
                <c:pt idx="138">
                  <c:v>2003.9072670561</c:v>
                </c:pt>
                <c:pt idx="139">
                  <c:v>2005.69736240935</c:v>
                </c:pt>
                <c:pt idx="140">
                  <c:v>2018.61917721185</c:v>
                </c:pt>
                <c:pt idx="141">
                  <c:v>2008.56506552621</c:v>
                </c:pt>
                <c:pt idx="142">
                  <c:v>2009.04677516723</c:v>
                </c:pt>
                <c:pt idx="143">
                  <c:v>2010.2151471641</c:v>
                </c:pt>
                <c:pt idx="144">
                  <c:v>2003.4905742625001</c:v>
                </c:pt>
                <c:pt idx="145">
                  <c:v>2012.1255067899999</c:v>
                </c:pt>
                <c:pt idx="146">
                  <c:v>2018.7709651581499</c:v>
                </c:pt>
                <c:pt idx="147">
                  <c:v>2009.5606543126</c:v>
                </c:pt>
                <c:pt idx="148">
                  <c:v>2019.6362084383099</c:v>
                </c:pt>
                <c:pt idx="149">
                  <c:v>2014.7351202628099</c:v>
                </c:pt>
                <c:pt idx="150">
                  <c:v>2010.572343023</c:v>
                </c:pt>
                <c:pt idx="151">
                  <c:v>2024.55710790692</c:v>
                </c:pt>
                <c:pt idx="152">
                  <c:v>2020.65641661154</c:v>
                </c:pt>
                <c:pt idx="153">
                  <c:v>2015.2866005283499</c:v>
                </c:pt>
                <c:pt idx="154">
                  <c:v>2023.5662651825</c:v>
                </c:pt>
                <c:pt idx="155">
                  <c:v>2016.22030894761</c:v>
                </c:pt>
                <c:pt idx="156">
                  <c:v>2025.20385537947</c:v>
                </c:pt>
                <c:pt idx="157">
                  <c:v>2040.82513099828</c:v>
                </c:pt>
                <c:pt idx="158">
                  <c:v>2034.0188537829199</c:v>
                </c:pt>
                <c:pt idx="159">
                  <c:v>2039.3625014986901</c:v>
                </c:pt>
                <c:pt idx="160">
                  <c:v>2044.83782345348</c:v>
                </c:pt>
                <c:pt idx="161">
                  <c:v>2037.34651224766</c:v>
                </c:pt>
                <c:pt idx="162">
                  <c:v>2049.7027314357802</c:v>
                </c:pt>
                <c:pt idx="163">
                  <c:v>2054.0025894567898</c:v>
                </c:pt>
                <c:pt idx="164">
                  <c:v>2043.24607773977</c:v>
                </c:pt>
                <c:pt idx="165">
                  <c:v>2058.4243483653299</c:v>
                </c:pt>
                <c:pt idx="166">
                  <c:v>2056.7154937617001</c:v>
                </c:pt>
                <c:pt idx="167">
                  <c:v>2061.86859189291</c:v>
                </c:pt>
                <c:pt idx="168">
                  <c:v>2083.4179114440799</c:v>
                </c:pt>
                <c:pt idx="169">
                  <c:v>2081.8046361925599</c:v>
                </c:pt>
                <c:pt idx="170">
                  <c:v>2079.8604090940498</c:v>
                </c:pt>
                <c:pt idx="171">
                  <c:v>2081.22021998113</c:v>
                </c:pt>
                <c:pt idx="172">
                  <c:v>2063.14188386467</c:v>
                </c:pt>
                <c:pt idx="173">
                  <c:v>2060.1847697629</c:v>
                </c:pt>
                <c:pt idx="174">
                  <c:v>2066.9090003454999</c:v>
                </c:pt>
                <c:pt idx="175">
                  <c:v>2055.6504598689799</c:v>
                </c:pt>
                <c:pt idx="176">
                  <c:v>2059.60693923702</c:v>
                </c:pt>
                <c:pt idx="177">
                  <c:v>2059.6790542988601</c:v>
                </c:pt>
                <c:pt idx="178">
                  <c:v>2050.4706672217599</c:v>
                </c:pt>
                <c:pt idx="179">
                  <c:v>2060.9938412582901</c:v>
                </c:pt>
                <c:pt idx="180">
                  <c:v>2069.4810927510298</c:v>
                </c:pt>
                <c:pt idx="181">
                  <c:v>2048.8527365648702</c:v>
                </c:pt>
                <c:pt idx="182">
                  <c:v>2044.22126370615</c:v>
                </c:pt>
                <c:pt idx="183">
                  <c:v>2032.8449034876701</c:v>
                </c:pt>
                <c:pt idx="184">
                  <c:v>2023.33803234371</c:v>
                </c:pt>
                <c:pt idx="185">
                  <c:v>2040.23097047273</c:v>
                </c:pt>
                <c:pt idx="186">
                  <c:v>2036.51752137676</c:v>
                </c:pt>
                <c:pt idx="187">
                  <c:v>2027.01798617482</c:v>
                </c:pt>
                <c:pt idx="188">
                  <c:v>2031.0368928380201</c:v>
                </c:pt>
                <c:pt idx="189">
                  <c:v>2021.95362719278</c:v>
                </c:pt>
                <c:pt idx="190">
                  <c:v>2025.1945665600399</c:v>
                </c:pt>
                <c:pt idx="191">
                  <c:v>2035.4476540578701</c:v>
                </c:pt>
                <c:pt idx="192">
                  <c:v>2025.18460358167</c:v>
                </c:pt>
                <c:pt idx="193">
                  <c:v>2022.9680838285699</c:v>
                </c:pt>
                <c:pt idx="194">
                  <c:v>2028.59145032877</c:v>
                </c:pt>
                <c:pt idx="195">
                  <c:v>2021.16261422976</c:v>
                </c:pt>
                <c:pt idx="196">
                  <c:v>2037.5683746722</c:v>
                </c:pt>
                <c:pt idx="197">
                  <c:v>2043.0532495667001</c:v>
                </c:pt>
                <c:pt idx="198">
                  <c:v>2031.31662210182</c:v>
                </c:pt>
                <c:pt idx="199">
                  <c:v>2031.6231601941899</c:v>
                </c:pt>
                <c:pt idx="200">
                  <c:v>2029.4367960920999</c:v>
                </c:pt>
                <c:pt idx="201">
                  <c:v>2019.3399800225</c:v>
                </c:pt>
                <c:pt idx="202">
                  <c:v>2039.0285443406799</c:v>
                </c:pt>
                <c:pt idx="203">
                  <c:v>2028.80578136707</c:v>
                </c:pt>
                <c:pt idx="204">
                  <c:v>2022.15749626606</c:v>
                </c:pt>
                <c:pt idx="205">
                  <c:v>2025.7222342534101</c:v>
                </c:pt>
                <c:pt idx="206">
                  <c:v>2018.9732141663101</c:v>
                </c:pt>
                <c:pt idx="207">
                  <c:v>2019.0425134007501</c:v>
                </c:pt>
                <c:pt idx="208">
                  <c:v>2032.0250185856901</c:v>
                </c:pt>
                <c:pt idx="209">
                  <c:v>2016.6876933476101</c:v>
                </c:pt>
                <c:pt idx="210">
                  <c:v>2019.244207576</c:v>
                </c:pt>
                <c:pt idx="211">
                  <c:v>2018.73519096877</c:v>
                </c:pt>
                <c:pt idx="212">
                  <c:v>2010.6882071499299</c:v>
                </c:pt>
                <c:pt idx="213">
                  <c:v>2025.2755562524801</c:v>
                </c:pt>
                <c:pt idx="214">
                  <c:v>2034.2262015706399</c:v>
                </c:pt>
                <c:pt idx="215">
                  <c:v>2020.5397396030501</c:v>
                </c:pt>
                <c:pt idx="216">
                  <c:v>2028.2127774057799</c:v>
                </c:pt>
                <c:pt idx="217">
                  <c:v>2029.5024583793199</c:v>
                </c:pt>
                <c:pt idx="218">
                  <c:v>2024.73294189996</c:v>
                </c:pt>
                <c:pt idx="219">
                  <c:v>2039.11104365753</c:v>
                </c:pt>
                <c:pt idx="220">
                  <c:v>2035.27939492619</c:v>
                </c:pt>
                <c:pt idx="221">
                  <c:v>2027.7366466193901</c:v>
                </c:pt>
                <c:pt idx="222">
                  <c:v>2040.2608841578699</c:v>
                </c:pt>
                <c:pt idx="223">
                  <c:v>2031.8933334350099</c:v>
                </c:pt>
                <c:pt idx="224">
                  <c:v>2032.06507078204</c:v>
                </c:pt>
                <c:pt idx="225">
                  <c:v>2046.33931065249</c:v>
                </c:pt>
                <c:pt idx="226">
                  <c:v>2039.81861653288</c:v>
                </c:pt>
                <c:pt idx="227">
                  <c:v>2037.6942546436201</c:v>
                </c:pt>
                <c:pt idx="228">
                  <c:v>2039.6583406955299</c:v>
                </c:pt>
                <c:pt idx="229">
                  <c:v>2032.1476252597399</c:v>
                </c:pt>
                <c:pt idx="230">
                  <c:v>2038.8552580573701</c:v>
                </c:pt>
                <c:pt idx="231">
                  <c:v>2045.8633794093801</c:v>
                </c:pt>
                <c:pt idx="232">
                  <c:v>2032.46589386713</c:v>
                </c:pt>
                <c:pt idx="233">
                  <c:v>2035.9731816321801</c:v>
                </c:pt>
                <c:pt idx="234">
                  <c:v>2032.67595178439</c:v>
                </c:pt>
                <c:pt idx="235">
                  <c:v>2029.8678465396399</c:v>
                </c:pt>
                <c:pt idx="236">
                  <c:v>2041.3343694084101</c:v>
                </c:pt>
                <c:pt idx="237">
                  <c:v>2040.3384035280501</c:v>
                </c:pt>
                <c:pt idx="238">
                  <c:v>2033.5080135318999</c:v>
                </c:pt>
                <c:pt idx="239">
                  <c:v>2045.8909840817</c:v>
                </c:pt>
                <c:pt idx="240">
                  <c:v>2041.57733702221</c:v>
                </c:pt>
                <c:pt idx="241">
                  <c:v>2047.0821349119601</c:v>
                </c:pt>
                <c:pt idx="242">
                  <c:v>2058.9877915301799</c:v>
                </c:pt>
                <c:pt idx="243">
                  <c:v>2049.5533290970302</c:v>
                </c:pt>
                <c:pt idx="244">
                  <c:v>2054.0092586474002</c:v>
                </c:pt>
                <c:pt idx="245">
                  <c:v>2058.7324936885698</c:v>
                </c:pt>
                <c:pt idx="246">
                  <c:v>2047.6877683999701</c:v>
                </c:pt>
                <c:pt idx="247">
                  <c:v>2058.3030222296202</c:v>
                </c:pt>
                <c:pt idx="248">
                  <c:v>2065.7661747114598</c:v>
                </c:pt>
                <c:pt idx="249">
                  <c:v>2055.9560866715801</c:v>
                </c:pt>
                <c:pt idx="250">
                  <c:v>2061.0952193389298</c:v>
                </c:pt>
                <c:pt idx="251">
                  <c:v>2059.3453609736998</c:v>
                </c:pt>
                <c:pt idx="252">
                  <c:v>2049.6180950063199</c:v>
                </c:pt>
                <c:pt idx="253">
                  <c:v>2064.0770596440698</c:v>
                </c:pt>
                <c:pt idx="254">
                  <c:v>2059.5813222888501</c:v>
                </c:pt>
                <c:pt idx="255">
                  <c:v>2052.5398006026298</c:v>
                </c:pt>
                <c:pt idx="256">
                  <c:v>2059.8495963660998</c:v>
                </c:pt>
                <c:pt idx="257">
                  <c:v>2053.68738467821</c:v>
                </c:pt>
                <c:pt idx="258">
                  <c:v>2055.1805789189698</c:v>
                </c:pt>
                <c:pt idx="259">
                  <c:v>2068.97301287457</c:v>
                </c:pt>
                <c:pt idx="260">
                  <c:v>2059.1937851524899</c:v>
                </c:pt>
                <c:pt idx="261">
                  <c:v>2061.09229237827</c:v>
                </c:pt>
                <c:pt idx="262">
                  <c:v>2062.2603867244202</c:v>
                </c:pt>
                <c:pt idx="263">
                  <c:v>2052.23260260393</c:v>
                </c:pt>
                <c:pt idx="264">
                  <c:v>2062.4456185038198</c:v>
                </c:pt>
                <c:pt idx="265">
                  <c:v>2067.94866082412</c:v>
                </c:pt>
                <c:pt idx="266">
                  <c:v>2059.6569035535599</c:v>
                </c:pt>
                <c:pt idx="267">
                  <c:v>2065.16968141397</c:v>
                </c:pt>
                <c:pt idx="268">
                  <c:v>2064.5089610976001</c:v>
                </c:pt>
                <c:pt idx="269">
                  <c:v>2060.4404174617598</c:v>
                </c:pt>
                <c:pt idx="270">
                  <c:v>2073.7106763659399</c:v>
                </c:pt>
                <c:pt idx="271">
                  <c:v>2071.0587977649702</c:v>
                </c:pt>
                <c:pt idx="272">
                  <c:v>2066.1704281051698</c:v>
                </c:pt>
                <c:pt idx="273">
                  <c:v>2069.2562065555799</c:v>
                </c:pt>
                <c:pt idx="274">
                  <c:v>2064.5020339214402</c:v>
                </c:pt>
                <c:pt idx="275">
                  <c:v>2064.9334159652299</c:v>
                </c:pt>
                <c:pt idx="276">
                  <c:v>2078.3095237566399</c:v>
                </c:pt>
                <c:pt idx="277">
                  <c:v>2070.7198211628001</c:v>
                </c:pt>
                <c:pt idx="278">
                  <c:v>2070.66022618958</c:v>
                </c:pt>
                <c:pt idx="279">
                  <c:v>2071.8779996203398</c:v>
                </c:pt>
                <c:pt idx="280">
                  <c:v>2073.3618354946798</c:v>
                </c:pt>
                <c:pt idx="281">
                  <c:v>2087.6606612642699</c:v>
                </c:pt>
                <c:pt idx="282">
                  <c:v>2108.0623879306499</c:v>
                </c:pt>
                <c:pt idx="283">
                  <c:v>2096.2806528997298</c:v>
                </c:pt>
                <c:pt idx="284">
                  <c:v>2102.7587722214098</c:v>
                </c:pt>
                <c:pt idx="285">
                  <c:v>2097.40689440297</c:v>
                </c:pt>
                <c:pt idx="286">
                  <c:v>2093.3519062721002</c:v>
                </c:pt>
                <c:pt idx="287">
                  <c:v>2109.7573176774999</c:v>
                </c:pt>
                <c:pt idx="288">
                  <c:v>2103.52941926515</c:v>
                </c:pt>
                <c:pt idx="289">
                  <c:v>2089.9269717104398</c:v>
                </c:pt>
                <c:pt idx="290">
                  <c:v>2099.4311022245502</c:v>
                </c:pt>
                <c:pt idx="291">
                  <c:v>2094.9176003214102</c:v>
                </c:pt>
                <c:pt idx="292">
                  <c:v>2101.8011112228601</c:v>
                </c:pt>
                <c:pt idx="293">
                  <c:v>2114.9283761868701</c:v>
                </c:pt>
                <c:pt idx="294">
                  <c:v>2104.7636021425601</c:v>
                </c:pt>
                <c:pt idx="295">
                  <c:v>2105.2554949434102</c:v>
                </c:pt>
                <c:pt idx="296">
                  <c:v>2109.01169775993</c:v>
                </c:pt>
                <c:pt idx="297">
                  <c:v>2094.0662018713601</c:v>
                </c:pt>
                <c:pt idx="298">
                  <c:v>2107.7752676591599</c:v>
                </c:pt>
                <c:pt idx="299">
                  <c:v>2120.1208466121998</c:v>
                </c:pt>
                <c:pt idx="300">
                  <c:v>2109.8772899033702</c:v>
                </c:pt>
                <c:pt idx="301">
                  <c:v>2107.3679587639299</c:v>
                </c:pt>
                <c:pt idx="302">
                  <c:v>2101.4321789555702</c:v>
                </c:pt>
                <c:pt idx="303">
                  <c:v>2089.21871218359</c:v>
                </c:pt>
                <c:pt idx="304">
                  <c:v>2118.4772919969801</c:v>
                </c:pt>
                <c:pt idx="305">
                  <c:v>2113.7382780010298</c:v>
                </c:pt>
                <c:pt idx="306">
                  <c:v>2095.7045065034599</c:v>
                </c:pt>
                <c:pt idx="307">
                  <c:v>2097.5725838437302</c:v>
                </c:pt>
                <c:pt idx="308">
                  <c:v>2091.4886602894098</c:v>
                </c:pt>
                <c:pt idx="309">
                  <c:v>2098.3183669408099</c:v>
                </c:pt>
                <c:pt idx="310">
                  <c:v>2112.3353677857899</c:v>
                </c:pt>
                <c:pt idx="311">
                  <c:v>2091.6366760247101</c:v>
                </c:pt>
                <c:pt idx="312">
                  <c:v>2089.8454616129402</c:v>
                </c:pt>
                <c:pt idx="313">
                  <c:v>2098.0887932638798</c:v>
                </c:pt>
                <c:pt idx="314">
                  <c:v>2089.5515414632</c:v>
                </c:pt>
                <c:pt idx="315">
                  <c:v>2095.4329548567398</c:v>
                </c:pt>
                <c:pt idx="316">
                  <c:v>2104.3166570745402</c:v>
                </c:pt>
                <c:pt idx="317">
                  <c:v>2096.7762279229</c:v>
                </c:pt>
                <c:pt idx="318">
                  <c:v>2102.9499427308001</c:v>
                </c:pt>
                <c:pt idx="319">
                  <c:v>2092.5139398204601</c:v>
                </c:pt>
                <c:pt idx="320">
                  <c:v>2082.5176687635599</c:v>
                </c:pt>
                <c:pt idx="321">
                  <c:v>2101.0029473108998</c:v>
                </c:pt>
                <c:pt idx="322">
                  <c:v>2102.8261789568</c:v>
                </c:pt>
                <c:pt idx="323">
                  <c:v>2084.8207041596402</c:v>
                </c:pt>
                <c:pt idx="324">
                  <c:v>2084.4013464703698</c:v>
                </c:pt>
                <c:pt idx="325">
                  <c:v>2073.3813978343801</c:v>
                </c:pt>
                <c:pt idx="326">
                  <c:v>2081.1114104718299</c:v>
                </c:pt>
                <c:pt idx="327">
                  <c:v>2090.38895118449</c:v>
                </c:pt>
                <c:pt idx="328">
                  <c:v>2071.8520270930699</c:v>
                </c:pt>
                <c:pt idx="329">
                  <c:v>2065.0982652821599</c:v>
                </c:pt>
                <c:pt idx="330">
                  <c:v>2063.10850490445</c:v>
                </c:pt>
                <c:pt idx="331">
                  <c:v>2047.19281251395</c:v>
                </c:pt>
                <c:pt idx="332">
                  <c:v>2051.7583637835901</c:v>
                </c:pt>
                <c:pt idx="333">
                  <c:v>2047.9042751935399</c:v>
                </c:pt>
                <c:pt idx="334">
                  <c:v>2034.2151434796699</c:v>
                </c:pt>
                <c:pt idx="335">
                  <c:v>2039.3019995285999</c:v>
                </c:pt>
                <c:pt idx="336">
                  <c:v>2036.8125273867799</c:v>
                </c:pt>
                <c:pt idx="337">
                  <c:v>2033.12446477193</c:v>
                </c:pt>
                <c:pt idx="338">
                  <c:v>2050.7157125009799</c:v>
                </c:pt>
                <c:pt idx="339">
                  <c:v>2040.0599313380001</c:v>
                </c:pt>
                <c:pt idx="340">
                  <c:v>2034.7566481205699</c:v>
                </c:pt>
                <c:pt idx="341">
                  <c:v>2045.47879052653</c:v>
                </c:pt>
                <c:pt idx="342">
                  <c:v>2038.1989360293001</c:v>
                </c:pt>
                <c:pt idx="343">
                  <c:v>2038.01113461916</c:v>
                </c:pt>
                <c:pt idx="344">
                  <c:v>2053.8438760181102</c:v>
                </c:pt>
                <c:pt idx="345">
                  <c:v>2041.2120856173101</c:v>
                </c:pt>
                <c:pt idx="346">
                  <c:v>2051.3718521289102</c:v>
                </c:pt>
                <c:pt idx="347">
                  <c:v>2052.7727946717</c:v>
                </c:pt>
                <c:pt idx="348">
                  <c:v>2041.9033094632</c:v>
                </c:pt>
                <c:pt idx="349">
                  <c:v>2051.2713316076602</c:v>
                </c:pt>
                <c:pt idx="350">
                  <c:v>2056.60320808702</c:v>
                </c:pt>
                <c:pt idx="351">
                  <c:v>2042.63973443129</c:v>
                </c:pt>
                <c:pt idx="352">
                  <c:v>2049.8646200416702</c:v>
                </c:pt>
                <c:pt idx="353">
                  <c:v>2045.52637812326</c:v>
                </c:pt>
                <c:pt idx="354">
                  <c:v>2042.18787548155</c:v>
                </c:pt>
                <c:pt idx="355">
                  <c:v>2055.8449291184902</c:v>
                </c:pt>
                <c:pt idx="356">
                  <c:v>2053.2542509488799</c:v>
                </c:pt>
                <c:pt idx="357">
                  <c:v>2047.4963569577901</c:v>
                </c:pt>
                <c:pt idx="358">
                  <c:v>2054.4296019726798</c:v>
                </c:pt>
                <c:pt idx="359">
                  <c:v>2047.3888518840799</c:v>
                </c:pt>
                <c:pt idx="360">
                  <c:v>2051.6114470913199</c:v>
                </c:pt>
                <c:pt idx="361">
                  <c:v>2064.15199595289</c:v>
                </c:pt>
                <c:pt idx="362">
                  <c:v>2053.82855010395</c:v>
                </c:pt>
                <c:pt idx="363">
                  <c:v>2054.0648936235798</c:v>
                </c:pt>
                <c:pt idx="364">
                  <c:v>2057.8591955708698</c:v>
                </c:pt>
                <c:pt idx="365">
                  <c:v>2046.2683679576401</c:v>
                </c:pt>
                <c:pt idx="366">
                  <c:v>2055.5001318642098</c:v>
                </c:pt>
                <c:pt idx="367">
                  <c:v>2062.3918357038201</c:v>
                </c:pt>
                <c:pt idx="368">
                  <c:v>2051.3721935691901</c:v>
                </c:pt>
                <c:pt idx="369">
                  <c:v>2058.1235247721702</c:v>
                </c:pt>
                <c:pt idx="370">
                  <c:v>2053.3073039512201</c:v>
                </c:pt>
                <c:pt idx="371">
                  <c:v>2048.1448425706499</c:v>
                </c:pt>
                <c:pt idx="372">
                  <c:v>2063.9931415939</c:v>
                </c:pt>
                <c:pt idx="373">
                  <c:v>2057.85028428133</c:v>
                </c:pt>
                <c:pt idx="374">
                  <c:v>2051.8050006429198</c:v>
                </c:pt>
                <c:pt idx="375">
                  <c:v>2061.2396444284</c:v>
                </c:pt>
                <c:pt idx="376">
                  <c:v>2056.4294613195898</c:v>
                </c:pt>
                <c:pt idx="377">
                  <c:v>2058.0241824087402</c:v>
                </c:pt>
                <c:pt idx="378">
                  <c:v>2069.4989420105799</c:v>
                </c:pt>
                <c:pt idx="379">
                  <c:v>2064.3721773641</c:v>
                </c:pt>
                <c:pt idx="380">
                  <c:v>2070.68844115913</c:v>
                </c:pt>
                <c:pt idx="381">
                  <c:v>2072.1782724560599</c:v>
                </c:pt>
                <c:pt idx="382">
                  <c:v>2060.1701475781001</c:v>
                </c:pt>
                <c:pt idx="383">
                  <c:v>2068.5307250589499</c:v>
                </c:pt>
                <c:pt idx="384">
                  <c:v>2080.76885001033</c:v>
                </c:pt>
                <c:pt idx="385">
                  <c:v>2071.59166636178</c:v>
                </c:pt>
                <c:pt idx="386">
                  <c:v>2073.4719416796102</c:v>
                </c:pt>
                <c:pt idx="387">
                  <c:v>2068.1408968936298</c:v>
                </c:pt>
                <c:pt idx="388">
                  <c:v>2057.6097960668999</c:v>
                </c:pt>
                <c:pt idx="389">
                  <c:v>2073.50207001425</c:v>
                </c:pt>
                <c:pt idx="390">
                  <c:v>2071.11514461863</c:v>
                </c:pt>
                <c:pt idx="391">
                  <c:v>2064.6855426454199</c:v>
                </c:pt>
                <c:pt idx="392">
                  <c:v>2070.5369757518101</c:v>
                </c:pt>
                <c:pt idx="393">
                  <c:v>2067.04908623142</c:v>
                </c:pt>
                <c:pt idx="394">
                  <c:v>2070.4990212727698</c:v>
                </c:pt>
                <c:pt idx="395">
                  <c:v>2089.1987449008602</c:v>
                </c:pt>
                <c:pt idx="396">
                  <c:v>2080.0497825836501</c:v>
                </c:pt>
                <c:pt idx="397">
                  <c:v>2079.76010647885</c:v>
                </c:pt>
                <c:pt idx="398">
                  <c:v>2077.5916835634198</c:v>
                </c:pt>
                <c:pt idx="399">
                  <c:v>2069.8496123434002</c:v>
                </c:pt>
                <c:pt idx="400">
                  <c:v>2074.7836475346598</c:v>
                </c:pt>
                <c:pt idx="401">
                  <c:v>2078.0446129935199</c:v>
                </c:pt>
                <c:pt idx="402">
                  <c:v>2068.1753120409699</c:v>
                </c:pt>
                <c:pt idx="403">
                  <c:v>2073.54773889131</c:v>
                </c:pt>
                <c:pt idx="404">
                  <c:v>2068.4228769279798</c:v>
                </c:pt>
                <c:pt idx="405">
                  <c:v>2066.2320527341799</c:v>
                </c:pt>
                <c:pt idx="406">
                  <c:v>2082.9647205678698</c:v>
                </c:pt>
                <c:pt idx="407">
                  <c:v>2083.2522175908998</c:v>
                </c:pt>
                <c:pt idx="408">
                  <c:v>2081.9092148708501</c:v>
                </c:pt>
                <c:pt idx="409">
                  <c:v>2087.5545114687602</c:v>
                </c:pt>
                <c:pt idx="410">
                  <c:v>2082.9956134756399</c:v>
                </c:pt>
                <c:pt idx="411">
                  <c:v>2086.83704818352</c:v>
                </c:pt>
                <c:pt idx="412">
                  <c:v>2096.6462489046999</c:v>
                </c:pt>
                <c:pt idx="413">
                  <c:v>2085.2937728449501</c:v>
                </c:pt>
                <c:pt idx="414">
                  <c:v>2083.1130989287399</c:v>
                </c:pt>
                <c:pt idx="415">
                  <c:v>2084.83939738857</c:v>
                </c:pt>
                <c:pt idx="416">
                  <c:v>2077.2178841352802</c:v>
                </c:pt>
                <c:pt idx="417">
                  <c:v>2086.5325633884299</c:v>
                </c:pt>
                <c:pt idx="418">
                  <c:v>2094.8943363912799</c:v>
                </c:pt>
                <c:pt idx="419">
                  <c:v>2089.1840202534399</c:v>
                </c:pt>
                <c:pt idx="420">
                  <c:v>2091.8585206878302</c:v>
                </c:pt>
                <c:pt idx="421">
                  <c:v>2090.8325101566802</c:v>
                </c:pt>
                <c:pt idx="422">
                  <c:v>2082.6556935482599</c:v>
                </c:pt>
                <c:pt idx="423">
                  <c:v>2089.1457055525798</c:v>
                </c:pt>
                <c:pt idx="424">
                  <c:v>2085.1380220000201</c:v>
                </c:pt>
                <c:pt idx="425">
                  <c:v>2078.30937742794</c:v>
                </c:pt>
                <c:pt idx="426">
                  <c:v>2084.87301668083</c:v>
                </c:pt>
                <c:pt idx="427">
                  <c:v>2079.7529647504798</c:v>
                </c:pt>
                <c:pt idx="428">
                  <c:v>2081.5460385608999</c:v>
                </c:pt>
                <c:pt idx="429">
                  <c:v>2096.2998027355302</c:v>
                </c:pt>
                <c:pt idx="430">
                  <c:v>2095.3059321660899</c:v>
                </c:pt>
                <c:pt idx="431">
                  <c:v>2094.31012819023</c:v>
                </c:pt>
                <c:pt idx="432">
                  <c:v>2100.8795021084002</c:v>
                </c:pt>
                <c:pt idx="433">
                  <c:v>2087.9018914747298</c:v>
                </c:pt>
                <c:pt idx="434">
                  <c:v>2098.0515931074101</c:v>
                </c:pt>
                <c:pt idx="435">
                  <c:v>2108.6953240871198</c:v>
                </c:pt>
                <c:pt idx="436">
                  <c:v>2100.4148243068998</c:v>
                </c:pt>
                <c:pt idx="437">
                  <c:v>2104.4474264076498</c:v>
                </c:pt>
                <c:pt idx="438">
                  <c:v>2101.9002511277599</c:v>
                </c:pt>
                <c:pt idx="439">
                  <c:v>2091.91746449629</c:v>
                </c:pt>
                <c:pt idx="440">
                  <c:v>2109.68708594483</c:v>
                </c:pt>
                <c:pt idx="441">
                  <c:v>2107.2419421752202</c:v>
                </c:pt>
                <c:pt idx="442">
                  <c:v>2099.1708026722799</c:v>
                </c:pt>
                <c:pt idx="443">
                  <c:v>2102.94537670607</c:v>
                </c:pt>
                <c:pt idx="444">
                  <c:v>2097.2009453524101</c:v>
                </c:pt>
                <c:pt idx="445">
                  <c:v>2100.74824542344</c:v>
                </c:pt>
                <c:pt idx="446">
                  <c:v>2115.6006861150299</c:v>
                </c:pt>
                <c:pt idx="447">
                  <c:v>2103.5895857721798</c:v>
                </c:pt>
                <c:pt idx="448">
                  <c:v>2104.5505960155001</c:v>
                </c:pt>
                <c:pt idx="449">
                  <c:v>2109.3202230697598</c:v>
                </c:pt>
                <c:pt idx="450">
                  <c:v>2099.59302247699</c:v>
                </c:pt>
                <c:pt idx="451">
                  <c:v>2108.8094499192598</c:v>
                </c:pt>
                <c:pt idx="452">
                  <c:v>2115.2507188895102</c:v>
                </c:pt>
                <c:pt idx="453">
                  <c:v>2104.4529387468401</c:v>
                </c:pt>
                <c:pt idx="454">
                  <c:v>2110.9677122492699</c:v>
                </c:pt>
                <c:pt idx="455">
                  <c:v>2109.25626603931</c:v>
                </c:pt>
                <c:pt idx="456">
                  <c:v>2100.3283409856099</c:v>
                </c:pt>
                <c:pt idx="457">
                  <c:v>2115.8090765670499</c:v>
                </c:pt>
                <c:pt idx="458">
                  <c:v>2114.49929995101</c:v>
                </c:pt>
                <c:pt idx="459">
                  <c:v>2107.1170381587499</c:v>
                </c:pt>
                <c:pt idx="460">
                  <c:v>2112.40099835206</c:v>
                </c:pt>
                <c:pt idx="461">
                  <c:v>2107.01360276175</c:v>
                </c:pt>
                <c:pt idx="462">
                  <c:v>2106.6618900486901</c:v>
                </c:pt>
                <c:pt idx="463">
                  <c:v>2119.9948196625301</c:v>
                </c:pt>
                <c:pt idx="464">
                  <c:v>2109.9790010243601</c:v>
                </c:pt>
                <c:pt idx="465">
                  <c:v>2106.81755658461</c:v>
                </c:pt>
                <c:pt idx="466">
                  <c:v>2112.5477909002202</c:v>
                </c:pt>
                <c:pt idx="467">
                  <c:v>2103.49029691953</c:v>
                </c:pt>
                <c:pt idx="468">
                  <c:v>2112.2644815724798</c:v>
                </c:pt>
                <c:pt idx="469">
                  <c:v>2120.20108384063</c:v>
                </c:pt>
                <c:pt idx="470">
                  <c:v>2107.7019483057002</c:v>
                </c:pt>
                <c:pt idx="471">
                  <c:v>2111.9574895748801</c:v>
                </c:pt>
                <c:pt idx="472">
                  <c:v>2109.9645982359002</c:v>
                </c:pt>
                <c:pt idx="473">
                  <c:v>2101.8537870824798</c:v>
                </c:pt>
                <c:pt idx="474">
                  <c:v>2116.4849645274298</c:v>
                </c:pt>
                <c:pt idx="475">
                  <c:v>2112.8306219044498</c:v>
                </c:pt>
                <c:pt idx="476">
                  <c:v>2104.5830274071</c:v>
                </c:pt>
                <c:pt idx="477">
                  <c:v>2107.9500642595599</c:v>
                </c:pt>
                <c:pt idx="478">
                  <c:v>2099.9641456766499</c:v>
                </c:pt>
                <c:pt idx="479">
                  <c:v>2098.1819624319901</c:v>
                </c:pt>
                <c:pt idx="480">
                  <c:v>2107.5555189956099</c:v>
                </c:pt>
                <c:pt idx="481">
                  <c:v>2097.8390337064402</c:v>
                </c:pt>
                <c:pt idx="482">
                  <c:v>2093.6934149773401</c:v>
                </c:pt>
                <c:pt idx="483">
                  <c:v>2095.0698108809602</c:v>
                </c:pt>
                <c:pt idx="484">
                  <c:v>2090.5194707097799</c:v>
                </c:pt>
                <c:pt idx="485">
                  <c:v>2099.8178398305199</c:v>
                </c:pt>
                <c:pt idx="486">
                  <c:v>2104.7738547867102</c:v>
                </c:pt>
                <c:pt idx="487">
                  <c:v>2095.1663617966701</c:v>
                </c:pt>
                <c:pt idx="488">
                  <c:v>2095.6181285962698</c:v>
                </c:pt>
                <c:pt idx="489">
                  <c:v>2094.2117488977201</c:v>
                </c:pt>
                <c:pt idx="490">
                  <c:v>2085.3864766472698</c:v>
                </c:pt>
                <c:pt idx="491">
                  <c:v>2090.7026093721101</c:v>
                </c:pt>
                <c:pt idx="492">
                  <c:v>2087.9284836849301</c:v>
                </c:pt>
                <c:pt idx="493">
                  <c:v>2080.32162245169</c:v>
                </c:pt>
                <c:pt idx="494">
                  <c:v>2081.9289609840798</c:v>
                </c:pt>
                <c:pt idx="495">
                  <c:v>2075.9810266949398</c:v>
                </c:pt>
                <c:pt idx="496">
                  <c:v>2074.1701156987501</c:v>
                </c:pt>
                <c:pt idx="497">
                  <c:v>2085.969089835</c:v>
                </c:pt>
                <c:pt idx="498">
                  <c:v>2077.6458995295802</c:v>
                </c:pt>
                <c:pt idx="499">
                  <c:v>2073.8042135620299</c:v>
                </c:pt>
                <c:pt idx="500">
                  <c:v>2077.5936368985399</c:v>
                </c:pt>
                <c:pt idx="501">
                  <c:v>2070.2500278515599</c:v>
                </c:pt>
                <c:pt idx="502">
                  <c:v>2075.3246183554902</c:v>
                </c:pt>
                <c:pt idx="503">
                  <c:v>2083.8248622495198</c:v>
                </c:pt>
                <c:pt idx="504">
                  <c:v>2075.7482180637899</c:v>
                </c:pt>
                <c:pt idx="505">
                  <c:v>2083.6299802025101</c:v>
                </c:pt>
                <c:pt idx="506">
                  <c:v>2084.4504303036001</c:v>
                </c:pt>
                <c:pt idx="507">
                  <c:v>2078.9161122987498</c:v>
                </c:pt>
                <c:pt idx="508">
                  <c:v>2092.21852978572</c:v>
                </c:pt>
                <c:pt idx="509">
                  <c:v>2091.7150810144599</c:v>
                </c:pt>
                <c:pt idx="510">
                  <c:v>2087.1284015364499</c:v>
                </c:pt>
                <c:pt idx="511">
                  <c:v>2090.4244204748702</c:v>
                </c:pt>
                <c:pt idx="512">
                  <c:v>2084.1850199135401</c:v>
                </c:pt>
                <c:pt idx="513">
                  <c:v>2084.1053760489399</c:v>
                </c:pt>
                <c:pt idx="514">
                  <c:v>2099.6980405327799</c:v>
                </c:pt>
                <c:pt idx="515">
                  <c:v>2092.5394703223801</c:v>
                </c:pt>
                <c:pt idx="516">
                  <c:v>2093.2844270305</c:v>
                </c:pt>
                <c:pt idx="517">
                  <c:v>2095.759554449</c:v>
                </c:pt>
                <c:pt idx="518">
                  <c:v>2089.4204973855599</c:v>
                </c:pt>
                <c:pt idx="519">
                  <c:v>2096.4542337514399</c:v>
                </c:pt>
                <c:pt idx="520">
                  <c:v>2104.7865400401301</c:v>
                </c:pt>
                <c:pt idx="521">
                  <c:v>2090.9803211813401</c:v>
                </c:pt>
                <c:pt idx="522">
                  <c:v>2094.33514974424</c:v>
                </c:pt>
                <c:pt idx="523">
                  <c:v>2091.70371052677</c:v>
                </c:pt>
                <c:pt idx="524">
                  <c:v>2083.0890415958602</c:v>
                </c:pt>
                <c:pt idx="525">
                  <c:v>2099.41411951182</c:v>
                </c:pt>
                <c:pt idx="526">
                  <c:v>2097.2277056122298</c:v>
                </c:pt>
                <c:pt idx="527">
                  <c:v>2089.2193027059702</c:v>
                </c:pt>
                <c:pt idx="528">
                  <c:v>2096.3323256988701</c:v>
                </c:pt>
                <c:pt idx="529">
                  <c:v>2092.2474700754001</c:v>
                </c:pt>
                <c:pt idx="530">
                  <c:v>2093.70140610216</c:v>
                </c:pt>
                <c:pt idx="531">
                  <c:v>2107.2453575313598</c:v>
                </c:pt>
                <c:pt idx="532">
                  <c:v>2093.63533461628</c:v>
                </c:pt>
                <c:pt idx="533">
                  <c:v>2096.0950272138798</c:v>
                </c:pt>
                <c:pt idx="534">
                  <c:v>2100.4600070145698</c:v>
                </c:pt>
                <c:pt idx="535">
                  <c:v>2088.5358723171598</c:v>
                </c:pt>
                <c:pt idx="536">
                  <c:v>2098.2501417581798</c:v>
                </c:pt>
                <c:pt idx="537">
                  <c:v>2108.9465678376901</c:v>
                </c:pt>
                <c:pt idx="538">
                  <c:v>2099.3605142842198</c:v>
                </c:pt>
                <c:pt idx="539">
                  <c:v>2103.03709249849</c:v>
                </c:pt>
                <c:pt idx="540">
                  <c:v>2096.3259376267501</c:v>
                </c:pt>
                <c:pt idx="541">
                  <c:v>2085.6322462871699</c:v>
                </c:pt>
                <c:pt idx="542">
                  <c:v>2097.6524172019299</c:v>
                </c:pt>
                <c:pt idx="543">
                  <c:v>2097.34123856719</c:v>
                </c:pt>
                <c:pt idx="544">
                  <c:v>2081.3442510565101</c:v>
                </c:pt>
                <c:pt idx="545">
                  <c:v>2088.7260495175501</c:v>
                </c:pt>
                <c:pt idx="546">
                  <c:v>2084.8693836331599</c:v>
                </c:pt>
                <c:pt idx="547">
                  <c:v>2080.5885370206602</c:v>
                </c:pt>
                <c:pt idx="548">
                  <c:v>2097.0033413536098</c:v>
                </c:pt>
                <c:pt idx="549">
                  <c:v>2089.5076340216001</c:v>
                </c:pt>
                <c:pt idx="550">
                  <c:v>2082.0795464824</c:v>
                </c:pt>
                <c:pt idx="551">
                  <c:v>2092.9080954565602</c:v>
                </c:pt>
                <c:pt idx="552">
                  <c:v>2084.0861588766902</c:v>
                </c:pt>
                <c:pt idx="553">
                  <c:v>2093.8563580495302</c:v>
                </c:pt>
                <c:pt idx="554">
                  <c:v>2112.02475849146</c:v>
                </c:pt>
                <c:pt idx="555">
                  <c:v>2100.90414666998</c:v>
                </c:pt>
                <c:pt idx="556">
                  <c:v>2112.8332129870901</c:v>
                </c:pt>
                <c:pt idx="557">
                  <c:v>2110.7618016459501</c:v>
                </c:pt>
                <c:pt idx="558">
                  <c:v>2098.3797642500199</c:v>
                </c:pt>
                <c:pt idx="559">
                  <c:v>2115.7463816218801</c:v>
                </c:pt>
                <c:pt idx="560">
                  <c:v>2115.3641858475498</c:v>
                </c:pt>
                <c:pt idx="561">
                  <c:v>2102.2606914893199</c:v>
                </c:pt>
                <c:pt idx="562">
                  <c:v>2108.4803821322198</c:v>
                </c:pt>
                <c:pt idx="563">
                  <c:v>2096.10833564837</c:v>
                </c:pt>
                <c:pt idx="564">
                  <c:v>2098.5107392008499</c:v>
                </c:pt>
                <c:pt idx="565">
                  <c:v>2116.0553163867198</c:v>
                </c:pt>
                <c:pt idx="566">
                  <c:v>2101.60005680308</c:v>
                </c:pt>
                <c:pt idx="567">
                  <c:v>2092.9663347197302</c:v>
                </c:pt>
                <c:pt idx="568">
                  <c:v>2100.0349963646299</c:v>
                </c:pt>
                <c:pt idx="569">
                  <c:v>2091.5755417570799</c:v>
                </c:pt>
                <c:pt idx="570">
                  <c:v>2103.5824258776001</c:v>
                </c:pt>
                <c:pt idx="571">
                  <c:v>2116.5192573177101</c:v>
                </c:pt>
                <c:pt idx="572">
                  <c:v>2108.7181647275002</c:v>
                </c:pt>
                <c:pt idx="573">
                  <c:v>2117.1536468126601</c:v>
                </c:pt>
                <c:pt idx="574">
                  <c:v>2115.9490496081698</c:v>
                </c:pt>
                <c:pt idx="575">
                  <c:v>2105.3047441055501</c:v>
                </c:pt>
                <c:pt idx="576">
                  <c:v>2127.2114658312098</c:v>
                </c:pt>
                <c:pt idx="577">
                  <c:v>2123.81841192007</c:v>
                </c:pt>
                <c:pt idx="578">
                  <c:v>2117.5653976837798</c:v>
                </c:pt>
                <c:pt idx="579">
                  <c:v>2123.4154668859301</c:v>
                </c:pt>
                <c:pt idx="580">
                  <c:v>2114.39741003381</c:v>
                </c:pt>
                <c:pt idx="581">
                  <c:v>2118.2033219484201</c:v>
                </c:pt>
                <c:pt idx="582">
                  <c:v>2136.7488648471499</c:v>
                </c:pt>
                <c:pt idx="583">
                  <c:v>2116.3971014137701</c:v>
                </c:pt>
                <c:pt idx="584">
                  <c:v>2114.6624010400201</c:v>
                </c:pt>
                <c:pt idx="585">
                  <c:v>2110.7625054719701</c:v>
                </c:pt>
                <c:pt idx="586">
                  <c:v>2091.9279624248902</c:v>
                </c:pt>
                <c:pt idx="587">
                  <c:v>2099.0457409861401</c:v>
                </c:pt>
                <c:pt idx="588">
                  <c:v>2108.6210353810402</c:v>
                </c:pt>
                <c:pt idx="589">
                  <c:v>2098.3728886720701</c:v>
                </c:pt>
                <c:pt idx="590">
                  <c:v>2105.5152789261901</c:v>
                </c:pt>
                <c:pt idx="591">
                  <c:v>2105.1605290850198</c:v>
                </c:pt>
                <c:pt idx="592">
                  <c:v>2097.6018925339099</c:v>
                </c:pt>
                <c:pt idx="593">
                  <c:v>2122.82793023149</c:v>
                </c:pt>
                <c:pt idx="594">
                  <c:v>2124.3162356662601</c:v>
                </c:pt>
                <c:pt idx="595">
                  <c:v>2115.5868941508702</c:v>
                </c:pt>
                <c:pt idx="596">
                  <c:v>2120.71202362943</c:v>
                </c:pt>
                <c:pt idx="597">
                  <c:v>2118.2218885618599</c:v>
                </c:pt>
                <c:pt idx="598">
                  <c:v>2117.8833519088898</c:v>
                </c:pt>
                <c:pt idx="599">
                  <c:v>2135.7560127486399</c:v>
                </c:pt>
                <c:pt idx="600">
                  <c:v>2124.7320678945398</c:v>
                </c:pt>
                <c:pt idx="601">
                  <c:v>2121.1087677114801</c:v>
                </c:pt>
                <c:pt idx="602">
                  <c:v>2118.2015799719002</c:v>
                </c:pt>
                <c:pt idx="603">
                  <c:v>2110.63649250254</c:v>
                </c:pt>
                <c:pt idx="604">
                  <c:v>2120.83800670348</c:v>
                </c:pt>
                <c:pt idx="605">
                  <c:v>2126.5658070082</c:v>
                </c:pt>
                <c:pt idx="606">
                  <c:v>2116.15735251142</c:v>
                </c:pt>
                <c:pt idx="607">
                  <c:v>2117.7962375090601</c:v>
                </c:pt>
                <c:pt idx="608">
                  <c:v>2115.9057604261502</c:v>
                </c:pt>
                <c:pt idx="609">
                  <c:v>2111.28203871603</c:v>
                </c:pt>
                <c:pt idx="610">
                  <c:v>2122.9517404803801</c:v>
                </c:pt>
                <c:pt idx="611">
                  <c:v>2125.6381247076001</c:v>
                </c:pt>
                <c:pt idx="612">
                  <c:v>2113.16384582106</c:v>
                </c:pt>
                <c:pt idx="613">
                  <c:v>2120.5479198038302</c:v>
                </c:pt>
                <c:pt idx="614">
                  <c:v>2111.4438567144798</c:v>
                </c:pt>
                <c:pt idx="615">
                  <c:v>2110.5339348847401</c:v>
                </c:pt>
                <c:pt idx="616">
                  <c:v>2124.5243577494002</c:v>
                </c:pt>
                <c:pt idx="617">
                  <c:v>2112.6351779342099</c:v>
                </c:pt>
                <c:pt idx="618">
                  <c:v>2098.2683408459402</c:v>
                </c:pt>
                <c:pt idx="619">
                  <c:v>2104.63830856603</c:v>
                </c:pt>
                <c:pt idx="620">
                  <c:v>2090.80662809673</c:v>
                </c:pt>
                <c:pt idx="621">
                  <c:v>2104.26081135304</c:v>
                </c:pt>
                <c:pt idx="622">
                  <c:v>2106.3644032836901</c:v>
                </c:pt>
                <c:pt idx="623">
                  <c:v>2095.0284597207501</c:v>
                </c:pt>
                <c:pt idx="624">
                  <c:v>2100.8466149435098</c:v>
                </c:pt>
                <c:pt idx="625">
                  <c:v>2095.7363217575298</c:v>
                </c:pt>
                <c:pt idx="626">
                  <c:v>2090.4669121161401</c:v>
                </c:pt>
                <c:pt idx="627">
                  <c:v>2095.9216414611701</c:v>
                </c:pt>
                <c:pt idx="628">
                  <c:v>2094.08817040645</c:v>
                </c:pt>
                <c:pt idx="629">
                  <c:v>2088.3344753542301</c:v>
                </c:pt>
                <c:pt idx="630">
                  <c:v>2091.6862007432601</c:v>
                </c:pt>
                <c:pt idx="631">
                  <c:v>2079.6402220055502</c:v>
                </c:pt>
                <c:pt idx="632">
                  <c:v>2081.9768199262098</c:v>
                </c:pt>
                <c:pt idx="633">
                  <c:v>2100.10650569175</c:v>
                </c:pt>
                <c:pt idx="634">
                  <c:v>2095.30176265311</c:v>
                </c:pt>
                <c:pt idx="635">
                  <c:v>2088.6399729158302</c:v>
                </c:pt>
                <c:pt idx="636">
                  <c:v>2091.3828704073799</c:v>
                </c:pt>
                <c:pt idx="637">
                  <c:v>2083.55091914793</c:v>
                </c:pt>
                <c:pt idx="638">
                  <c:v>2098.5324544403002</c:v>
                </c:pt>
                <c:pt idx="639">
                  <c:v>2113.8752596448799</c:v>
                </c:pt>
                <c:pt idx="640">
                  <c:v>2098.6752892159202</c:v>
                </c:pt>
                <c:pt idx="641">
                  <c:v>2103.88451492071</c:v>
                </c:pt>
                <c:pt idx="642">
                  <c:v>2099.9933849191302</c:v>
                </c:pt>
                <c:pt idx="643">
                  <c:v>2091.5046859875501</c:v>
                </c:pt>
                <c:pt idx="644">
                  <c:v>2102.9185037452598</c:v>
                </c:pt>
                <c:pt idx="645">
                  <c:v>2095.1029987305401</c:v>
                </c:pt>
                <c:pt idx="646">
                  <c:v>2079.9298289123599</c:v>
                </c:pt>
                <c:pt idx="647">
                  <c:v>2087.62300848732</c:v>
                </c:pt>
                <c:pt idx="648">
                  <c:v>2074.36228810274</c:v>
                </c:pt>
                <c:pt idx="649">
                  <c:v>2073.0702786943998</c:v>
                </c:pt>
                <c:pt idx="650">
                  <c:v>2085.9743948569699</c:v>
                </c:pt>
                <c:pt idx="651">
                  <c:v>2072.5245497996302</c:v>
                </c:pt>
                <c:pt idx="652">
                  <c:v>2067.6610758666602</c:v>
                </c:pt>
                <c:pt idx="653">
                  <c:v>2074.7305119694802</c:v>
                </c:pt>
                <c:pt idx="654">
                  <c:v>2055.77112174482</c:v>
                </c:pt>
                <c:pt idx="655">
                  <c:v>2070.8104507698899</c:v>
                </c:pt>
                <c:pt idx="656">
                  <c:v>2077.10483453085</c:v>
                </c:pt>
                <c:pt idx="657">
                  <c:v>2064.6150382496598</c:v>
                </c:pt>
                <c:pt idx="658">
                  <c:v>2073.5391377434198</c:v>
                </c:pt>
                <c:pt idx="659">
                  <c:v>2072.9647652234999</c:v>
                </c:pt>
                <c:pt idx="660">
                  <c:v>2059.5094690577698</c:v>
                </c:pt>
                <c:pt idx="661">
                  <c:v>2073.2030312577399</c:v>
                </c:pt>
                <c:pt idx="662">
                  <c:v>2072.36502668088</c:v>
                </c:pt>
                <c:pt idx="663">
                  <c:v>2065.9612614635598</c:v>
                </c:pt>
                <c:pt idx="664">
                  <c:v>2069.6491986391102</c:v>
                </c:pt>
                <c:pt idx="665">
                  <c:v>2062.2252213948</c:v>
                </c:pt>
                <c:pt idx="666">
                  <c:v>2057.5624605626699</c:v>
                </c:pt>
                <c:pt idx="667">
                  <c:v>2064.2836632162898</c:v>
                </c:pt>
                <c:pt idx="668">
                  <c:v>2056.13569321162</c:v>
                </c:pt>
                <c:pt idx="669">
                  <c:v>2050.2508880823798</c:v>
                </c:pt>
                <c:pt idx="670">
                  <c:v>2052.9043354905498</c:v>
                </c:pt>
                <c:pt idx="671">
                  <c:v>2046.99239142291</c:v>
                </c:pt>
                <c:pt idx="672">
                  <c:v>2053.0106024310098</c:v>
                </c:pt>
                <c:pt idx="673">
                  <c:v>2062.7341399541401</c:v>
                </c:pt>
                <c:pt idx="674">
                  <c:v>2050.4606081458701</c:v>
                </c:pt>
                <c:pt idx="675">
                  <c:v>2058.37299516554</c:v>
                </c:pt>
                <c:pt idx="676">
                  <c:v>2059.7981311850399</c:v>
                </c:pt>
                <c:pt idx="677">
                  <c:v>2045.81126450692</c:v>
                </c:pt>
                <c:pt idx="678">
                  <c:v>2059.7834933398099</c:v>
                </c:pt>
                <c:pt idx="679">
                  <c:v>2064.1826399674901</c:v>
                </c:pt>
                <c:pt idx="680">
                  <c:v>2062.5847194228199</c:v>
                </c:pt>
                <c:pt idx="681">
                  <c:v>2068.78678384772</c:v>
                </c:pt>
                <c:pt idx="682">
                  <c:v>2058.9426343949899</c:v>
                </c:pt>
                <c:pt idx="683">
                  <c:v>2054.9364165207298</c:v>
                </c:pt>
                <c:pt idx="684">
                  <c:v>2071.9381029976998</c:v>
                </c:pt>
                <c:pt idx="685">
                  <c:v>2057.0410576710701</c:v>
                </c:pt>
                <c:pt idx="686">
                  <c:v>2049.9822603323501</c:v>
                </c:pt>
                <c:pt idx="687">
                  <c:v>2047.8132191463101</c:v>
                </c:pt>
                <c:pt idx="688">
                  <c:v>2043.31320634594</c:v>
                </c:pt>
                <c:pt idx="689">
                  <c:v>2048.5271036654999</c:v>
                </c:pt>
                <c:pt idx="690">
                  <c:v>2057.0869982604599</c:v>
                </c:pt>
                <c:pt idx="691">
                  <c:v>2043.90536727673</c:v>
                </c:pt>
                <c:pt idx="692">
                  <c:v>2053.08329926635</c:v>
                </c:pt>
                <c:pt idx="693">
                  <c:v>2053.7662116782899</c:v>
                </c:pt>
                <c:pt idx="694">
                  <c:v>2047.8210766173499</c:v>
                </c:pt>
                <c:pt idx="695">
                  <c:v>2062.2932261031101</c:v>
                </c:pt>
                <c:pt idx="696">
                  <c:v>2060.85846497385</c:v>
                </c:pt>
                <c:pt idx="697">
                  <c:v>2047.5867385558699</c:v>
                </c:pt>
                <c:pt idx="698">
                  <c:v>2053.1074149271299</c:v>
                </c:pt>
                <c:pt idx="699">
                  <c:v>2044.6406127800799</c:v>
                </c:pt>
                <c:pt idx="700">
                  <c:v>2037.8873566810801</c:v>
                </c:pt>
                <c:pt idx="701">
                  <c:v>2051.8474320540299</c:v>
                </c:pt>
                <c:pt idx="702">
                  <c:v>2040.9720802172801</c:v>
                </c:pt>
                <c:pt idx="703">
                  <c:v>2037.0961948695899</c:v>
                </c:pt>
                <c:pt idx="704">
                  <c:v>2040.36999481255</c:v>
                </c:pt>
                <c:pt idx="705">
                  <c:v>2035.5012872079001</c:v>
                </c:pt>
                <c:pt idx="706">
                  <c:v>2040.25127419048</c:v>
                </c:pt>
                <c:pt idx="707">
                  <c:v>2052.3253451998098</c:v>
                </c:pt>
                <c:pt idx="708">
                  <c:v>2038.84378275989</c:v>
                </c:pt>
                <c:pt idx="709">
                  <c:v>2039.56677993419</c:v>
                </c:pt>
                <c:pt idx="710">
                  <c:v>2039.2776691398501</c:v>
                </c:pt>
                <c:pt idx="711">
                  <c:v>2031.7093216666999</c:v>
                </c:pt>
                <c:pt idx="712">
                  <c:v>2039.91816603644</c:v>
                </c:pt>
                <c:pt idx="713">
                  <c:v>2038.1800854179201</c:v>
                </c:pt>
                <c:pt idx="714">
                  <c:v>2028.0114232905401</c:v>
                </c:pt>
                <c:pt idx="715">
                  <c:v>2032.6028726806401</c:v>
                </c:pt>
                <c:pt idx="716">
                  <c:v>2030.0714704637801</c:v>
                </c:pt>
                <c:pt idx="717">
                  <c:v>2028.94223813913</c:v>
                </c:pt>
                <c:pt idx="718">
                  <c:v>2038.5390405292701</c:v>
                </c:pt>
                <c:pt idx="719">
                  <c:v>2031.9587225473399</c:v>
                </c:pt>
                <c:pt idx="720">
                  <c:v>2032.3406280238601</c:v>
                </c:pt>
                <c:pt idx="721">
                  <c:v>2034.2812001536799</c:v>
                </c:pt>
                <c:pt idx="722">
                  <c:v>2025.6107158525499</c:v>
                </c:pt>
                <c:pt idx="723">
                  <c:v>2032.5285058353099</c:v>
                </c:pt>
                <c:pt idx="724">
                  <c:v>2039.28321612739</c:v>
                </c:pt>
                <c:pt idx="725">
                  <c:v>2039.4613717592499</c:v>
                </c:pt>
                <c:pt idx="726">
                  <c:v>2046.8244459582399</c:v>
                </c:pt>
                <c:pt idx="727">
                  <c:v>2048.0737877819101</c:v>
                </c:pt>
                <c:pt idx="728">
                  <c:v>2046.74414730743</c:v>
                </c:pt>
                <c:pt idx="729">
                  <c:v>2058.3346176526702</c:v>
                </c:pt>
                <c:pt idx="730">
                  <c:v>2061.8777034770001</c:v>
                </c:pt>
                <c:pt idx="731">
                  <c:v>2057.05501501053</c:v>
                </c:pt>
                <c:pt idx="732">
                  <c:v>2060.2873877438401</c:v>
                </c:pt>
                <c:pt idx="733">
                  <c:v>2055.28248351608</c:v>
                </c:pt>
                <c:pt idx="734">
                  <c:v>2053.0844342414898</c:v>
                </c:pt>
                <c:pt idx="735">
                  <c:v>2068.55401624978</c:v>
                </c:pt>
                <c:pt idx="736">
                  <c:v>2065.0247786752998</c:v>
                </c:pt>
                <c:pt idx="737">
                  <c:v>2062.6025798427499</c:v>
                </c:pt>
                <c:pt idx="738">
                  <c:v>2069.3210200173598</c:v>
                </c:pt>
                <c:pt idx="739">
                  <c:v>2061.2550986206802</c:v>
                </c:pt>
                <c:pt idx="740">
                  <c:v>2066.5302612959699</c:v>
                </c:pt>
                <c:pt idx="741">
                  <c:v>2077.4048997484401</c:v>
                </c:pt>
                <c:pt idx="742">
                  <c:v>2065.9650912062498</c:v>
                </c:pt>
                <c:pt idx="743">
                  <c:v>2073.48652512738</c:v>
                </c:pt>
                <c:pt idx="744">
                  <c:v>2067.16632099461</c:v>
                </c:pt>
                <c:pt idx="745">
                  <c:v>2056.2760202321201</c:v>
                </c:pt>
                <c:pt idx="746">
                  <c:v>2069.4524746908801</c:v>
                </c:pt>
                <c:pt idx="747">
                  <c:v>2073.0972327711002</c:v>
                </c:pt>
                <c:pt idx="748">
                  <c:v>2067.9267506072601</c:v>
                </c:pt>
                <c:pt idx="749">
                  <c:v>2069.17026739016</c:v>
                </c:pt>
                <c:pt idx="750">
                  <c:v>2060.6068132312998</c:v>
                </c:pt>
                <c:pt idx="751">
                  <c:v>2064.2200533608302</c:v>
                </c:pt>
                <c:pt idx="752">
                  <c:v>2084.8830839321099</c:v>
                </c:pt>
                <c:pt idx="753">
                  <c:v>2079.7604543665102</c:v>
                </c:pt>
                <c:pt idx="754">
                  <c:v>2076.1844801185898</c:v>
                </c:pt>
                <c:pt idx="755">
                  <c:v>2080.19669012647</c:v>
                </c:pt>
                <c:pt idx="756">
                  <c:v>2077.3806209652698</c:v>
                </c:pt>
                <c:pt idx="757">
                  <c:v>2084.20618722482</c:v>
                </c:pt>
                <c:pt idx="758">
                  <c:v>2090.3973856743301</c:v>
                </c:pt>
                <c:pt idx="759">
                  <c:v>2075.2252838756299</c:v>
                </c:pt>
                <c:pt idx="760">
                  <c:v>2073.2644559134701</c:v>
                </c:pt>
                <c:pt idx="761">
                  <c:v>2069.88145021536</c:v>
                </c:pt>
                <c:pt idx="762">
                  <c:v>2061.4927592444401</c:v>
                </c:pt>
                <c:pt idx="763">
                  <c:v>2070.20500050585</c:v>
                </c:pt>
                <c:pt idx="764">
                  <c:v>2071.9722817729698</c:v>
                </c:pt>
                <c:pt idx="765">
                  <c:v>2067.7886418110202</c:v>
                </c:pt>
                <c:pt idx="766">
                  <c:v>2072.3317769906198</c:v>
                </c:pt>
                <c:pt idx="767">
                  <c:v>2070.05474362225</c:v>
                </c:pt>
                <c:pt idx="768">
                  <c:v>2070.5184735160201</c:v>
                </c:pt>
                <c:pt idx="769">
                  <c:v>2082.1441449587601</c:v>
                </c:pt>
                <c:pt idx="770">
                  <c:v>2081.3731488363601</c:v>
                </c:pt>
                <c:pt idx="771">
                  <c:v>2077.9521935498701</c:v>
                </c:pt>
                <c:pt idx="772">
                  <c:v>2076.4701376499002</c:v>
                </c:pt>
                <c:pt idx="773">
                  <c:v>2066.4590770760901</c:v>
                </c:pt>
                <c:pt idx="774">
                  <c:v>2068.1329324718699</c:v>
                </c:pt>
                <c:pt idx="775">
                  <c:v>2074.8707557867801</c:v>
                </c:pt>
                <c:pt idx="776">
                  <c:v>2063.2601239036399</c:v>
                </c:pt>
                <c:pt idx="777">
                  <c:v>2062.1619722126302</c:v>
                </c:pt>
                <c:pt idx="778">
                  <c:v>2059.1276065700299</c:v>
                </c:pt>
                <c:pt idx="779">
                  <c:v>2056.6772844117099</c:v>
                </c:pt>
                <c:pt idx="780">
                  <c:v>2073.9380099494501</c:v>
                </c:pt>
                <c:pt idx="781">
                  <c:v>2079.8710727489301</c:v>
                </c:pt>
                <c:pt idx="782">
                  <c:v>2073.4710730265201</c:v>
                </c:pt>
                <c:pt idx="783">
                  <c:v>2078.1574294266702</c:v>
                </c:pt>
                <c:pt idx="784">
                  <c:v>2070.1497038431398</c:v>
                </c:pt>
                <c:pt idx="785">
                  <c:v>2066.36621028332</c:v>
                </c:pt>
                <c:pt idx="786">
                  <c:v>2079.0418505614498</c:v>
                </c:pt>
                <c:pt idx="787">
                  <c:v>2071.1640732522401</c:v>
                </c:pt>
                <c:pt idx="788">
                  <c:v>2063.7528482847401</c:v>
                </c:pt>
                <c:pt idx="789">
                  <c:v>2064.9238415581299</c:v>
                </c:pt>
                <c:pt idx="790">
                  <c:v>2057.8927112527999</c:v>
                </c:pt>
                <c:pt idx="791">
                  <c:v>2061.0830602442502</c:v>
                </c:pt>
                <c:pt idx="792">
                  <c:v>2074.5002230489299</c:v>
                </c:pt>
                <c:pt idx="793">
                  <c:v>2063.3530024376</c:v>
                </c:pt>
                <c:pt idx="794">
                  <c:v>2065.0081782458401</c:v>
                </c:pt>
                <c:pt idx="795">
                  <c:v>2067.33728174306</c:v>
                </c:pt>
                <c:pt idx="796">
                  <c:v>2059.2725718592501</c:v>
                </c:pt>
                <c:pt idx="797">
                  <c:v>2071.7574010189001</c:v>
                </c:pt>
                <c:pt idx="798">
                  <c:v>2077.9074828306698</c:v>
                </c:pt>
                <c:pt idx="799">
                  <c:v>2070.2006246757901</c:v>
                </c:pt>
                <c:pt idx="800">
                  <c:v>2072.3075510174399</c:v>
                </c:pt>
                <c:pt idx="801">
                  <c:v>2063.4418616326402</c:v>
                </c:pt>
                <c:pt idx="802">
                  <c:v>2059.4926950048498</c:v>
                </c:pt>
                <c:pt idx="803">
                  <c:v>2077.6912331517801</c:v>
                </c:pt>
                <c:pt idx="804">
                  <c:v>2070.1239559026599</c:v>
                </c:pt>
                <c:pt idx="805">
                  <c:v>2071.9787683695799</c:v>
                </c:pt>
                <c:pt idx="806">
                  <c:v>2069.86234003351</c:v>
                </c:pt>
                <c:pt idx="807">
                  <c:v>2064.0854286233698</c:v>
                </c:pt>
                <c:pt idx="808">
                  <c:v>2071.24798624615</c:v>
                </c:pt>
                <c:pt idx="809">
                  <c:v>2083.0909178755701</c:v>
                </c:pt>
                <c:pt idx="810">
                  <c:v>2071.0211082471401</c:v>
                </c:pt>
                <c:pt idx="811">
                  <c:v>2073.01957097797</c:v>
                </c:pt>
                <c:pt idx="812">
                  <c:v>2066.3536100532801</c:v>
                </c:pt>
                <c:pt idx="813">
                  <c:v>2060.7539167393002</c:v>
                </c:pt>
                <c:pt idx="814">
                  <c:v>2070.0701640909501</c:v>
                </c:pt>
                <c:pt idx="815">
                  <c:v>2078.6004278587998</c:v>
                </c:pt>
                <c:pt idx="816">
                  <c:v>2070.47415412292</c:v>
                </c:pt>
                <c:pt idx="817">
                  <c:v>2074.4211413719499</c:v>
                </c:pt>
                <c:pt idx="818">
                  <c:v>2066.91739654615</c:v>
                </c:pt>
                <c:pt idx="819">
                  <c:v>2062.4221727880899</c:v>
                </c:pt>
                <c:pt idx="820">
                  <c:v>2075.3086509039699</c:v>
                </c:pt>
                <c:pt idx="821">
                  <c:v>2071.9999189413002</c:v>
                </c:pt>
                <c:pt idx="822">
                  <c:v>2062.3035158696198</c:v>
                </c:pt>
                <c:pt idx="823">
                  <c:v>2063.3160194925099</c:v>
                </c:pt>
                <c:pt idx="824">
                  <c:v>2056.71583602594</c:v>
                </c:pt>
                <c:pt idx="825">
                  <c:v>2063.6505745885702</c:v>
                </c:pt>
                <c:pt idx="826">
                  <c:v>2071.3073642938798</c:v>
                </c:pt>
                <c:pt idx="827">
                  <c:v>2063.6691666878801</c:v>
                </c:pt>
                <c:pt idx="828">
                  <c:v>2061.8413099016602</c:v>
                </c:pt>
                <c:pt idx="829">
                  <c:v>2064.5386377131299</c:v>
                </c:pt>
                <c:pt idx="830">
                  <c:v>2058.3238020109702</c:v>
                </c:pt>
                <c:pt idx="831">
                  <c:v>2064.70979000735</c:v>
                </c:pt>
                <c:pt idx="832">
                  <c:v>2071.2330918002399</c:v>
                </c:pt>
                <c:pt idx="833">
                  <c:v>2064.0786907934198</c:v>
                </c:pt>
                <c:pt idx="834">
                  <c:v>2068.2450334025202</c:v>
                </c:pt>
                <c:pt idx="835">
                  <c:v>2065.2065417888198</c:v>
                </c:pt>
                <c:pt idx="836">
                  <c:v>2062.5652683077001</c:v>
                </c:pt>
                <c:pt idx="837">
                  <c:v>2073.5339594665002</c:v>
                </c:pt>
                <c:pt idx="838">
                  <c:v>2067.51329521456</c:v>
                </c:pt>
                <c:pt idx="839">
                  <c:v>2052.9619656749101</c:v>
                </c:pt>
                <c:pt idx="840">
                  <c:v>2052.0539481997698</c:v>
                </c:pt>
                <c:pt idx="841">
                  <c:v>2032.57534184667</c:v>
                </c:pt>
                <c:pt idx="842">
                  <c:v>2033.01438121813</c:v>
                </c:pt>
                <c:pt idx="843">
                  <c:v>2044.2038283004899</c:v>
                </c:pt>
                <c:pt idx="844">
                  <c:v>2032.3222406732</c:v>
                </c:pt>
                <c:pt idx="845">
                  <c:v>2028.2543016607101</c:v>
                </c:pt>
                <c:pt idx="846">
                  <c:v>2030.9627477787601</c:v>
                </c:pt>
                <c:pt idx="847">
                  <c:v>2021.1868960680299</c:v>
                </c:pt>
                <c:pt idx="848">
                  <c:v>2031.8040042242201</c:v>
                </c:pt>
                <c:pt idx="849">
                  <c:v>2033.6839878405999</c:v>
                </c:pt>
                <c:pt idx="850">
                  <c:v>2017.1888376544</c:v>
                </c:pt>
                <c:pt idx="851">
                  <c:v>2023.5745741662399</c:v>
                </c:pt>
                <c:pt idx="852">
                  <c:v>2020.6633423846399</c:v>
                </c:pt>
                <c:pt idx="853">
                  <c:v>2015.12677652191</c:v>
                </c:pt>
                <c:pt idx="854">
                  <c:v>2030.49002305618</c:v>
                </c:pt>
                <c:pt idx="855">
                  <c:v>2033.17078664922</c:v>
                </c:pt>
                <c:pt idx="856">
                  <c:v>2028.5817502413699</c:v>
                </c:pt>
                <c:pt idx="857">
                  <c:v>2028.7475217584599</c:v>
                </c:pt>
                <c:pt idx="858">
                  <c:v>2013.07862790279</c:v>
                </c:pt>
                <c:pt idx="859">
                  <c:v>2016.1309606800401</c:v>
                </c:pt>
                <c:pt idx="860">
                  <c:v>2026.8342434763199</c:v>
                </c:pt>
                <c:pt idx="861">
                  <c:v>2015.27195406858</c:v>
                </c:pt>
                <c:pt idx="862">
                  <c:v>2013.8196767842701</c:v>
                </c:pt>
                <c:pt idx="863">
                  <c:v>2015.9946547025199</c:v>
                </c:pt>
                <c:pt idx="864">
                  <c:v>2005.0846252619399</c:v>
                </c:pt>
                <c:pt idx="865">
                  <c:v>2016.93426058962</c:v>
                </c:pt>
                <c:pt idx="866">
                  <c:v>2018.8492039881401</c:v>
                </c:pt>
                <c:pt idx="867">
                  <c:v>2008.8073019896201</c:v>
                </c:pt>
                <c:pt idx="868">
                  <c:v>2011.75611630049</c:v>
                </c:pt>
                <c:pt idx="869">
                  <c:v>2007.52097685529</c:v>
                </c:pt>
                <c:pt idx="870">
                  <c:v>2003.22955577063</c:v>
                </c:pt>
                <c:pt idx="871">
                  <c:v>2018.8362100950601</c:v>
                </c:pt>
                <c:pt idx="872">
                  <c:v>2019.00803267283</c:v>
                </c:pt>
                <c:pt idx="873">
                  <c:v>2020.7526023400401</c:v>
                </c:pt>
                <c:pt idx="874">
                  <c:v>2028.8247293731399</c:v>
                </c:pt>
                <c:pt idx="875">
                  <c:v>2028.8797017151201</c:v>
                </c:pt>
                <c:pt idx="876">
                  <c:v>2037.4573259594699</c:v>
                </c:pt>
                <c:pt idx="877">
                  <c:v>2048.7945223525899</c:v>
                </c:pt>
                <c:pt idx="878">
                  <c:v>2040.9039198232699</c:v>
                </c:pt>
                <c:pt idx="879">
                  <c:v>2037.5005066806</c:v>
                </c:pt>
                <c:pt idx="880">
                  <c:v>2035.9915359705301</c:v>
                </c:pt>
                <c:pt idx="881">
                  <c:v>2026.66529947309</c:v>
                </c:pt>
                <c:pt idx="882">
                  <c:v>2033.57196651294</c:v>
                </c:pt>
                <c:pt idx="883">
                  <c:v>2035.71798797666</c:v>
                </c:pt>
                <c:pt idx="884">
                  <c:v>2028.3880454568</c:v>
                </c:pt>
                <c:pt idx="885">
                  <c:v>2031.79738886582</c:v>
                </c:pt>
                <c:pt idx="886">
                  <c:v>2032.39314982414</c:v>
                </c:pt>
                <c:pt idx="887">
                  <c:v>2031.0612782993601</c:v>
                </c:pt>
                <c:pt idx="888">
                  <c:v>2043.6610318621799</c:v>
                </c:pt>
                <c:pt idx="889">
                  <c:v>2042.5241707872301</c:v>
                </c:pt>
                <c:pt idx="890">
                  <c:v>2040.24144128936</c:v>
                </c:pt>
                <c:pt idx="891">
                  <c:v>2044.15800177241</c:v>
                </c:pt>
                <c:pt idx="892">
                  <c:v>2043.3803392633799</c:v>
                </c:pt>
                <c:pt idx="893">
                  <c:v>2046.30131877807</c:v>
                </c:pt>
                <c:pt idx="894">
                  <c:v>2058.35344894537</c:v>
                </c:pt>
                <c:pt idx="895">
                  <c:v>2050.8978439819898</c:v>
                </c:pt>
                <c:pt idx="896">
                  <c:v>2052.1417980536198</c:v>
                </c:pt>
                <c:pt idx="897">
                  <c:v>2052.6061299785902</c:v>
                </c:pt>
                <c:pt idx="898">
                  <c:v>2044.23961450979</c:v>
                </c:pt>
                <c:pt idx="899">
                  <c:v>2049.4418693026701</c:v>
                </c:pt>
                <c:pt idx="900">
                  <c:v>2060.69913224947</c:v>
                </c:pt>
                <c:pt idx="901">
                  <c:v>2057.0713975696099</c:v>
                </c:pt>
                <c:pt idx="902">
                  <c:v>2068.9069156901601</c:v>
                </c:pt>
                <c:pt idx="903">
                  <c:v>2071.7837878615401</c:v>
                </c:pt>
                <c:pt idx="904">
                  <c:v>2069.3399926714201</c:v>
                </c:pt>
                <c:pt idx="905">
                  <c:v>2085.2770905741199</c:v>
                </c:pt>
                <c:pt idx="906">
                  <c:v>2086.0352324564201</c:v>
                </c:pt>
                <c:pt idx="907">
                  <c:v>2068.93906591412</c:v>
                </c:pt>
                <c:pt idx="908">
                  <c:v>2058.5391481115398</c:v>
                </c:pt>
                <c:pt idx="909">
                  <c:v>2043.5971113503499</c:v>
                </c:pt>
                <c:pt idx="910">
                  <c:v>2030.9829510387599</c:v>
                </c:pt>
                <c:pt idx="911">
                  <c:v>2044.6562660782199</c:v>
                </c:pt>
                <c:pt idx="912">
                  <c:v>2029.21571477626</c:v>
                </c:pt>
                <c:pt idx="913">
                  <c:v>2021.0068200200601</c:v>
                </c:pt>
                <c:pt idx="914">
                  <c:v>2025.4868198828101</c:v>
                </c:pt>
                <c:pt idx="915">
                  <c:v>2023.71382505376</c:v>
                </c:pt>
                <c:pt idx="916">
                  <c:v>2036.1957986754701</c:v>
                </c:pt>
                <c:pt idx="917">
                  <c:v>2046.31883583487</c:v>
                </c:pt>
                <c:pt idx="918">
                  <c:v>2033.3969188874601</c:v>
                </c:pt>
                <c:pt idx="919">
                  <c:v>2043.2895948371399</c:v>
                </c:pt>
                <c:pt idx="920">
                  <c:v>2047.41222080629</c:v>
                </c:pt>
                <c:pt idx="921">
                  <c:v>2047.4096251493199</c:v>
                </c:pt>
                <c:pt idx="922">
                  <c:v>2057.6996629088399</c:v>
                </c:pt>
                <c:pt idx="923">
                  <c:v>2047.6344665889101</c:v>
                </c:pt>
                <c:pt idx="924">
                  <c:v>2045.2191830023701</c:v>
                </c:pt>
                <c:pt idx="925">
                  <c:v>2042.30184621543</c:v>
                </c:pt>
                <c:pt idx="926">
                  <c:v>2034.0927915132099</c:v>
                </c:pt>
                <c:pt idx="927">
                  <c:v>2034.0230400928101</c:v>
                </c:pt>
                <c:pt idx="928">
                  <c:v>2041.17034470521</c:v>
                </c:pt>
                <c:pt idx="929">
                  <c:v>2034.3453892682201</c:v>
                </c:pt>
                <c:pt idx="930">
                  <c:v>2040.47318360346</c:v>
                </c:pt>
                <c:pt idx="931">
                  <c:v>2040.6388264826201</c:v>
                </c:pt>
                <c:pt idx="932">
                  <c:v>2034.91045619639</c:v>
                </c:pt>
                <c:pt idx="933">
                  <c:v>2043.4197759282199</c:v>
                </c:pt>
                <c:pt idx="934">
                  <c:v>2050.5521188170701</c:v>
                </c:pt>
                <c:pt idx="935">
                  <c:v>2035.7920792925299</c:v>
                </c:pt>
                <c:pt idx="936">
                  <c:v>2039.25268251905</c:v>
                </c:pt>
                <c:pt idx="937">
                  <c:v>2029.10090887005</c:v>
                </c:pt>
                <c:pt idx="938">
                  <c:v>2023.3938276403201</c:v>
                </c:pt>
                <c:pt idx="939">
                  <c:v>2039.74301932045</c:v>
                </c:pt>
                <c:pt idx="940">
                  <c:v>2037.61127155687</c:v>
                </c:pt>
                <c:pt idx="941">
                  <c:v>2031.4798870806301</c:v>
                </c:pt>
                <c:pt idx="942">
                  <c:v>2040.8228014497699</c:v>
                </c:pt>
                <c:pt idx="943">
                  <c:v>2040.2093375127999</c:v>
                </c:pt>
                <c:pt idx="944">
                  <c:v>2050.8100254348001</c:v>
                </c:pt>
                <c:pt idx="945">
                  <c:v>2063.14768831529</c:v>
                </c:pt>
                <c:pt idx="946">
                  <c:v>2052.9649889268298</c:v>
                </c:pt>
                <c:pt idx="947">
                  <c:v>2049.8549926637802</c:v>
                </c:pt>
                <c:pt idx="948">
                  <c:v>2050.6992703302099</c:v>
                </c:pt>
                <c:pt idx="949">
                  <c:v>2044.2143857153501</c:v>
                </c:pt>
                <c:pt idx="950">
                  <c:v>2047.09264505129</c:v>
                </c:pt>
                <c:pt idx="951">
                  <c:v>2051.23899246578</c:v>
                </c:pt>
                <c:pt idx="952">
                  <c:v>2042.4016185426501</c:v>
                </c:pt>
                <c:pt idx="953">
                  <c:v>2043.8161864041599</c:v>
                </c:pt>
                <c:pt idx="954">
                  <c:v>2044.3834310099901</c:v>
                </c:pt>
                <c:pt idx="955">
                  <c:v>2037.0261739554301</c:v>
                </c:pt>
                <c:pt idx="956">
                  <c:v>2051.95329404931</c:v>
                </c:pt>
                <c:pt idx="957">
                  <c:v>2053.7425033281202</c:v>
                </c:pt>
                <c:pt idx="958">
                  <c:v>2048.9273239900999</c:v>
                </c:pt>
                <c:pt idx="959">
                  <c:v>2055.94003318775</c:v>
                </c:pt>
                <c:pt idx="960">
                  <c:v>2054.9201218297098</c:v>
                </c:pt>
                <c:pt idx="961">
                  <c:v>2059.4094471106901</c:v>
                </c:pt>
                <c:pt idx="962">
                  <c:v>2073.7551886267302</c:v>
                </c:pt>
                <c:pt idx="963">
                  <c:v>2063.4712027435198</c:v>
                </c:pt>
                <c:pt idx="964">
                  <c:v>2062.1941214721401</c:v>
                </c:pt>
                <c:pt idx="965">
                  <c:v>2061.8100875475998</c:v>
                </c:pt>
                <c:pt idx="966">
                  <c:v>2047.6303559405701</c:v>
                </c:pt>
                <c:pt idx="967">
                  <c:v>2052.6627307018398</c:v>
                </c:pt>
                <c:pt idx="968">
                  <c:v>2050.7623145920702</c:v>
                </c:pt>
                <c:pt idx="969">
                  <c:v>2041.2969755859001</c:v>
                </c:pt>
                <c:pt idx="970">
                  <c:v>2043.46536892619</c:v>
                </c:pt>
                <c:pt idx="971">
                  <c:v>2040.7053771702799</c:v>
                </c:pt>
                <c:pt idx="972">
                  <c:v>2038.1985863469599</c:v>
                </c:pt>
                <c:pt idx="973">
                  <c:v>2054.0154302661599</c:v>
                </c:pt>
                <c:pt idx="974">
                  <c:v>2053.3996697268399</c:v>
                </c:pt>
                <c:pt idx="975">
                  <c:v>2054.8459067457602</c:v>
                </c:pt>
                <c:pt idx="976">
                  <c:v>2063.2713106132901</c:v>
                </c:pt>
                <c:pt idx="977">
                  <c:v>2059.5768480392098</c:v>
                </c:pt>
                <c:pt idx="978">
                  <c:v>2059.7979353698602</c:v>
                </c:pt>
                <c:pt idx="979">
                  <c:v>2063.1552140672002</c:v>
                </c:pt>
                <c:pt idx="980">
                  <c:v>2053.5241911232301</c:v>
                </c:pt>
                <c:pt idx="981">
                  <c:v>2052.7398527364298</c:v>
                </c:pt>
                <c:pt idx="982">
                  <c:v>2048.9921152042298</c:v>
                </c:pt>
                <c:pt idx="983">
                  <c:v>2040.3145137045999</c:v>
                </c:pt>
                <c:pt idx="984">
                  <c:v>2050.3693283791599</c:v>
                </c:pt>
                <c:pt idx="985">
                  <c:v>2057.36546977328</c:v>
                </c:pt>
                <c:pt idx="986">
                  <c:v>2056.7084896357301</c:v>
                </c:pt>
                <c:pt idx="987">
                  <c:v>2062.95356022847</c:v>
                </c:pt>
                <c:pt idx="988">
                  <c:v>2061.3568076252</c:v>
                </c:pt>
                <c:pt idx="989">
                  <c:v>2053.4082349666501</c:v>
                </c:pt>
                <c:pt idx="990">
                  <c:v>2061.3518213083298</c:v>
                </c:pt>
                <c:pt idx="991">
                  <c:v>2059.09949752993</c:v>
                </c:pt>
                <c:pt idx="992">
                  <c:v>2051.7682625857801</c:v>
                </c:pt>
                <c:pt idx="993">
                  <c:v>2048.2416457961299</c:v>
                </c:pt>
                <c:pt idx="994">
                  <c:v>2039.0907133921201</c:v>
                </c:pt>
                <c:pt idx="995">
                  <c:v>2039.3510481717799</c:v>
                </c:pt>
                <c:pt idx="996">
                  <c:v>2054.21137840849</c:v>
                </c:pt>
                <c:pt idx="997">
                  <c:v>2047.98849982107</c:v>
                </c:pt>
                <c:pt idx="998">
                  <c:v>2043.47616249781</c:v>
                </c:pt>
                <c:pt idx="999">
                  <c:v>2045.37733792581</c:v>
                </c:pt>
                <c:pt idx="1000">
                  <c:v>2043.5456296454099</c:v>
                </c:pt>
                <c:pt idx="1001">
                  <c:v>2054.4069476053401</c:v>
                </c:pt>
                <c:pt idx="1002">
                  <c:v>2064.1657401497</c:v>
                </c:pt>
                <c:pt idx="1003">
                  <c:v>2059.7583293623002</c:v>
                </c:pt>
                <c:pt idx="1004">
                  <c:v>2064.0125849825599</c:v>
                </c:pt>
                <c:pt idx="1005">
                  <c:v>2062.4651024415898</c:v>
                </c:pt>
                <c:pt idx="1006">
                  <c:v>2061.74146946877</c:v>
                </c:pt>
                <c:pt idx="1007">
                  <c:v>2070.7681405990002</c:v>
                </c:pt>
                <c:pt idx="1008">
                  <c:v>2068.8901213162499</c:v>
                </c:pt>
                <c:pt idx="1009">
                  <c:v>2062.8309429567398</c:v>
                </c:pt>
                <c:pt idx="1010">
                  <c:v>2066.2148821272999</c:v>
                </c:pt>
                <c:pt idx="1011">
                  <c:v>2057.7955067360699</c:v>
                </c:pt>
                <c:pt idx="1012">
                  <c:v>2060.16661618957</c:v>
                </c:pt>
                <c:pt idx="1013">
                  <c:v>2071.4989054903399</c:v>
                </c:pt>
                <c:pt idx="1014">
                  <c:v>2065.4893237864999</c:v>
                </c:pt>
                <c:pt idx="1015">
                  <c:v>2065.0615302084402</c:v>
                </c:pt>
                <c:pt idx="1016">
                  <c:v>2066.0596259438198</c:v>
                </c:pt>
                <c:pt idx="1017">
                  <c:v>2065.92445597592</c:v>
                </c:pt>
                <c:pt idx="1018">
                  <c:v>2085.6949057304701</c:v>
                </c:pt>
                <c:pt idx="1019">
                  <c:v>2103.63983682253</c:v>
                </c:pt>
                <c:pt idx="1020">
                  <c:v>2097.56425914898</c:v>
                </c:pt>
                <c:pt idx="1021">
                  <c:v>2102.0957751073502</c:v>
                </c:pt>
                <c:pt idx="1022">
                  <c:v>2107.0418208484102</c:v>
                </c:pt>
                <c:pt idx="1023">
                  <c:v>2109.96885081768</c:v>
                </c:pt>
                <c:pt idx="1024">
                  <c:v>2111.8659686309902</c:v>
                </c:pt>
                <c:pt idx="1025">
                  <c:v>2102.7344748084902</c:v>
                </c:pt>
                <c:pt idx="1026">
                  <c:v>2086.8944019096898</c:v>
                </c:pt>
                <c:pt idx="1027">
                  <c:v>2087.4566707610202</c:v>
                </c:pt>
                <c:pt idx="1028">
                  <c:v>2080.3654820821198</c:v>
                </c:pt>
                <c:pt idx="1029">
                  <c:v>2075.7137779322302</c:v>
                </c:pt>
                <c:pt idx="1030">
                  <c:v>2080.46850280338</c:v>
                </c:pt>
                <c:pt idx="1031">
                  <c:v>2073.80370886431</c:v>
                </c:pt>
                <c:pt idx="1032">
                  <c:v>2072.7252968838902</c:v>
                </c:pt>
                <c:pt idx="1033">
                  <c:v>2076.8524501004999</c:v>
                </c:pt>
                <c:pt idx="1034">
                  <c:v>2070.76354167916</c:v>
                </c:pt>
                <c:pt idx="1035">
                  <c:v>2079.3444556805898</c:v>
                </c:pt>
                <c:pt idx="1036">
                  <c:v>2095.6720562627002</c:v>
                </c:pt>
                <c:pt idx="1037">
                  <c:v>2080.5241554737599</c:v>
                </c:pt>
                <c:pt idx="1038">
                  <c:v>2088.63530315341</c:v>
                </c:pt>
                <c:pt idx="1039">
                  <c:v>2086.8782561334101</c:v>
                </c:pt>
                <c:pt idx="1040">
                  <c:v>2082.85796200814</c:v>
                </c:pt>
                <c:pt idx="1041">
                  <c:v>2098.7506710304101</c:v>
                </c:pt>
                <c:pt idx="1042">
                  <c:v>2087.49977677582</c:v>
                </c:pt>
                <c:pt idx="1043">
                  <c:v>2068.1817061207998</c:v>
                </c:pt>
                <c:pt idx="1044">
                  <c:v>2071.3157978228901</c:v>
                </c:pt>
                <c:pt idx="1045">
                  <c:v>2068.6101783272302</c:v>
                </c:pt>
                <c:pt idx="1046">
                  <c:v>2069.27164972425</c:v>
                </c:pt>
                <c:pt idx="1047">
                  <c:v>2073.5303319157802</c:v>
                </c:pt>
                <c:pt idx="1048">
                  <c:v>2058.7708800667201</c:v>
                </c:pt>
                <c:pt idx="1049">
                  <c:v>2064.07782620427</c:v>
                </c:pt>
                <c:pt idx="1050">
                  <c:v>2072.58760417447</c:v>
                </c:pt>
                <c:pt idx="1051">
                  <c:v>2066.4184614862102</c:v>
                </c:pt>
                <c:pt idx="1052">
                  <c:v>2077.1757243114298</c:v>
                </c:pt>
                <c:pt idx="1053">
                  <c:v>2084.7240860779898</c:v>
                </c:pt>
                <c:pt idx="1054">
                  <c:v>2082.4188594099901</c:v>
                </c:pt>
                <c:pt idx="1055">
                  <c:v>2083.36275097512</c:v>
                </c:pt>
                <c:pt idx="1056">
                  <c:v>2083.0579687837198</c:v>
                </c:pt>
                <c:pt idx="1057">
                  <c:v>2068.42135043591</c:v>
                </c:pt>
                <c:pt idx="1058">
                  <c:v>2077.9270256524901</c:v>
                </c:pt>
                <c:pt idx="1059">
                  <c:v>2065.9034190208499</c:v>
                </c:pt>
                <c:pt idx="1060">
                  <c:v>2055.4745235341802</c:v>
                </c:pt>
                <c:pt idx="1061">
                  <c:v>2055.8801852000602</c:v>
                </c:pt>
                <c:pt idx="1062">
                  <c:v>2045.22284169304</c:v>
                </c:pt>
                <c:pt idx="1063">
                  <c:v>2043.5429106479301</c:v>
                </c:pt>
                <c:pt idx="1064">
                  <c:v>2052.6006234864099</c:v>
                </c:pt>
                <c:pt idx="1065">
                  <c:v>2044.60712035031</c:v>
                </c:pt>
                <c:pt idx="1066">
                  <c:v>2036.92024389728</c:v>
                </c:pt>
                <c:pt idx="1067">
                  <c:v>2033.69732897121</c:v>
                </c:pt>
                <c:pt idx="1068">
                  <c:v>2021.67452178343</c:v>
                </c:pt>
                <c:pt idx="1069">
                  <c:v>2028.8275313218201</c:v>
                </c:pt>
                <c:pt idx="1070">
                  <c:v>2034.2947664431399</c:v>
                </c:pt>
                <c:pt idx="1071">
                  <c:v>2027.7355632252099</c:v>
                </c:pt>
                <c:pt idx="1072">
                  <c:v>2026.63483696292</c:v>
                </c:pt>
                <c:pt idx="1073">
                  <c:v>2025.0043281374001</c:v>
                </c:pt>
                <c:pt idx="1074">
                  <c:v>2025.5863478025201</c:v>
                </c:pt>
                <c:pt idx="1075">
                  <c:v>2037.76768825605</c:v>
                </c:pt>
                <c:pt idx="1076">
                  <c:v>2036.7646074177301</c:v>
                </c:pt>
                <c:pt idx="1077">
                  <c:v>2034.6705210374801</c:v>
                </c:pt>
                <c:pt idx="1078">
                  <c:v>2040.0489354465999</c:v>
                </c:pt>
                <c:pt idx="1079">
                  <c:v>2038.3134104872599</c:v>
                </c:pt>
                <c:pt idx="1080">
                  <c:v>2038.36952153522</c:v>
                </c:pt>
                <c:pt idx="1081">
                  <c:v>2046.02215731213</c:v>
                </c:pt>
                <c:pt idx="1082">
                  <c:v>2038.00143535896</c:v>
                </c:pt>
                <c:pt idx="1083">
                  <c:v>2040.67897664112</c:v>
                </c:pt>
                <c:pt idx="1084">
                  <c:v>2033.64598361205</c:v>
                </c:pt>
                <c:pt idx="1085">
                  <c:v>2020.77163241065</c:v>
                </c:pt>
                <c:pt idx="1086">
                  <c:v>2026.38758344503</c:v>
                </c:pt>
                <c:pt idx="1087">
                  <c:v>2032.0684814753299</c:v>
                </c:pt>
                <c:pt idx="1088">
                  <c:v>2023.3226109329901</c:v>
                </c:pt>
                <c:pt idx="1089">
                  <c:v>2028.0630811441899</c:v>
                </c:pt>
                <c:pt idx="1090">
                  <c:v>2022.0178421655901</c:v>
                </c:pt>
                <c:pt idx="1091">
                  <c:v>2016.3128866248801</c:v>
                </c:pt>
                <c:pt idx="1092">
                  <c:v>2030.98228731635</c:v>
                </c:pt>
                <c:pt idx="1093">
                  <c:v>2031.7001365860999</c:v>
                </c:pt>
                <c:pt idx="1094">
                  <c:v>2029.9626028295099</c:v>
                </c:pt>
                <c:pt idx="1095">
                  <c:v>2034.07874246963</c:v>
                </c:pt>
                <c:pt idx="1096">
                  <c:v>2026.3250151080999</c:v>
                </c:pt>
                <c:pt idx="1097">
                  <c:v>2031.1348736197799</c:v>
                </c:pt>
                <c:pt idx="1098">
                  <c:v>2048.75835707241</c:v>
                </c:pt>
                <c:pt idx="1099">
                  <c:v>2045.40665098368</c:v>
                </c:pt>
                <c:pt idx="1100">
                  <c:v>2047.0704440253101</c:v>
                </c:pt>
                <c:pt idx="1101">
                  <c:v>2049.4375137308198</c:v>
                </c:pt>
                <c:pt idx="1102">
                  <c:v>2043.01894823766</c:v>
                </c:pt>
                <c:pt idx="1103">
                  <c:v>2051.97815724783</c:v>
                </c:pt>
                <c:pt idx="1104">
                  <c:v>2055.1058218747498</c:v>
                </c:pt>
                <c:pt idx="1105">
                  <c:v>2045.7531668301799</c:v>
                </c:pt>
                <c:pt idx="1106">
                  <c:v>2048.86226607256</c:v>
                </c:pt>
                <c:pt idx="1107">
                  <c:v>2046.8883339295701</c:v>
                </c:pt>
                <c:pt idx="1108">
                  <c:v>2040.1586504112699</c:v>
                </c:pt>
                <c:pt idx="1109">
                  <c:v>2055.1669581042602</c:v>
                </c:pt>
                <c:pt idx="1110">
                  <c:v>2056.49580858438</c:v>
                </c:pt>
                <c:pt idx="1111">
                  <c:v>2056.38421533472</c:v>
                </c:pt>
                <c:pt idx="1112">
                  <c:v>2067.3895801550798</c:v>
                </c:pt>
                <c:pt idx="1113">
                  <c:v>2059.3602699231401</c:v>
                </c:pt>
                <c:pt idx="1114">
                  <c:v>2058.5750653683099</c:v>
                </c:pt>
                <c:pt idx="1115">
                  <c:v>2071.0337722373702</c:v>
                </c:pt>
                <c:pt idx="1116">
                  <c:v>2060.41247098134</c:v>
                </c:pt>
                <c:pt idx="1117">
                  <c:v>2060.9687731362201</c:v>
                </c:pt>
                <c:pt idx="1118">
                  <c:v>2056.9261470166598</c:v>
                </c:pt>
                <c:pt idx="1119">
                  <c:v>2041.0189619330599</c:v>
                </c:pt>
                <c:pt idx="1120">
                  <c:v>2045.8865835312899</c:v>
                </c:pt>
                <c:pt idx="1121">
                  <c:v>2056.9933962007099</c:v>
                </c:pt>
                <c:pt idx="1122">
                  <c:v>2051.3259404082801</c:v>
                </c:pt>
                <c:pt idx="1123">
                  <c:v>2053.3396336903402</c:v>
                </c:pt>
                <c:pt idx="1124">
                  <c:v>2047.9338794512701</c:v>
                </c:pt>
                <c:pt idx="1125">
                  <c:v>2043.91935238633</c:v>
                </c:pt>
                <c:pt idx="1126">
                  <c:v>2060.68151424199</c:v>
                </c:pt>
                <c:pt idx="1127">
                  <c:v>2065.6309660677398</c:v>
                </c:pt>
                <c:pt idx="1128">
                  <c:v>2055.9022058804298</c:v>
                </c:pt>
                <c:pt idx="1129">
                  <c:v>2057.97722822892</c:v>
                </c:pt>
                <c:pt idx="1130">
                  <c:v>2052.7233989206702</c:v>
                </c:pt>
                <c:pt idx="1131">
                  <c:v>2051.5036758863898</c:v>
                </c:pt>
                <c:pt idx="1132">
                  <c:v>2066.591877976</c:v>
                </c:pt>
                <c:pt idx="1133">
                  <c:v>2057.3286342223901</c:v>
                </c:pt>
                <c:pt idx="1134">
                  <c:v>2051.4585563017799</c:v>
                </c:pt>
                <c:pt idx="1135">
                  <c:v>2049.6254656823498</c:v>
                </c:pt>
                <c:pt idx="1136">
                  <c:v>2035.39592910134</c:v>
                </c:pt>
                <c:pt idx="1137">
                  <c:v>2044.42823128644</c:v>
                </c:pt>
                <c:pt idx="1138">
                  <c:v>2055.3837314120101</c:v>
                </c:pt>
                <c:pt idx="1139">
                  <c:v>2042.54605866313</c:v>
                </c:pt>
                <c:pt idx="1140">
                  <c:v>2046.68809212517</c:v>
                </c:pt>
                <c:pt idx="1141">
                  <c:v>2047.49661291456</c:v>
                </c:pt>
                <c:pt idx="1142">
                  <c:v>2044.66070537512</c:v>
                </c:pt>
                <c:pt idx="1143">
                  <c:v>2062.8500402077402</c:v>
                </c:pt>
                <c:pt idx="1144">
                  <c:v>2060.7460243364799</c:v>
                </c:pt>
                <c:pt idx="1145">
                  <c:v>2051.3122056726702</c:v>
                </c:pt>
                <c:pt idx="1146">
                  <c:v>2057.5637830136998</c:v>
                </c:pt>
                <c:pt idx="1147">
                  <c:v>2052.9294397874701</c:v>
                </c:pt>
                <c:pt idx="1148">
                  <c:v>2054.9774445487801</c:v>
                </c:pt>
                <c:pt idx="1149">
                  <c:v>2070.4970907105399</c:v>
                </c:pt>
                <c:pt idx="1150">
                  <c:v>2063.04164461858</c:v>
                </c:pt>
                <c:pt idx="1151">
                  <c:v>2062.9149046909401</c:v>
                </c:pt>
                <c:pt idx="1152">
                  <c:v>2069.8948929744201</c:v>
                </c:pt>
                <c:pt idx="1153">
                  <c:v>2064.52573356415</c:v>
                </c:pt>
                <c:pt idx="1154">
                  <c:v>2074.5515993305598</c:v>
                </c:pt>
                <c:pt idx="1155">
                  <c:v>2081.6631952130201</c:v>
                </c:pt>
                <c:pt idx="1156">
                  <c:v>2071.8107938119001</c:v>
                </c:pt>
                <c:pt idx="1157">
                  <c:v>2077.4478482978898</c:v>
                </c:pt>
                <c:pt idx="1158">
                  <c:v>2077.56821271029</c:v>
                </c:pt>
                <c:pt idx="1159">
                  <c:v>2067.8564944024502</c:v>
                </c:pt>
                <c:pt idx="1160">
                  <c:v>2080.0546678829801</c:v>
                </c:pt>
                <c:pt idx="1161">
                  <c:v>2079.6389134604101</c:v>
                </c:pt>
                <c:pt idx="1162">
                  <c:v>2071.0877227897299</c:v>
                </c:pt>
                <c:pt idx="1163">
                  <c:v>2075.22669380256</c:v>
                </c:pt>
                <c:pt idx="1164">
                  <c:v>2067.7913781669399</c:v>
                </c:pt>
                <c:pt idx="1165">
                  <c:v>2067.3773700310999</c:v>
                </c:pt>
                <c:pt idx="1166">
                  <c:v>2081.4315933856501</c:v>
                </c:pt>
                <c:pt idx="1167">
                  <c:v>2075.7681348392298</c:v>
                </c:pt>
                <c:pt idx="1168">
                  <c:v>2070.12087973607</c:v>
                </c:pt>
                <c:pt idx="1169">
                  <c:v>2075.2786848217602</c:v>
                </c:pt>
                <c:pt idx="1170">
                  <c:v>2067.1442942674198</c:v>
                </c:pt>
                <c:pt idx="1171">
                  <c:v>2078.8168209738301</c:v>
                </c:pt>
                <c:pt idx="1172">
                  <c:v>2087.4103656687798</c:v>
                </c:pt>
                <c:pt idx="1173">
                  <c:v>2077.7708628619298</c:v>
                </c:pt>
                <c:pt idx="1174">
                  <c:v>2082.6435572823998</c:v>
                </c:pt>
                <c:pt idx="1175">
                  <c:v>2083.3747511089</c:v>
                </c:pt>
                <c:pt idx="1176">
                  <c:v>2074.3995909154301</c:v>
                </c:pt>
                <c:pt idx="1177">
                  <c:v>2090.8027406930801</c:v>
                </c:pt>
                <c:pt idx="1178">
                  <c:v>2089.1109712817201</c:v>
                </c:pt>
                <c:pt idx="1179">
                  <c:v>2084.24830919445</c:v>
                </c:pt>
                <c:pt idx="1180">
                  <c:v>2086.3291576777401</c:v>
                </c:pt>
                <c:pt idx="1181">
                  <c:v>2076.69255100992</c:v>
                </c:pt>
                <c:pt idx="1182">
                  <c:v>2076.08820848099</c:v>
                </c:pt>
                <c:pt idx="1183">
                  <c:v>2092.6220102084499</c:v>
                </c:pt>
                <c:pt idx="1184">
                  <c:v>2083.8024585534399</c:v>
                </c:pt>
                <c:pt idx="1185">
                  <c:v>2082.7006379907898</c:v>
                </c:pt>
                <c:pt idx="1186">
                  <c:v>2082.7256579035802</c:v>
                </c:pt>
                <c:pt idx="1187">
                  <c:v>2081.3163494096402</c:v>
                </c:pt>
                <c:pt idx="1188">
                  <c:v>2087.9869136052698</c:v>
                </c:pt>
                <c:pt idx="1189">
                  <c:v>2097.29080779592</c:v>
                </c:pt>
                <c:pt idx="1190">
                  <c:v>2085.80789096337</c:v>
                </c:pt>
                <c:pt idx="1191">
                  <c:v>2087.52491974637</c:v>
                </c:pt>
                <c:pt idx="1192">
                  <c:v>2084.69360673247</c:v>
                </c:pt>
                <c:pt idx="1193">
                  <c:v>2078.5270801476299</c:v>
                </c:pt>
                <c:pt idx="1194">
                  <c:v>2089.2242559166798</c:v>
                </c:pt>
                <c:pt idx="1195">
                  <c:v>2092.4621289219299</c:v>
                </c:pt>
                <c:pt idx="1196">
                  <c:v>2084.8684177996201</c:v>
                </c:pt>
                <c:pt idx="1197">
                  <c:v>2088.3675862370301</c:v>
                </c:pt>
                <c:pt idx="1198">
                  <c:v>2082.0825597021098</c:v>
                </c:pt>
                <c:pt idx="1199">
                  <c:v>2080.9081808147798</c:v>
                </c:pt>
                <c:pt idx="1200">
                  <c:v>2092.07387135831</c:v>
                </c:pt>
                <c:pt idx="1201">
                  <c:v>2081.4747892437899</c:v>
                </c:pt>
                <c:pt idx="1202">
                  <c:v>2079.8345269551101</c:v>
                </c:pt>
                <c:pt idx="1203">
                  <c:v>2079.2796422010001</c:v>
                </c:pt>
                <c:pt idx="1204">
                  <c:v>2072.1591439958102</c:v>
                </c:pt>
                <c:pt idx="1205">
                  <c:v>2077.8001542632801</c:v>
                </c:pt>
                <c:pt idx="1206">
                  <c:v>2082.8982192103099</c:v>
                </c:pt>
                <c:pt idx="1207">
                  <c:v>2074.2418373115001</c:v>
                </c:pt>
                <c:pt idx="1208">
                  <c:v>2076.94174199895</c:v>
                </c:pt>
                <c:pt idx="1209">
                  <c:v>2072.6736527530302</c:v>
                </c:pt>
                <c:pt idx="1210">
                  <c:v>2069.0686857753699</c:v>
                </c:pt>
                <c:pt idx="1211">
                  <c:v>2080.0071832611402</c:v>
                </c:pt>
                <c:pt idx="1212">
                  <c:v>2083.0955426637902</c:v>
                </c:pt>
                <c:pt idx="1213">
                  <c:v>2079.7540491157702</c:v>
                </c:pt>
                <c:pt idx="1214">
                  <c:v>2082.8641279947901</c:v>
                </c:pt>
                <c:pt idx="1215">
                  <c:v>2079.2715443135899</c:v>
                </c:pt>
                <c:pt idx="1216">
                  <c:v>2080.0796938306898</c:v>
                </c:pt>
                <c:pt idx="1217">
                  <c:v>2087.1096916613601</c:v>
                </c:pt>
                <c:pt idx="1218">
                  <c:v>2079.1269394953702</c:v>
                </c:pt>
                <c:pt idx="1219">
                  <c:v>2072.32491730121</c:v>
                </c:pt>
                <c:pt idx="1220">
                  <c:v>2073.6969422751599</c:v>
                </c:pt>
                <c:pt idx="1221">
                  <c:v>2063.9011859817501</c:v>
                </c:pt>
                <c:pt idx="1222">
                  <c:v>2069.8028439637401</c:v>
                </c:pt>
                <c:pt idx="1223">
                  <c:v>2076.8992751767501</c:v>
                </c:pt>
                <c:pt idx="1224">
                  <c:v>2071.4155078144299</c:v>
                </c:pt>
                <c:pt idx="1225">
                  <c:v>2077.5497181259302</c:v>
                </c:pt>
                <c:pt idx="1226">
                  <c:v>2076.9959259152402</c:v>
                </c:pt>
                <c:pt idx="1227">
                  <c:v>2069.0607443998601</c:v>
                </c:pt>
                <c:pt idx="1228">
                  <c:v>2082.6608352697599</c:v>
                </c:pt>
                <c:pt idx="1229">
                  <c:v>2081.4123179006301</c:v>
                </c:pt>
                <c:pt idx="1230">
                  <c:v>2075.0113871276799</c:v>
                </c:pt>
                <c:pt idx="1231">
                  <c:v>2075.3779240992999</c:v>
                </c:pt>
                <c:pt idx="1232">
                  <c:v>2066.6391305205798</c:v>
                </c:pt>
                <c:pt idx="1233">
                  <c:v>2069.0816179080198</c:v>
                </c:pt>
                <c:pt idx="1234">
                  <c:v>2082.3729600465199</c:v>
                </c:pt>
                <c:pt idx="1235">
                  <c:v>2077.1305597268602</c:v>
                </c:pt>
                <c:pt idx="1236">
                  <c:v>2074.9703045373099</c:v>
                </c:pt>
                <c:pt idx="1237">
                  <c:v>2073.7208083833998</c:v>
                </c:pt>
                <c:pt idx="1238">
                  <c:v>2069.0942107010001</c:v>
                </c:pt>
                <c:pt idx="1239">
                  <c:v>2077.3287557385602</c:v>
                </c:pt>
                <c:pt idx="1240">
                  <c:v>2082.51900807731</c:v>
                </c:pt>
                <c:pt idx="1241">
                  <c:v>2069.2053514222598</c:v>
                </c:pt>
                <c:pt idx="1242">
                  <c:v>2072.2778229577002</c:v>
                </c:pt>
                <c:pt idx="1243">
                  <c:v>2068.0653660099101</c:v>
                </c:pt>
                <c:pt idx="1244">
                  <c:v>2063.0530980287299</c:v>
                </c:pt>
                <c:pt idx="1245">
                  <c:v>2075.2083773867798</c:v>
                </c:pt>
                <c:pt idx="1246">
                  <c:v>2075.5477309929402</c:v>
                </c:pt>
                <c:pt idx="1247">
                  <c:v>2069.31844059778</c:v>
                </c:pt>
                <c:pt idx="1248">
                  <c:v>2077.6831090169799</c:v>
                </c:pt>
                <c:pt idx="1249">
                  <c:v>2071.50715987393</c:v>
                </c:pt>
                <c:pt idx="1250">
                  <c:v>2072.9359162524102</c:v>
                </c:pt>
                <c:pt idx="1251">
                  <c:v>2088.4127272777</c:v>
                </c:pt>
                <c:pt idx="1252">
                  <c:v>2077.2373528859898</c:v>
                </c:pt>
                <c:pt idx="1253">
                  <c:v>2074.0004655716102</c:v>
                </c:pt>
                <c:pt idx="1254">
                  <c:v>2075.7943555484499</c:v>
                </c:pt>
                <c:pt idx="1255">
                  <c:v>2065.39460402247</c:v>
                </c:pt>
                <c:pt idx="1256">
                  <c:v>2069.52853988687</c:v>
                </c:pt>
                <c:pt idx="1257">
                  <c:v>2078.11686004791</c:v>
                </c:pt>
                <c:pt idx="1258">
                  <c:v>2067.9193852834801</c:v>
                </c:pt>
                <c:pt idx="1259">
                  <c:v>2069.3701891730798</c:v>
                </c:pt>
                <c:pt idx="1260">
                  <c:v>2068.3732660528699</c:v>
                </c:pt>
                <c:pt idx="1261">
                  <c:v>2059.6813461357201</c:v>
                </c:pt>
                <c:pt idx="1262">
                  <c:v>2072.2356015730202</c:v>
                </c:pt>
                <c:pt idx="1263">
                  <c:v>2071.6673634346598</c:v>
                </c:pt>
                <c:pt idx="1264">
                  <c:v>2060.7359030060002</c:v>
                </c:pt>
                <c:pt idx="1265">
                  <c:v>2062.1557983837502</c:v>
                </c:pt>
                <c:pt idx="1266">
                  <c:v>2060.4793715137098</c:v>
                </c:pt>
                <c:pt idx="1267">
                  <c:v>2055.0202731765298</c:v>
                </c:pt>
                <c:pt idx="1268">
                  <c:v>2071.2085608827201</c:v>
                </c:pt>
                <c:pt idx="1269">
                  <c:v>2064.9151997395302</c:v>
                </c:pt>
                <c:pt idx="1270">
                  <c:v>2067.0698028451602</c:v>
                </c:pt>
                <c:pt idx="1271">
                  <c:v>2071.9003514390201</c:v>
                </c:pt>
                <c:pt idx="1272">
                  <c:v>2064.5504049956098</c:v>
                </c:pt>
                <c:pt idx="1273">
                  <c:v>2072.44503015689</c:v>
                </c:pt>
                <c:pt idx="1274">
                  <c:v>2080.8379753469499</c:v>
                </c:pt>
                <c:pt idx="1275">
                  <c:v>2066.0662347071602</c:v>
                </c:pt>
                <c:pt idx="1276">
                  <c:v>2069.4617908339101</c:v>
                </c:pt>
                <c:pt idx="1277">
                  <c:v>2064.7090529842999</c:v>
                </c:pt>
                <c:pt idx="1278">
                  <c:v>2062.4940798375901</c:v>
                </c:pt>
                <c:pt idx="1279">
                  <c:v>2076.2535571117</c:v>
                </c:pt>
                <c:pt idx="1280">
                  <c:v>2073.34060493373</c:v>
                </c:pt>
                <c:pt idx="1281">
                  <c:v>2069.9074797765902</c:v>
                </c:pt>
                <c:pt idx="1282">
                  <c:v>2083.4482704115899</c:v>
                </c:pt>
                <c:pt idx="1283">
                  <c:v>2076.1089681109302</c:v>
                </c:pt>
                <c:pt idx="1284">
                  <c:v>2073.1453377661901</c:v>
                </c:pt>
                <c:pt idx="1285">
                  <c:v>2089.7997998607202</c:v>
                </c:pt>
                <c:pt idx="1286">
                  <c:v>2082.28119648138</c:v>
                </c:pt>
                <c:pt idx="1287">
                  <c:v>2079.9571596675401</c:v>
                </c:pt>
                <c:pt idx="1288">
                  <c:v>2082.2489472078801</c:v>
                </c:pt>
                <c:pt idx="1289">
                  <c:v>2073.8901268770301</c:v>
                </c:pt>
                <c:pt idx="1290">
                  <c:v>2087.2125856081798</c:v>
                </c:pt>
                <c:pt idx="1291">
                  <c:v>2107.8582093400901</c:v>
                </c:pt>
                <c:pt idx="1292">
                  <c:v>2092.94748820003</c:v>
                </c:pt>
                <c:pt idx="1293">
                  <c:v>2098.7158922887202</c:v>
                </c:pt>
                <c:pt idx="1294">
                  <c:v>2100.8610005277001</c:v>
                </c:pt>
                <c:pt idx="1295">
                  <c:v>2096.6659596211498</c:v>
                </c:pt>
                <c:pt idx="1296">
                  <c:v>2115.3873600172001</c:v>
                </c:pt>
                <c:pt idx="1297">
                  <c:v>2116.9345305848501</c:v>
                </c:pt>
                <c:pt idx="1298">
                  <c:v>2103.7654692650599</c:v>
                </c:pt>
                <c:pt idx="1299">
                  <c:v>2107.7230587382401</c:v>
                </c:pt>
                <c:pt idx="1300">
                  <c:v>2098.8210047284001</c:v>
                </c:pt>
                <c:pt idx="1301">
                  <c:v>2102.87356075465</c:v>
                </c:pt>
                <c:pt idx="1302">
                  <c:v>2115.8534446874801</c:v>
                </c:pt>
                <c:pt idx="1303">
                  <c:v>2099.99399160758</c:v>
                </c:pt>
                <c:pt idx="1304">
                  <c:v>2093.0923646277702</c:v>
                </c:pt>
                <c:pt idx="1305">
                  <c:v>2097.5427762747699</c:v>
                </c:pt>
                <c:pt idx="1306">
                  <c:v>2092.9352217348401</c:v>
                </c:pt>
                <c:pt idx="1307">
                  <c:v>2103.5101525021701</c:v>
                </c:pt>
                <c:pt idx="1308">
                  <c:v>2107.01797558207</c:v>
                </c:pt>
                <c:pt idx="1309">
                  <c:v>2098.4435509036798</c:v>
                </c:pt>
                <c:pt idx="1310">
                  <c:v>2106.3787934085999</c:v>
                </c:pt>
                <c:pt idx="1311">
                  <c:v>2104.2185942976798</c:v>
                </c:pt>
                <c:pt idx="1312">
                  <c:v>2094.7770762875298</c:v>
                </c:pt>
                <c:pt idx="1313">
                  <c:v>2105.1693181568098</c:v>
                </c:pt>
                <c:pt idx="1314">
                  <c:v>2112.0064281580699</c:v>
                </c:pt>
                <c:pt idx="1315">
                  <c:v>2107.4322048097902</c:v>
                </c:pt>
                <c:pt idx="1316">
                  <c:v>2110.7507192757198</c:v>
                </c:pt>
                <c:pt idx="1317">
                  <c:v>2102.56391912447</c:v>
                </c:pt>
                <c:pt idx="1318">
                  <c:v>2106.9163262336801</c:v>
                </c:pt>
                <c:pt idx="1319">
                  <c:v>2127.24648543477</c:v>
                </c:pt>
                <c:pt idx="1320">
                  <c:v>2128.59021729802</c:v>
                </c:pt>
                <c:pt idx="1321">
                  <c:v>2120.4032759435399</c:v>
                </c:pt>
                <c:pt idx="1322">
                  <c:v>2127.1330638043801</c:v>
                </c:pt>
                <c:pt idx="1323">
                  <c:v>2118.7360510429598</c:v>
                </c:pt>
                <c:pt idx="1324">
                  <c:v>2127.49718030438</c:v>
                </c:pt>
                <c:pt idx="1325">
                  <c:v>2137.3901616655999</c:v>
                </c:pt>
                <c:pt idx="1326">
                  <c:v>2127.8660681738302</c:v>
                </c:pt>
                <c:pt idx="1327">
                  <c:v>2120.9972340977902</c:v>
                </c:pt>
                <c:pt idx="1328">
                  <c:v>2119.5851481354198</c:v>
                </c:pt>
                <c:pt idx="1329">
                  <c:v>2106.56329153361</c:v>
                </c:pt>
                <c:pt idx="1330">
                  <c:v>2122.7629930194598</c:v>
                </c:pt>
                <c:pt idx="1331">
                  <c:v>2115.0320285411799</c:v>
                </c:pt>
                <c:pt idx="1332">
                  <c:v>2102.8186529801501</c:v>
                </c:pt>
                <c:pt idx="1333">
                  <c:v>2100.2018197500302</c:v>
                </c:pt>
                <c:pt idx="1334">
                  <c:v>2103.1970242152602</c:v>
                </c:pt>
                <c:pt idx="1335">
                  <c:v>2106.6358763778499</c:v>
                </c:pt>
                <c:pt idx="1336">
                  <c:v>2126.8222358980302</c:v>
                </c:pt>
                <c:pt idx="1337">
                  <c:v>2117.5265513304098</c:v>
                </c:pt>
                <c:pt idx="1338">
                  <c:v>2117.9120005623799</c:v>
                </c:pt>
                <c:pt idx="1339">
                  <c:v>2120.2050573934498</c:v>
                </c:pt>
                <c:pt idx="1340">
                  <c:v>2103.4936267357798</c:v>
                </c:pt>
                <c:pt idx="1341">
                  <c:v>2110.80094960618</c:v>
                </c:pt>
                <c:pt idx="1342">
                  <c:v>2115.5314305894399</c:v>
                </c:pt>
                <c:pt idx="1343">
                  <c:v>2101.0535836635399</c:v>
                </c:pt>
                <c:pt idx="1344">
                  <c:v>2100.3266874091</c:v>
                </c:pt>
                <c:pt idx="1345">
                  <c:v>2106.8270658219399</c:v>
                </c:pt>
                <c:pt idx="1346">
                  <c:v>2103.0193931127601</c:v>
                </c:pt>
                <c:pt idx="1347">
                  <c:v>2129.0223991064299</c:v>
                </c:pt>
                <c:pt idx="1348">
                  <c:v>2122.4979574266099</c:v>
                </c:pt>
                <c:pt idx="1349">
                  <c:v>2108.5425787727299</c:v>
                </c:pt>
                <c:pt idx="1350">
                  <c:v>2114.96540501443</c:v>
                </c:pt>
                <c:pt idx="1351">
                  <c:v>2121.8515219852402</c:v>
                </c:pt>
                <c:pt idx="1352">
                  <c:v>2110.17843866262</c:v>
                </c:pt>
                <c:pt idx="1353">
                  <c:v>2125.5407632249799</c:v>
                </c:pt>
                <c:pt idx="1354">
                  <c:v>2111.8986953697599</c:v>
                </c:pt>
                <c:pt idx="1355">
                  <c:v>2113.5130514982802</c:v>
                </c:pt>
                <c:pt idx="1356">
                  <c:v>2122.0409649067401</c:v>
                </c:pt>
                <c:pt idx="1357">
                  <c:v>2108.75562170184</c:v>
                </c:pt>
                <c:pt idx="1358">
                  <c:v>2109.9712970281498</c:v>
                </c:pt>
                <c:pt idx="1359">
                  <c:v>2123.84778190214</c:v>
                </c:pt>
                <c:pt idx="1360">
                  <c:v>2111.07335778573</c:v>
                </c:pt>
                <c:pt idx="1361">
                  <c:v>2121.3013548311701</c:v>
                </c:pt>
                <c:pt idx="1362">
                  <c:v>2112.66938636538</c:v>
                </c:pt>
                <c:pt idx="1363">
                  <c:v>2099.86956198898</c:v>
                </c:pt>
                <c:pt idx="1364">
                  <c:v>2118.1108373982802</c:v>
                </c:pt>
                <c:pt idx="1365">
                  <c:v>2115.71751790198</c:v>
                </c:pt>
                <c:pt idx="1366">
                  <c:v>2102.1610474392701</c:v>
                </c:pt>
                <c:pt idx="1367">
                  <c:v>2110.5880378468</c:v>
                </c:pt>
                <c:pt idx="1368">
                  <c:v>2097.9551658508399</c:v>
                </c:pt>
                <c:pt idx="1369">
                  <c:v>2101.73034691166</c:v>
                </c:pt>
                <c:pt idx="1370">
                  <c:v>2121.5996332340301</c:v>
                </c:pt>
                <c:pt idx="1371">
                  <c:v>2106.9154554412498</c:v>
                </c:pt>
                <c:pt idx="1372">
                  <c:v>2101.9536638428299</c:v>
                </c:pt>
                <c:pt idx="1373">
                  <c:v>2111.3483841502202</c:v>
                </c:pt>
                <c:pt idx="1374">
                  <c:v>2096.3209843313298</c:v>
                </c:pt>
                <c:pt idx="1375">
                  <c:v>2107.74457488185</c:v>
                </c:pt>
                <c:pt idx="1376">
                  <c:v>2115.0665399003301</c:v>
                </c:pt>
                <c:pt idx="1377">
                  <c:v>2099.5297431263598</c:v>
                </c:pt>
                <c:pt idx="1378">
                  <c:v>2107.2677753716298</c:v>
                </c:pt>
                <c:pt idx="1379">
                  <c:v>2110.2210014847901</c:v>
                </c:pt>
                <c:pt idx="1380">
                  <c:v>2107.1774238492198</c:v>
                </c:pt>
                <c:pt idx="1381">
                  <c:v>2121.6792959598602</c:v>
                </c:pt>
                <c:pt idx="1382">
                  <c:v>2114.8278828851098</c:v>
                </c:pt>
                <c:pt idx="1383">
                  <c:v>2104.8981575672301</c:v>
                </c:pt>
                <c:pt idx="1384">
                  <c:v>2111.2235628919502</c:v>
                </c:pt>
                <c:pt idx="1385">
                  <c:v>2103.8545022899302</c:v>
                </c:pt>
                <c:pt idx="1386">
                  <c:v>2096.02123001052</c:v>
                </c:pt>
                <c:pt idx="1387">
                  <c:v>2104.50531380338</c:v>
                </c:pt>
                <c:pt idx="1388">
                  <c:v>2094.6267017208602</c:v>
                </c:pt>
                <c:pt idx="1389">
                  <c:v>2091.2603813026799</c:v>
                </c:pt>
                <c:pt idx="1390">
                  <c:v>2098.4726077025998</c:v>
                </c:pt>
                <c:pt idx="1391">
                  <c:v>2093.90608743242</c:v>
                </c:pt>
                <c:pt idx="1392">
                  <c:v>2103.7428236043202</c:v>
                </c:pt>
                <c:pt idx="1393">
                  <c:v>2119.94085754754</c:v>
                </c:pt>
                <c:pt idx="1394">
                  <c:v>2107.9288397935402</c:v>
                </c:pt>
                <c:pt idx="1395">
                  <c:v>2108.1589906556501</c:v>
                </c:pt>
                <c:pt idx="1396">
                  <c:v>2106.7148746633502</c:v>
                </c:pt>
                <c:pt idx="1397">
                  <c:v>2089.3106307427202</c:v>
                </c:pt>
                <c:pt idx="1398">
                  <c:v>2095.0566369026601</c:v>
                </c:pt>
                <c:pt idx="1399">
                  <c:v>2093.8709131773899</c:v>
                </c:pt>
                <c:pt idx="1400">
                  <c:v>2077.3075004685802</c:v>
                </c:pt>
                <c:pt idx="1401">
                  <c:v>2077.7601177822398</c:v>
                </c:pt>
                <c:pt idx="1402">
                  <c:v>2071.20533422567</c:v>
                </c:pt>
                <c:pt idx="1403">
                  <c:v>2069.2396514686802</c:v>
                </c:pt>
                <c:pt idx="1404">
                  <c:v>2082.3205376353899</c:v>
                </c:pt>
                <c:pt idx="1405">
                  <c:v>2073.4591111222098</c:v>
                </c:pt>
                <c:pt idx="1406">
                  <c:v>2063.6078935140799</c:v>
                </c:pt>
                <c:pt idx="1407">
                  <c:v>2062.8475321321298</c:v>
                </c:pt>
                <c:pt idx="1408">
                  <c:v>2051.5238557489802</c:v>
                </c:pt>
                <c:pt idx="1409">
                  <c:v>2061.6269538044598</c:v>
                </c:pt>
                <c:pt idx="1410">
                  <c:v>2073.9122372234501</c:v>
                </c:pt>
                <c:pt idx="1411">
                  <c:v>2067.5428519447501</c:v>
                </c:pt>
                <c:pt idx="1412">
                  <c:v>2065.9195756832801</c:v>
                </c:pt>
                <c:pt idx="1413">
                  <c:v>2067.5227104382998</c:v>
                </c:pt>
                <c:pt idx="1414">
                  <c:v>2065.6301332319199</c:v>
                </c:pt>
                <c:pt idx="1415">
                  <c:v>2085.61037408518</c:v>
                </c:pt>
                <c:pt idx="1416">
                  <c:v>2086.1492523925999</c:v>
                </c:pt>
                <c:pt idx="1417">
                  <c:v>2077.7041736638698</c:v>
                </c:pt>
                <c:pt idx="1418">
                  <c:v>2079.2931436857398</c:v>
                </c:pt>
                <c:pt idx="1419">
                  <c:v>2080.5524255353098</c:v>
                </c:pt>
                <c:pt idx="1420">
                  <c:v>2074.0161740547201</c:v>
                </c:pt>
                <c:pt idx="1421">
                  <c:v>2089.0801252598799</c:v>
                </c:pt>
                <c:pt idx="1422">
                  <c:v>2081.0141389249102</c:v>
                </c:pt>
                <c:pt idx="1423">
                  <c:v>2075.2745059413101</c:v>
                </c:pt>
                <c:pt idx="1424">
                  <c:v>2078.7641219523298</c:v>
                </c:pt>
                <c:pt idx="1425">
                  <c:v>2071.6610075396002</c:v>
                </c:pt>
                <c:pt idx="1426">
                  <c:v>2081.0280970244999</c:v>
                </c:pt>
                <c:pt idx="1427">
                  <c:v>2095.8597198089501</c:v>
                </c:pt>
                <c:pt idx="1428">
                  <c:v>2084.8446689532002</c:v>
                </c:pt>
                <c:pt idx="1429">
                  <c:v>2081.7118241252501</c:v>
                </c:pt>
                <c:pt idx="1430">
                  <c:v>2083.1913680448502</c:v>
                </c:pt>
                <c:pt idx="1431">
                  <c:v>2073.9786438867</c:v>
                </c:pt>
                <c:pt idx="1432">
                  <c:v>2084.8781356501399</c:v>
                </c:pt>
                <c:pt idx="1433">
                  <c:v>2081.4794908440399</c:v>
                </c:pt>
                <c:pt idx="1434">
                  <c:v>2068.63588837719</c:v>
                </c:pt>
                <c:pt idx="1435">
                  <c:v>2069.5395353613599</c:v>
                </c:pt>
                <c:pt idx="1436">
                  <c:v>2064.78804194639</c:v>
                </c:pt>
                <c:pt idx="1437">
                  <c:v>2060.03778124375</c:v>
                </c:pt>
                <c:pt idx="1438">
                  <c:v>2072.1628600713402</c:v>
                </c:pt>
                <c:pt idx="1439">
                  <c:v>2066.7204619279601</c:v>
                </c:pt>
                <c:pt idx="1440">
                  <c:v>2062.74876175904</c:v>
                </c:pt>
                <c:pt idx="1441">
                  <c:v>2070.3034864337901</c:v>
                </c:pt>
                <c:pt idx="1442">
                  <c:v>2062.05614361786</c:v>
                </c:pt>
                <c:pt idx="1443">
                  <c:v>2068.4587634930999</c:v>
                </c:pt>
                <c:pt idx="1444">
                  <c:v>2077.4955383974102</c:v>
                </c:pt>
                <c:pt idx="1445">
                  <c:v>2067.82293869656</c:v>
                </c:pt>
                <c:pt idx="1446">
                  <c:v>2066.7380125889199</c:v>
                </c:pt>
                <c:pt idx="1447">
                  <c:v>2071.16643085336</c:v>
                </c:pt>
                <c:pt idx="1448">
                  <c:v>2060.0394896232801</c:v>
                </c:pt>
                <c:pt idx="1449">
                  <c:v>2069.59639374675</c:v>
                </c:pt>
                <c:pt idx="1450">
                  <c:v>2075.8677913260299</c:v>
                </c:pt>
                <c:pt idx="1451">
                  <c:v>2063.88781407847</c:v>
                </c:pt>
                <c:pt idx="1452">
                  <c:v>2067.5709699702902</c:v>
                </c:pt>
                <c:pt idx="1453">
                  <c:v>2069.2744510597399</c:v>
                </c:pt>
                <c:pt idx="1454">
                  <c:v>2059.9034979768398</c:v>
                </c:pt>
                <c:pt idx="1455">
                  <c:v>2074.5494282632098</c:v>
                </c:pt>
                <c:pt idx="1456">
                  <c:v>2071.36841316851</c:v>
                </c:pt>
                <c:pt idx="1457">
                  <c:v>2062.8925007160301</c:v>
                </c:pt>
                <c:pt idx="1458">
                  <c:v>2072.1705178904999</c:v>
                </c:pt>
                <c:pt idx="1459">
                  <c:v>2062.2122954112201</c:v>
                </c:pt>
                <c:pt idx="1460">
                  <c:v>2066.4417132356202</c:v>
                </c:pt>
                <c:pt idx="1461">
                  <c:v>2079.7003631871298</c:v>
                </c:pt>
                <c:pt idx="1462">
                  <c:v>2069.2531827234402</c:v>
                </c:pt>
                <c:pt idx="1463">
                  <c:v>2073.47807466932</c:v>
                </c:pt>
                <c:pt idx="1464">
                  <c:v>2075.2508701535698</c:v>
                </c:pt>
                <c:pt idx="1465">
                  <c:v>2064.3289573430902</c:v>
                </c:pt>
                <c:pt idx="1466">
                  <c:v>2081.18403582069</c:v>
                </c:pt>
                <c:pt idx="1467">
                  <c:v>2082.3877087993501</c:v>
                </c:pt>
                <c:pt idx="1468">
                  <c:v>2078.5421074371302</c:v>
                </c:pt>
                <c:pt idx="1469">
                  <c:v>2079.4256833606901</c:v>
                </c:pt>
                <c:pt idx="1470">
                  <c:v>2083.1679597751499</c:v>
                </c:pt>
                <c:pt idx="1471">
                  <c:v>2087.8596403963802</c:v>
                </c:pt>
                <c:pt idx="1472">
                  <c:v>2107.9147859771901</c:v>
                </c:pt>
                <c:pt idx="1473">
                  <c:v>2107.4010173592701</c:v>
                </c:pt>
                <c:pt idx="1474">
                  <c:v>2107.5902318522699</c:v>
                </c:pt>
                <c:pt idx="1475">
                  <c:v>2108.5955217206701</c:v>
                </c:pt>
                <c:pt idx="1476">
                  <c:v>2108.3163322095702</c:v>
                </c:pt>
                <c:pt idx="1477">
                  <c:v>2105.4020248838401</c:v>
                </c:pt>
                <c:pt idx="1478">
                  <c:v>2113.3734160189401</c:v>
                </c:pt>
                <c:pt idx="1479">
                  <c:v>2095.8273200610001</c:v>
                </c:pt>
                <c:pt idx="1480">
                  <c:v>2091.8462937450499</c:v>
                </c:pt>
                <c:pt idx="1481">
                  <c:v>2098.3569900225798</c:v>
                </c:pt>
                <c:pt idx="1482">
                  <c:v>2091.3235181401901</c:v>
                </c:pt>
                <c:pt idx="1483">
                  <c:v>2098.1704054069201</c:v>
                </c:pt>
                <c:pt idx="1484">
                  <c:v>2096.45179884973</c:v>
                </c:pt>
                <c:pt idx="1485">
                  <c:v>2086.5466392047301</c:v>
                </c:pt>
                <c:pt idx="1486">
                  <c:v>2088.5419989269099</c:v>
                </c:pt>
                <c:pt idx="1487">
                  <c:v>2087.4798836835898</c:v>
                </c:pt>
                <c:pt idx="1488">
                  <c:v>2077.3567957423302</c:v>
                </c:pt>
                <c:pt idx="1489">
                  <c:v>2082.2094707164902</c:v>
                </c:pt>
                <c:pt idx="1490">
                  <c:v>2079.1828900662799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295-B941-A5FD-6A0B9B59C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4'!$C$2:$C$1492</c:f>
              <c:numCache>
                <c:formatCode>General</c:formatCode>
                <c:ptCount val="1491"/>
                <c:pt idx="0">
                  <c:v>0.53571428571428581</c:v>
                </c:pt>
                <c:pt idx="1">
                  <c:v>1.6809523809523812</c:v>
                </c:pt>
                <c:pt idx="2">
                  <c:v>2.6333333333333337</c:v>
                </c:pt>
                <c:pt idx="3">
                  <c:v>3.5857142857142859</c:v>
                </c:pt>
                <c:pt idx="4">
                  <c:v>4.5380952380952388</c:v>
                </c:pt>
                <c:pt idx="5">
                  <c:v>5.0148809523809526</c:v>
                </c:pt>
                <c:pt idx="6">
                  <c:v>5.9666666666666668</c:v>
                </c:pt>
                <c:pt idx="7">
                  <c:v>6.9190476190476193</c:v>
                </c:pt>
                <c:pt idx="8">
                  <c:v>8.3476190476190482</c:v>
                </c:pt>
                <c:pt idx="9">
                  <c:v>9.3000000000000007</c:v>
                </c:pt>
                <c:pt idx="10">
                  <c:v>9.776190476190477</c:v>
                </c:pt>
                <c:pt idx="11">
                  <c:v>11.204761904761906</c:v>
                </c:pt>
                <c:pt idx="12">
                  <c:v>12.633333333333335</c:v>
                </c:pt>
                <c:pt idx="13">
                  <c:v>13.585714285714287</c:v>
                </c:pt>
                <c:pt idx="14">
                  <c:v>15.014285714285716</c:v>
                </c:pt>
                <c:pt idx="15">
                  <c:v>15.966666666666669</c:v>
                </c:pt>
                <c:pt idx="16">
                  <c:v>17.395238095238096</c:v>
                </c:pt>
                <c:pt idx="17">
                  <c:v>18.347619047619048</c:v>
                </c:pt>
                <c:pt idx="18">
                  <c:v>20.728571428571431</c:v>
                </c:pt>
                <c:pt idx="19">
                  <c:v>22.157142857142858</c:v>
                </c:pt>
                <c:pt idx="20">
                  <c:v>23.109523809523811</c:v>
                </c:pt>
                <c:pt idx="21">
                  <c:v>24.061904761904763</c:v>
                </c:pt>
                <c:pt idx="22">
                  <c:v>25.490476190476194</c:v>
                </c:pt>
                <c:pt idx="23">
                  <c:v>26.442857142857147</c:v>
                </c:pt>
                <c:pt idx="24">
                  <c:v>27.395238095238099</c:v>
                </c:pt>
                <c:pt idx="25">
                  <c:v>28.347619047619052</c:v>
                </c:pt>
                <c:pt idx="26">
                  <c:v>29.300000000000004</c:v>
                </c:pt>
                <c:pt idx="27">
                  <c:v>29.776190476190479</c:v>
                </c:pt>
                <c:pt idx="28">
                  <c:v>31.204761904761906</c:v>
                </c:pt>
                <c:pt idx="29">
                  <c:v>32.157142857142858</c:v>
                </c:pt>
                <c:pt idx="30">
                  <c:v>33.109523809523814</c:v>
                </c:pt>
                <c:pt idx="31">
                  <c:v>34.061904761904763</c:v>
                </c:pt>
                <c:pt idx="32">
                  <c:v>35.01428571428572</c:v>
                </c:pt>
                <c:pt idx="33">
                  <c:v>35.966666666666669</c:v>
                </c:pt>
                <c:pt idx="34">
                  <c:v>36.919047619047625</c:v>
                </c:pt>
                <c:pt idx="35">
                  <c:v>37.871428571428574</c:v>
                </c:pt>
                <c:pt idx="36">
                  <c:v>38.347619047619048</c:v>
                </c:pt>
                <c:pt idx="37">
                  <c:v>39.300000000000004</c:v>
                </c:pt>
                <c:pt idx="38">
                  <c:v>40.252380952380953</c:v>
                </c:pt>
                <c:pt idx="39">
                  <c:v>42.157142857142858</c:v>
                </c:pt>
                <c:pt idx="40">
                  <c:v>43.109523809523814</c:v>
                </c:pt>
                <c:pt idx="41">
                  <c:v>44.061904761904763</c:v>
                </c:pt>
                <c:pt idx="42">
                  <c:v>45.01428571428572</c:v>
                </c:pt>
              </c:numCache>
            </c:numRef>
          </c:xVal>
          <c:yVal>
            <c:numRef>
              <c:f>'Group 4'!$D$2:$D$1492</c:f>
              <c:numCache>
                <c:formatCode>General</c:formatCode>
                <c:ptCount val="1491"/>
                <c:pt idx="0">
                  <c:v>300</c:v>
                </c:pt>
                <c:pt idx="1">
                  <c:v>385</c:v>
                </c:pt>
                <c:pt idx="2">
                  <c:v>386</c:v>
                </c:pt>
                <c:pt idx="3">
                  <c:v>584</c:v>
                </c:pt>
                <c:pt idx="4">
                  <c:v>709</c:v>
                </c:pt>
                <c:pt idx="5">
                  <c:v>656</c:v>
                </c:pt>
                <c:pt idx="6">
                  <c:v>758</c:v>
                </c:pt>
                <c:pt idx="7">
                  <c:v>721</c:v>
                </c:pt>
                <c:pt idx="8">
                  <c:v>747</c:v>
                </c:pt>
                <c:pt idx="9">
                  <c:v>902</c:v>
                </c:pt>
                <c:pt idx="10">
                  <c:v>660</c:v>
                </c:pt>
                <c:pt idx="11">
                  <c:v>707</c:v>
                </c:pt>
                <c:pt idx="12">
                  <c:v>741</c:v>
                </c:pt>
                <c:pt idx="13">
                  <c:v>866</c:v>
                </c:pt>
                <c:pt idx="14">
                  <c:v>725</c:v>
                </c:pt>
                <c:pt idx="15">
                  <c:v>931</c:v>
                </c:pt>
                <c:pt idx="16">
                  <c:v>698</c:v>
                </c:pt>
                <c:pt idx="17">
                  <c:v>834</c:v>
                </c:pt>
                <c:pt idx="18">
                  <c:v>669</c:v>
                </c:pt>
                <c:pt idx="19">
                  <c:v>732</c:v>
                </c:pt>
                <c:pt idx="20">
                  <c:v>698</c:v>
                </c:pt>
                <c:pt idx="21">
                  <c:v>741</c:v>
                </c:pt>
                <c:pt idx="22">
                  <c:v>830</c:v>
                </c:pt>
                <c:pt idx="23">
                  <c:v>714</c:v>
                </c:pt>
                <c:pt idx="24">
                  <c:v>674</c:v>
                </c:pt>
                <c:pt idx="25">
                  <c:v>590</c:v>
                </c:pt>
                <c:pt idx="26">
                  <c:v>776</c:v>
                </c:pt>
                <c:pt idx="27">
                  <c:v>625</c:v>
                </c:pt>
                <c:pt idx="28">
                  <c:v>749</c:v>
                </c:pt>
                <c:pt idx="29">
                  <c:v>612</c:v>
                </c:pt>
                <c:pt idx="30">
                  <c:v>733</c:v>
                </c:pt>
                <c:pt idx="31">
                  <c:v>828</c:v>
                </c:pt>
                <c:pt idx="32">
                  <c:v>745</c:v>
                </c:pt>
                <c:pt idx="33">
                  <c:v>682</c:v>
                </c:pt>
                <c:pt idx="34">
                  <c:v>790</c:v>
                </c:pt>
                <c:pt idx="35">
                  <c:v>725</c:v>
                </c:pt>
                <c:pt idx="36">
                  <c:v>735</c:v>
                </c:pt>
                <c:pt idx="37">
                  <c:v>833</c:v>
                </c:pt>
                <c:pt idx="38">
                  <c:v>815</c:v>
                </c:pt>
                <c:pt idx="39">
                  <c:v>896</c:v>
                </c:pt>
                <c:pt idx="40">
                  <c:v>804</c:v>
                </c:pt>
                <c:pt idx="41">
                  <c:v>795</c:v>
                </c:pt>
                <c:pt idx="42">
                  <c:v>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295-B941-A5FD-6A0B9B59C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2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50"/>
          <c:min val="55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8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579248897"/>
          <c:y val="0.71458273310862774"/>
          <c:w val="0.55862591741901635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4-c</a:t>
            </a:r>
          </a:p>
        </c:rich>
      </c:tx>
      <c:layout>
        <c:manualLayout>
          <c:xMode val="edge"/>
          <c:yMode val="edge"/>
          <c:x val="0.38990095004198239"/>
          <c:y val="5.16012886974299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3454977730724299"/>
          <c:w val="0.68610781626685491"/>
          <c:h val="0.73698935820677569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4'!$G$2:$G$1492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4'!$J$2:$J$1492</c:f>
              <c:numCache>
                <c:formatCode>General</c:formatCode>
                <c:ptCount val="1491"/>
                <c:pt idx="0">
                  <c:v>1437.6870436674101</c:v>
                </c:pt>
                <c:pt idx="1">
                  <c:v>1477.45902392824</c:v>
                </c:pt>
                <c:pt idx="2">
                  <c:v>1513.2557973165499</c:v>
                </c:pt>
                <c:pt idx="3">
                  <c:v>1537.37147339175</c:v>
                </c:pt>
                <c:pt idx="4">
                  <c:v>1561.19885393922</c:v>
                </c:pt>
                <c:pt idx="5">
                  <c:v>1617.0360223565001</c:v>
                </c:pt>
                <c:pt idx="6">
                  <c:v>1670.1360413085399</c:v>
                </c:pt>
                <c:pt idx="7">
                  <c:v>1702.9103241442299</c:v>
                </c:pt>
                <c:pt idx="8">
                  <c:v>1734.7802270924799</c:v>
                </c:pt>
                <c:pt idx="9">
                  <c:v>1757.8941341443399</c:v>
                </c:pt>
                <c:pt idx="10">
                  <c:v>1779.96575518035</c:v>
                </c:pt>
                <c:pt idx="11">
                  <c:v>1799.3084395414101</c:v>
                </c:pt>
                <c:pt idx="12">
                  <c:v>1809.0957683075801</c:v>
                </c:pt>
                <c:pt idx="13">
                  <c:v>1819.1377990526601</c:v>
                </c:pt>
                <c:pt idx="14">
                  <c:v>1833.5983824810501</c:v>
                </c:pt>
                <c:pt idx="15">
                  <c:v>1838.89621734313</c:v>
                </c:pt>
                <c:pt idx="16">
                  <c:v>1845.6104826732201</c:v>
                </c:pt>
                <c:pt idx="17">
                  <c:v>1852.9347276164599</c:v>
                </c:pt>
                <c:pt idx="18">
                  <c:v>1852.0787015563001</c:v>
                </c:pt>
                <c:pt idx="19">
                  <c:v>1858.8375318947999</c:v>
                </c:pt>
                <c:pt idx="20">
                  <c:v>1861.0991068123401</c:v>
                </c:pt>
                <c:pt idx="21">
                  <c:v>1863.3119037183401</c:v>
                </c:pt>
                <c:pt idx="22">
                  <c:v>1869.9473509066599</c:v>
                </c:pt>
                <c:pt idx="23">
                  <c:v>1869.1772863455001</c:v>
                </c:pt>
                <c:pt idx="24">
                  <c:v>1870.37606956218</c:v>
                </c:pt>
                <c:pt idx="25">
                  <c:v>1880.2250501027499</c:v>
                </c:pt>
                <c:pt idx="26">
                  <c:v>1884.1729613308701</c:v>
                </c:pt>
                <c:pt idx="27">
                  <c:v>1887.09165555154</c:v>
                </c:pt>
                <c:pt idx="28">
                  <c:v>1891.79446001887</c:v>
                </c:pt>
                <c:pt idx="29">
                  <c:v>1886.1024398193199</c:v>
                </c:pt>
                <c:pt idx="30">
                  <c:v>1887.7420549521401</c:v>
                </c:pt>
                <c:pt idx="31">
                  <c:v>1887.9271514396401</c:v>
                </c:pt>
                <c:pt idx="32">
                  <c:v>1886.3215145444101</c:v>
                </c:pt>
                <c:pt idx="33">
                  <c:v>1887.1033710013901</c:v>
                </c:pt>
                <c:pt idx="34">
                  <c:v>1890.28951100566</c:v>
                </c:pt>
                <c:pt idx="35">
                  <c:v>1885.10638066621</c:v>
                </c:pt>
                <c:pt idx="36">
                  <c:v>1888.22082493377</c:v>
                </c:pt>
                <c:pt idx="37">
                  <c:v>1886.8596744336701</c:v>
                </c:pt>
                <c:pt idx="38">
                  <c:v>1887.3179115292701</c:v>
                </c:pt>
                <c:pt idx="39">
                  <c:v>1888.2790432970701</c:v>
                </c:pt>
                <c:pt idx="40">
                  <c:v>1883.0245603544499</c:v>
                </c:pt>
                <c:pt idx="41">
                  <c:v>1878.45124921463</c:v>
                </c:pt>
                <c:pt idx="42">
                  <c:v>1880.9205876173701</c:v>
                </c:pt>
                <c:pt idx="43">
                  <c:v>1881.4007995716199</c:v>
                </c:pt>
                <c:pt idx="44">
                  <c:v>1885.5749073286499</c:v>
                </c:pt>
                <c:pt idx="45">
                  <c:v>1888.569852907</c:v>
                </c:pt>
                <c:pt idx="46">
                  <c:v>1882.91588765809</c:v>
                </c:pt>
                <c:pt idx="47">
                  <c:v>1886.0871918079899</c:v>
                </c:pt>
                <c:pt idx="48">
                  <c:v>1888.38118690234</c:v>
                </c:pt>
                <c:pt idx="49">
                  <c:v>1887.9344214759899</c:v>
                </c:pt>
                <c:pt idx="50">
                  <c:v>1888.5600525125701</c:v>
                </c:pt>
                <c:pt idx="51">
                  <c:v>1888.4619342523399</c:v>
                </c:pt>
                <c:pt idx="52">
                  <c:v>1883.9646998112901</c:v>
                </c:pt>
                <c:pt idx="53">
                  <c:v>1890.8708785363699</c:v>
                </c:pt>
                <c:pt idx="54">
                  <c:v>1892.22346511095</c:v>
                </c:pt>
                <c:pt idx="55">
                  <c:v>1891.93897601867</c:v>
                </c:pt>
                <c:pt idx="56">
                  <c:v>1889.4646919987699</c:v>
                </c:pt>
                <c:pt idx="57">
                  <c:v>1887.77607779448</c:v>
                </c:pt>
                <c:pt idx="58">
                  <c:v>1886.29858318326</c:v>
                </c:pt>
                <c:pt idx="59">
                  <c:v>1891.43524227341</c:v>
                </c:pt>
                <c:pt idx="60">
                  <c:v>1889.2352992168501</c:v>
                </c:pt>
                <c:pt idx="61">
                  <c:v>1889.32296476384</c:v>
                </c:pt>
                <c:pt idx="62">
                  <c:v>1890.5309710052099</c:v>
                </c:pt>
                <c:pt idx="63">
                  <c:v>1889.60027873024</c:v>
                </c:pt>
                <c:pt idx="64">
                  <c:v>1888.84304770162</c:v>
                </c:pt>
                <c:pt idx="65">
                  <c:v>1888.84955499335</c:v>
                </c:pt>
                <c:pt idx="66">
                  <c:v>1886.2155662662999</c:v>
                </c:pt>
                <c:pt idx="67">
                  <c:v>1886.2093712247499</c:v>
                </c:pt>
                <c:pt idx="68">
                  <c:v>1884.8811127542499</c:v>
                </c:pt>
                <c:pt idx="69">
                  <c:v>1878.4312521366301</c:v>
                </c:pt>
                <c:pt idx="70">
                  <c:v>1881.6565596036601</c:v>
                </c:pt>
                <c:pt idx="71">
                  <c:v>1885.0925934941599</c:v>
                </c:pt>
                <c:pt idx="72">
                  <c:v>1887.3107272561101</c:v>
                </c:pt>
                <c:pt idx="73">
                  <c:v>1889.5323145222801</c:v>
                </c:pt>
                <c:pt idx="74">
                  <c:v>1888.9246831887899</c:v>
                </c:pt>
                <c:pt idx="75">
                  <c:v>1884.1878811051999</c:v>
                </c:pt>
                <c:pt idx="76">
                  <c:v>1889.71636366146</c:v>
                </c:pt>
                <c:pt idx="77">
                  <c:v>1886.7270049420799</c:v>
                </c:pt>
                <c:pt idx="78">
                  <c:v>1883.8927734952499</c:v>
                </c:pt>
                <c:pt idx="79">
                  <c:v>1883.54364384224</c:v>
                </c:pt>
                <c:pt idx="80">
                  <c:v>1881.3679933480701</c:v>
                </c:pt>
                <c:pt idx="81">
                  <c:v>1879.5694478176099</c:v>
                </c:pt>
                <c:pt idx="82">
                  <c:v>1884.1070342880701</c:v>
                </c:pt>
                <c:pt idx="83">
                  <c:v>1883.4184621941699</c:v>
                </c:pt>
                <c:pt idx="84">
                  <c:v>1886.65215561889</c:v>
                </c:pt>
                <c:pt idx="85">
                  <c:v>1885.6428927516699</c:v>
                </c:pt>
                <c:pt idx="86">
                  <c:v>1881.2440756322701</c:v>
                </c:pt>
                <c:pt idx="87">
                  <c:v>1882.0514206789101</c:v>
                </c:pt>
                <c:pt idx="88">
                  <c:v>1883.90300481247</c:v>
                </c:pt>
                <c:pt idx="89">
                  <c:v>1883.8316468379901</c:v>
                </c:pt>
                <c:pt idx="90">
                  <c:v>1885.83900419734</c:v>
                </c:pt>
                <c:pt idx="91">
                  <c:v>1881.89872862522</c:v>
                </c:pt>
                <c:pt idx="92">
                  <c:v>1879.4981532884899</c:v>
                </c:pt>
                <c:pt idx="93">
                  <c:v>1887.43234802762</c:v>
                </c:pt>
                <c:pt idx="94">
                  <c:v>1888.57739103774</c:v>
                </c:pt>
                <c:pt idx="95">
                  <c:v>1892.14677707586</c:v>
                </c:pt>
                <c:pt idx="96">
                  <c:v>1898.28301192497</c:v>
                </c:pt>
                <c:pt idx="97">
                  <c:v>1893.9728969231001</c:v>
                </c:pt>
                <c:pt idx="98">
                  <c:v>1900.0024774868</c:v>
                </c:pt>
                <c:pt idx="99">
                  <c:v>1906.9011256113199</c:v>
                </c:pt>
                <c:pt idx="100">
                  <c:v>1912.0109414004401</c:v>
                </c:pt>
                <c:pt idx="101">
                  <c:v>1922.78462043996</c:v>
                </c:pt>
                <c:pt idx="102">
                  <c:v>1924.1516244193399</c:v>
                </c:pt>
                <c:pt idx="103">
                  <c:v>1923.96484621272</c:v>
                </c:pt>
                <c:pt idx="104">
                  <c:v>1931.98649969694</c:v>
                </c:pt>
                <c:pt idx="105">
                  <c:v>1934.8678328165499</c:v>
                </c:pt>
                <c:pt idx="106">
                  <c:v>1943.7099719938201</c:v>
                </c:pt>
                <c:pt idx="107">
                  <c:v>1933.98573990045</c:v>
                </c:pt>
                <c:pt idx="108">
                  <c:v>1930.18738354626</c:v>
                </c:pt>
                <c:pt idx="109">
                  <c:v>1929.61873472251</c:v>
                </c:pt>
                <c:pt idx="110">
                  <c:v>1926.9316223425301</c:v>
                </c:pt>
                <c:pt idx="111">
                  <c:v>1928.5871602923301</c:v>
                </c:pt>
                <c:pt idx="112">
                  <c:v>1930.29425645007</c:v>
                </c:pt>
                <c:pt idx="113">
                  <c:v>1921.9547654252001</c:v>
                </c:pt>
                <c:pt idx="114">
                  <c:v>1926.9801053681399</c:v>
                </c:pt>
                <c:pt idx="115">
                  <c:v>1922.90998436464</c:v>
                </c:pt>
                <c:pt idx="116">
                  <c:v>1921.90110448878</c:v>
                </c:pt>
                <c:pt idx="117">
                  <c:v>1932.03420124183</c:v>
                </c:pt>
                <c:pt idx="118">
                  <c:v>1930.70298151201</c:v>
                </c:pt>
                <c:pt idx="119">
                  <c:v>1932.4314715389301</c:v>
                </c:pt>
                <c:pt idx="120">
                  <c:v>1936.03854400467</c:v>
                </c:pt>
                <c:pt idx="121">
                  <c:v>1934.12422749139</c:v>
                </c:pt>
                <c:pt idx="122">
                  <c:v>1939.86150832306</c:v>
                </c:pt>
                <c:pt idx="123">
                  <c:v>1949.0001015062401</c:v>
                </c:pt>
                <c:pt idx="124">
                  <c:v>1942.7050373852201</c:v>
                </c:pt>
                <c:pt idx="125">
                  <c:v>1951.59471136394</c:v>
                </c:pt>
                <c:pt idx="126">
                  <c:v>1948.2129973220899</c:v>
                </c:pt>
                <c:pt idx="127">
                  <c:v>1944.9393052936</c:v>
                </c:pt>
                <c:pt idx="128">
                  <c:v>1954.70046115381</c:v>
                </c:pt>
                <c:pt idx="129">
                  <c:v>1955.3418198648901</c:v>
                </c:pt>
                <c:pt idx="130">
                  <c:v>1947.8353846452201</c:v>
                </c:pt>
                <c:pt idx="131">
                  <c:v>1950.7581351875101</c:v>
                </c:pt>
                <c:pt idx="132">
                  <c:v>1944.2835294824299</c:v>
                </c:pt>
                <c:pt idx="133">
                  <c:v>1945.24795798897</c:v>
                </c:pt>
                <c:pt idx="134">
                  <c:v>1955.85851444073</c:v>
                </c:pt>
                <c:pt idx="135">
                  <c:v>1953.36864229247</c:v>
                </c:pt>
                <c:pt idx="136">
                  <c:v>1954.14242889563</c:v>
                </c:pt>
                <c:pt idx="137">
                  <c:v>1959.06100443541</c:v>
                </c:pt>
                <c:pt idx="138">
                  <c:v>1954.6394424114701</c:v>
                </c:pt>
                <c:pt idx="139">
                  <c:v>1956.7839891138201</c:v>
                </c:pt>
                <c:pt idx="140">
                  <c:v>1964.3608582448101</c:v>
                </c:pt>
                <c:pt idx="141">
                  <c:v>1957.92136608853</c:v>
                </c:pt>
                <c:pt idx="142">
                  <c:v>1958.43363494612</c:v>
                </c:pt>
                <c:pt idx="143">
                  <c:v>1957.77526571255</c:v>
                </c:pt>
                <c:pt idx="144">
                  <c:v>1957.58891809077</c:v>
                </c:pt>
                <c:pt idx="145">
                  <c:v>1970.17124687162</c:v>
                </c:pt>
                <c:pt idx="146">
                  <c:v>1973.47291814401</c:v>
                </c:pt>
                <c:pt idx="147">
                  <c:v>1968.35248673351</c:v>
                </c:pt>
                <c:pt idx="148">
                  <c:v>1975.01363763376</c:v>
                </c:pt>
                <c:pt idx="149">
                  <c:v>1972.9181224981701</c:v>
                </c:pt>
                <c:pt idx="150">
                  <c:v>1972.3053641650699</c:v>
                </c:pt>
                <c:pt idx="151">
                  <c:v>1978.79947463389</c:v>
                </c:pt>
                <c:pt idx="152">
                  <c:v>1973.2203554506</c:v>
                </c:pt>
                <c:pt idx="153">
                  <c:v>1972.108853236</c:v>
                </c:pt>
                <c:pt idx="154">
                  <c:v>1977.2965558053399</c:v>
                </c:pt>
                <c:pt idx="155">
                  <c:v>1974.7821441154099</c:v>
                </c:pt>
                <c:pt idx="156">
                  <c:v>1981.71120025151</c:v>
                </c:pt>
                <c:pt idx="157">
                  <c:v>1991.6382564686701</c:v>
                </c:pt>
                <c:pt idx="158">
                  <c:v>1988.60045089032</c:v>
                </c:pt>
                <c:pt idx="159">
                  <c:v>1991.5440903178601</c:v>
                </c:pt>
                <c:pt idx="160">
                  <c:v>1993.2178760475999</c:v>
                </c:pt>
                <c:pt idx="161">
                  <c:v>1988.3822135216401</c:v>
                </c:pt>
                <c:pt idx="162">
                  <c:v>1995.2247657523501</c:v>
                </c:pt>
                <c:pt idx="163">
                  <c:v>1998.02862639862</c:v>
                </c:pt>
                <c:pt idx="164">
                  <c:v>1996.05688214109</c:v>
                </c:pt>
                <c:pt idx="165">
                  <c:v>2010.7407506873001</c:v>
                </c:pt>
                <c:pt idx="166">
                  <c:v>2018.2143910525499</c:v>
                </c:pt>
                <c:pt idx="167">
                  <c:v>2020.3268724357799</c:v>
                </c:pt>
                <c:pt idx="168">
                  <c:v>2023.0040520679399</c:v>
                </c:pt>
                <c:pt idx="169">
                  <c:v>2020.18035160524</c:v>
                </c:pt>
                <c:pt idx="170">
                  <c:v>2018.4161908230501</c:v>
                </c:pt>
                <c:pt idx="171">
                  <c:v>2013.0863347801901</c:v>
                </c:pt>
                <c:pt idx="172">
                  <c:v>1989.71166653399</c:v>
                </c:pt>
                <c:pt idx="173">
                  <c:v>1984.65624485073</c:v>
                </c:pt>
                <c:pt idx="174">
                  <c:v>1987.59485419619</c:v>
                </c:pt>
                <c:pt idx="175">
                  <c:v>1983.9490179857301</c:v>
                </c:pt>
                <c:pt idx="176">
                  <c:v>1978.9314674951499</c:v>
                </c:pt>
                <c:pt idx="177">
                  <c:v>1978.6165405807999</c:v>
                </c:pt>
                <c:pt idx="178">
                  <c:v>1973.0721321398</c:v>
                </c:pt>
                <c:pt idx="179">
                  <c:v>1987.1368335568</c:v>
                </c:pt>
                <c:pt idx="180">
                  <c:v>1981.32749513369</c:v>
                </c:pt>
                <c:pt idx="181">
                  <c:v>1973.42009638591</c:v>
                </c:pt>
                <c:pt idx="182">
                  <c:v>1978.98180727153</c:v>
                </c:pt>
                <c:pt idx="183">
                  <c:v>1983.06941031014</c:v>
                </c:pt>
                <c:pt idx="184">
                  <c:v>1976.09982898361</c:v>
                </c:pt>
                <c:pt idx="185">
                  <c:v>1980.52021919306</c:v>
                </c:pt>
                <c:pt idx="186">
                  <c:v>1977.1813597739999</c:v>
                </c:pt>
                <c:pt idx="187">
                  <c:v>1973.7890930405799</c:v>
                </c:pt>
                <c:pt idx="188">
                  <c:v>1970.2223090545001</c:v>
                </c:pt>
                <c:pt idx="189">
                  <c:v>1965.87155459874</c:v>
                </c:pt>
                <c:pt idx="190">
                  <c:v>1960.48324692039</c:v>
                </c:pt>
                <c:pt idx="191">
                  <c:v>1969.6585174581401</c:v>
                </c:pt>
                <c:pt idx="192">
                  <c:v>1965.69435834044</c:v>
                </c:pt>
                <c:pt idx="193">
                  <c:v>1960.1068863922601</c:v>
                </c:pt>
                <c:pt idx="194">
                  <c:v>1967.12859519022</c:v>
                </c:pt>
                <c:pt idx="195">
                  <c:v>1963.0888030842</c:v>
                </c:pt>
                <c:pt idx="196">
                  <c:v>1973.7514034528499</c:v>
                </c:pt>
                <c:pt idx="197">
                  <c:v>1982.7985085861001</c:v>
                </c:pt>
                <c:pt idx="198">
                  <c:v>1971.5514716037901</c:v>
                </c:pt>
                <c:pt idx="199">
                  <c:v>1976.6144017214699</c:v>
                </c:pt>
                <c:pt idx="200">
                  <c:v>1978.6677825628401</c:v>
                </c:pt>
                <c:pt idx="201">
                  <c:v>1973.4994392935</c:v>
                </c:pt>
                <c:pt idx="202">
                  <c:v>1987.92279233464</c:v>
                </c:pt>
                <c:pt idx="203">
                  <c:v>1970.67709744023</c:v>
                </c:pt>
                <c:pt idx="204">
                  <c:v>1967.0999317175899</c:v>
                </c:pt>
                <c:pt idx="205">
                  <c:v>1974.5045366666</c:v>
                </c:pt>
                <c:pt idx="206">
                  <c:v>1974.50596859032</c:v>
                </c:pt>
                <c:pt idx="207">
                  <c:v>1973.33287949892</c:v>
                </c:pt>
                <c:pt idx="208">
                  <c:v>1978.7959096092</c:v>
                </c:pt>
                <c:pt idx="209">
                  <c:v>1970.7230495072199</c:v>
                </c:pt>
                <c:pt idx="210">
                  <c:v>1978.7933212384901</c:v>
                </c:pt>
                <c:pt idx="211">
                  <c:v>1976.8871758693299</c:v>
                </c:pt>
                <c:pt idx="212">
                  <c:v>1968.1278571646001</c:v>
                </c:pt>
                <c:pt idx="213">
                  <c:v>1972.97656917874</c:v>
                </c:pt>
                <c:pt idx="214">
                  <c:v>1981.13801990312</c:v>
                </c:pt>
                <c:pt idx="215">
                  <c:v>1977.2858917680001</c:v>
                </c:pt>
                <c:pt idx="216">
                  <c:v>1981.5578870470799</c:v>
                </c:pt>
                <c:pt idx="217">
                  <c:v>1978.5717910513899</c:v>
                </c:pt>
                <c:pt idx="218">
                  <c:v>1975.6613878159401</c:v>
                </c:pt>
                <c:pt idx="219">
                  <c:v>1986.0867608552201</c:v>
                </c:pt>
                <c:pt idx="220">
                  <c:v>1980.5879777642599</c:v>
                </c:pt>
                <c:pt idx="221">
                  <c:v>1974.15111801032</c:v>
                </c:pt>
                <c:pt idx="222">
                  <c:v>1977.22048841216</c:v>
                </c:pt>
                <c:pt idx="223">
                  <c:v>1974.46472163504</c:v>
                </c:pt>
                <c:pt idx="224">
                  <c:v>1978.8222938276999</c:v>
                </c:pt>
                <c:pt idx="225">
                  <c:v>1987.5378334120401</c:v>
                </c:pt>
                <c:pt idx="226">
                  <c:v>1984.4457391169699</c:v>
                </c:pt>
                <c:pt idx="227">
                  <c:v>1986.0786040985799</c:v>
                </c:pt>
                <c:pt idx="228">
                  <c:v>1988.6577159045801</c:v>
                </c:pt>
                <c:pt idx="229">
                  <c:v>1981.88950032353</c:v>
                </c:pt>
                <c:pt idx="230">
                  <c:v>1988.1453399434899</c:v>
                </c:pt>
                <c:pt idx="231">
                  <c:v>1990.74227736482</c:v>
                </c:pt>
                <c:pt idx="232">
                  <c:v>1981.5732325812701</c:v>
                </c:pt>
                <c:pt idx="233">
                  <c:v>1982.04571737063</c:v>
                </c:pt>
                <c:pt idx="234">
                  <c:v>1980.4110199803099</c:v>
                </c:pt>
                <c:pt idx="235">
                  <c:v>1976.9786940021199</c:v>
                </c:pt>
                <c:pt idx="236">
                  <c:v>1987.8359742280099</c:v>
                </c:pt>
                <c:pt idx="237">
                  <c:v>1987.34207853721</c:v>
                </c:pt>
                <c:pt idx="238">
                  <c:v>1987.1422852512901</c:v>
                </c:pt>
                <c:pt idx="239">
                  <c:v>1993.7584877904601</c:v>
                </c:pt>
                <c:pt idx="240">
                  <c:v>1993.3992839107</c:v>
                </c:pt>
                <c:pt idx="241">
                  <c:v>1995.4858087867999</c:v>
                </c:pt>
                <c:pt idx="242">
                  <c:v>2001.44409358756</c:v>
                </c:pt>
                <c:pt idx="243">
                  <c:v>1996.0459947966699</c:v>
                </c:pt>
                <c:pt idx="244">
                  <c:v>1995.59277753224</c:v>
                </c:pt>
                <c:pt idx="245">
                  <c:v>1997.6710480491699</c:v>
                </c:pt>
                <c:pt idx="246">
                  <c:v>1991.3152487136699</c:v>
                </c:pt>
                <c:pt idx="247">
                  <c:v>1998.00546407822</c:v>
                </c:pt>
                <c:pt idx="248">
                  <c:v>2000.7955586379501</c:v>
                </c:pt>
                <c:pt idx="249">
                  <c:v>1998.61488137739</c:v>
                </c:pt>
                <c:pt idx="250">
                  <c:v>2000.91830436491</c:v>
                </c:pt>
                <c:pt idx="251">
                  <c:v>1998.46518448761</c:v>
                </c:pt>
                <c:pt idx="252">
                  <c:v>1993.5261000995999</c:v>
                </c:pt>
                <c:pt idx="253">
                  <c:v>2004.3772474565301</c:v>
                </c:pt>
                <c:pt idx="254">
                  <c:v>2000.32736775905</c:v>
                </c:pt>
                <c:pt idx="255">
                  <c:v>2000.6337811445701</c:v>
                </c:pt>
                <c:pt idx="256">
                  <c:v>2003.33001141626</c:v>
                </c:pt>
                <c:pt idx="257">
                  <c:v>2000.6609716865901</c:v>
                </c:pt>
                <c:pt idx="258">
                  <c:v>2002.4347579022599</c:v>
                </c:pt>
                <c:pt idx="259">
                  <c:v>2009.8267852614399</c:v>
                </c:pt>
                <c:pt idx="260">
                  <c:v>2004.68829313944</c:v>
                </c:pt>
                <c:pt idx="261">
                  <c:v>2006.3224472879899</c:v>
                </c:pt>
                <c:pt idx="262">
                  <c:v>2008.1505914067</c:v>
                </c:pt>
                <c:pt idx="263">
                  <c:v>2000.31569516984</c:v>
                </c:pt>
                <c:pt idx="264">
                  <c:v>2006.1747311594199</c:v>
                </c:pt>
                <c:pt idx="265">
                  <c:v>2008.65702726373</c:v>
                </c:pt>
                <c:pt idx="266">
                  <c:v>2005.3761294374499</c:v>
                </c:pt>
                <c:pt idx="267">
                  <c:v>2008.8222316133399</c:v>
                </c:pt>
                <c:pt idx="268">
                  <c:v>2006.76161881847</c:v>
                </c:pt>
                <c:pt idx="269">
                  <c:v>2003.14775424088</c:v>
                </c:pt>
                <c:pt idx="270">
                  <c:v>2017.71123552619</c:v>
                </c:pt>
                <c:pt idx="271">
                  <c:v>2015.73871372842</c:v>
                </c:pt>
                <c:pt idx="272">
                  <c:v>2013.8837648561</c:v>
                </c:pt>
                <c:pt idx="273">
                  <c:v>2016.6828367964899</c:v>
                </c:pt>
                <c:pt idx="274">
                  <c:v>2011.1854626885099</c:v>
                </c:pt>
                <c:pt idx="275">
                  <c:v>2017.6502022283901</c:v>
                </c:pt>
                <c:pt idx="276">
                  <c:v>2024.1271347145901</c:v>
                </c:pt>
                <c:pt idx="277">
                  <c:v>2017.5412162571599</c:v>
                </c:pt>
                <c:pt idx="278">
                  <c:v>2018.1978968292401</c:v>
                </c:pt>
                <c:pt idx="279">
                  <c:v>2021.9020740598</c:v>
                </c:pt>
                <c:pt idx="280">
                  <c:v>2020.75996439343</c:v>
                </c:pt>
                <c:pt idx="281">
                  <c:v>2041.8096354577399</c:v>
                </c:pt>
                <c:pt idx="282">
                  <c:v>2053.4184751584498</c:v>
                </c:pt>
                <c:pt idx="283">
                  <c:v>2047.88806810852</c:v>
                </c:pt>
                <c:pt idx="284">
                  <c:v>2048.8195379567701</c:v>
                </c:pt>
                <c:pt idx="285">
                  <c:v>2046.8266306150399</c:v>
                </c:pt>
                <c:pt idx="286">
                  <c:v>2048.1813357532301</c:v>
                </c:pt>
                <c:pt idx="287">
                  <c:v>2054.66616422477</c:v>
                </c:pt>
                <c:pt idx="288">
                  <c:v>2037.5251792358999</c:v>
                </c:pt>
                <c:pt idx="289">
                  <c:v>2015.9894950309199</c:v>
                </c:pt>
                <c:pt idx="290">
                  <c:v>2018.7960428399799</c:v>
                </c:pt>
                <c:pt idx="291">
                  <c:v>2013.0835926249299</c:v>
                </c:pt>
                <c:pt idx="292">
                  <c:v>2025.1243087694199</c:v>
                </c:pt>
                <c:pt idx="293">
                  <c:v>2028.1593431598201</c:v>
                </c:pt>
                <c:pt idx="294">
                  <c:v>2012.1483520558299</c:v>
                </c:pt>
                <c:pt idx="295">
                  <c:v>2010.91805140266</c:v>
                </c:pt>
                <c:pt idx="296">
                  <c:v>2017.8134705590501</c:v>
                </c:pt>
                <c:pt idx="297">
                  <c:v>2001.52607090986</c:v>
                </c:pt>
                <c:pt idx="298">
                  <c:v>2009.8535379540101</c:v>
                </c:pt>
                <c:pt idx="299">
                  <c:v>2002.32655558637</c:v>
                </c:pt>
                <c:pt idx="300">
                  <c:v>1993.9900698041699</c:v>
                </c:pt>
                <c:pt idx="301">
                  <c:v>2005.8687508656401</c:v>
                </c:pt>
                <c:pt idx="302">
                  <c:v>2006.9554579743301</c:v>
                </c:pt>
                <c:pt idx="303">
                  <c:v>2005.25524361724</c:v>
                </c:pt>
                <c:pt idx="304">
                  <c:v>2021.25433760275</c:v>
                </c:pt>
                <c:pt idx="305">
                  <c:v>2019.0178828892699</c:v>
                </c:pt>
                <c:pt idx="306">
                  <c:v>2016.7525169871799</c:v>
                </c:pt>
                <c:pt idx="307">
                  <c:v>2014.44796398482</c:v>
                </c:pt>
                <c:pt idx="308">
                  <c:v>2006.57807931497</c:v>
                </c:pt>
                <c:pt idx="309">
                  <c:v>2008.2333257227699</c:v>
                </c:pt>
                <c:pt idx="310">
                  <c:v>2013.51984139821</c:v>
                </c:pt>
                <c:pt idx="311">
                  <c:v>1998.61503173046</c:v>
                </c:pt>
                <c:pt idx="312">
                  <c:v>1992.8021067125401</c:v>
                </c:pt>
                <c:pt idx="313">
                  <c:v>1986.0302640581201</c:v>
                </c:pt>
                <c:pt idx="314">
                  <c:v>1971.42584397564</c:v>
                </c:pt>
                <c:pt idx="315">
                  <c:v>1979.3252542119801</c:v>
                </c:pt>
                <c:pt idx="316">
                  <c:v>1972.8207574056701</c:v>
                </c:pt>
                <c:pt idx="317">
                  <c:v>1962.40336942564</c:v>
                </c:pt>
                <c:pt idx="318">
                  <c:v>1975.69197262786</c:v>
                </c:pt>
                <c:pt idx="319">
                  <c:v>1976.0168104112299</c:v>
                </c:pt>
                <c:pt idx="320">
                  <c:v>1974.4983961841799</c:v>
                </c:pt>
                <c:pt idx="321">
                  <c:v>1995.1304195763501</c:v>
                </c:pt>
                <c:pt idx="322">
                  <c:v>1989.5640861402401</c:v>
                </c:pt>
                <c:pt idx="323">
                  <c:v>1994.40164248371</c:v>
                </c:pt>
                <c:pt idx="324">
                  <c:v>2000.08700499048</c:v>
                </c:pt>
                <c:pt idx="325">
                  <c:v>1987.3506479366299</c:v>
                </c:pt>
                <c:pt idx="326">
                  <c:v>1989.0399716793399</c:v>
                </c:pt>
                <c:pt idx="327">
                  <c:v>1995.19076900237</c:v>
                </c:pt>
                <c:pt idx="328">
                  <c:v>1986.31801187933</c:v>
                </c:pt>
                <c:pt idx="329">
                  <c:v>1985.7250515388</c:v>
                </c:pt>
                <c:pt idx="330">
                  <c:v>1982.5237171981901</c:v>
                </c:pt>
                <c:pt idx="331">
                  <c:v>1969.47568541601</c:v>
                </c:pt>
                <c:pt idx="332">
                  <c:v>1975.1768706846999</c:v>
                </c:pt>
                <c:pt idx="333">
                  <c:v>1980.3816680919899</c:v>
                </c:pt>
                <c:pt idx="334">
                  <c:v>1973.8960280720401</c:v>
                </c:pt>
                <c:pt idx="335">
                  <c:v>1976.3794376094199</c:v>
                </c:pt>
                <c:pt idx="336">
                  <c:v>1974.8729591556501</c:v>
                </c:pt>
                <c:pt idx="337">
                  <c:v>1968.8809633928299</c:v>
                </c:pt>
                <c:pt idx="338">
                  <c:v>1980.1262229548799</c:v>
                </c:pt>
                <c:pt idx="339">
                  <c:v>1983.5930969175199</c:v>
                </c:pt>
                <c:pt idx="340">
                  <c:v>1977.49013796033</c:v>
                </c:pt>
                <c:pt idx="341">
                  <c:v>1984.7833057182299</c:v>
                </c:pt>
                <c:pt idx="342">
                  <c:v>1977.9920713280201</c:v>
                </c:pt>
                <c:pt idx="343">
                  <c:v>1979.8525385410501</c:v>
                </c:pt>
                <c:pt idx="344">
                  <c:v>1987.13021959612</c:v>
                </c:pt>
                <c:pt idx="345">
                  <c:v>1979.1406664379799</c:v>
                </c:pt>
                <c:pt idx="346">
                  <c:v>1978.7513220467999</c:v>
                </c:pt>
                <c:pt idx="347">
                  <c:v>1979.8965724571699</c:v>
                </c:pt>
                <c:pt idx="348">
                  <c:v>1971.92516852526</c:v>
                </c:pt>
                <c:pt idx="349">
                  <c:v>1982.3663129290601</c:v>
                </c:pt>
                <c:pt idx="350">
                  <c:v>1984.4410196297499</c:v>
                </c:pt>
                <c:pt idx="351">
                  <c:v>1982.5231774726601</c:v>
                </c:pt>
                <c:pt idx="352">
                  <c:v>1991.3282646682301</c:v>
                </c:pt>
                <c:pt idx="353">
                  <c:v>1994.26719972401</c:v>
                </c:pt>
                <c:pt idx="354">
                  <c:v>1989.15773799522</c:v>
                </c:pt>
                <c:pt idx="355">
                  <c:v>2000.3863310491099</c:v>
                </c:pt>
                <c:pt idx="356">
                  <c:v>1998.6132263760701</c:v>
                </c:pt>
                <c:pt idx="357">
                  <c:v>1994.42336621358</c:v>
                </c:pt>
                <c:pt idx="358">
                  <c:v>1996.9815770835301</c:v>
                </c:pt>
                <c:pt idx="359">
                  <c:v>1993.4012831273801</c:v>
                </c:pt>
                <c:pt idx="360">
                  <c:v>1994.3648738770801</c:v>
                </c:pt>
                <c:pt idx="361">
                  <c:v>2001.45807891666</c:v>
                </c:pt>
                <c:pt idx="362">
                  <c:v>1991.96982976864</c:v>
                </c:pt>
                <c:pt idx="363">
                  <c:v>1995.2093950390199</c:v>
                </c:pt>
                <c:pt idx="364">
                  <c:v>1997.60499668485</c:v>
                </c:pt>
                <c:pt idx="365">
                  <c:v>1990.0930324042599</c:v>
                </c:pt>
                <c:pt idx="366">
                  <c:v>1998.1217318971501</c:v>
                </c:pt>
                <c:pt idx="367">
                  <c:v>1998.3348479389899</c:v>
                </c:pt>
                <c:pt idx="368">
                  <c:v>1994.1874234945899</c:v>
                </c:pt>
                <c:pt idx="369">
                  <c:v>2005.8407441148299</c:v>
                </c:pt>
                <c:pt idx="370">
                  <c:v>2003.10596764773</c:v>
                </c:pt>
                <c:pt idx="371">
                  <c:v>2002.52821659094</c:v>
                </c:pt>
                <c:pt idx="372">
                  <c:v>2017.22977219413</c:v>
                </c:pt>
                <c:pt idx="373">
                  <c:v>2014.0113853252999</c:v>
                </c:pt>
                <c:pt idx="374">
                  <c:v>2013.2343248508901</c:v>
                </c:pt>
                <c:pt idx="375">
                  <c:v>2017.5146551506</c:v>
                </c:pt>
                <c:pt idx="376">
                  <c:v>2011.83311394829</c:v>
                </c:pt>
                <c:pt idx="377">
                  <c:v>2012.59668376122</c:v>
                </c:pt>
                <c:pt idx="378">
                  <c:v>2018.1801467062801</c:v>
                </c:pt>
                <c:pt idx="379">
                  <c:v>2012.7364367673799</c:v>
                </c:pt>
                <c:pt idx="380">
                  <c:v>2012.3268632992699</c:v>
                </c:pt>
                <c:pt idx="381">
                  <c:v>2013.04060416164</c:v>
                </c:pt>
                <c:pt idx="382">
                  <c:v>2007.8288234398599</c:v>
                </c:pt>
                <c:pt idx="383">
                  <c:v>2013.2084463997101</c:v>
                </c:pt>
                <c:pt idx="384">
                  <c:v>2018.1755500754</c:v>
                </c:pt>
                <c:pt idx="385">
                  <c:v>2012.2915001751501</c:v>
                </c:pt>
                <c:pt idx="386">
                  <c:v>2016.4801812759599</c:v>
                </c:pt>
                <c:pt idx="387">
                  <c:v>2016.4636874625501</c:v>
                </c:pt>
                <c:pt idx="388">
                  <c:v>2011.9901456407499</c:v>
                </c:pt>
                <c:pt idx="389">
                  <c:v>2023.6578796188001</c:v>
                </c:pt>
                <c:pt idx="390">
                  <c:v>2022.27159976395</c:v>
                </c:pt>
                <c:pt idx="391">
                  <c:v>2020.25802581367</c:v>
                </c:pt>
                <c:pt idx="392">
                  <c:v>2023.7867262485699</c:v>
                </c:pt>
                <c:pt idx="393">
                  <c:v>2023.77337611489</c:v>
                </c:pt>
                <c:pt idx="394">
                  <c:v>2022.7301268972999</c:v>
                </c:pt>
                <c:pt idx="395">
                  <c:v>2032.42271412526</c:v>
                </c:pt>
                <c:pt idx="396">
                  <c:v>2024.83031936978</c:v>
                </c:pt>
                <c:pt idx="397">
                  <c:v>2024.32585853042</c:v>
                </c:pt>
                <c:pt idx="398">
                  <c:v>2023.0002738241801</c:v>
                </c:pt>
                <c:pt idx="399">
                  <c:v>2017.10507064027</c:v>
                </c:pt>
                <c:pt idx="400">
                  <c:v>2021.3105006196399</c:v>
                </c:pt>
                <c:pt idx="401">
                  <c:v>2028.05588851171</c:v>
                </c:pt>
                <c:pt idx="402">
                  <c:v>2022.3787553545601</c:v>
                </c:pt>
                <c:pt idx="403">
                  <c:v>2025.0501318470399</c:v>
                </c:pt>
                <c:pt idx="404">
                  <c:v>2020.2351094921701</c:v>
                </c:pt>
                <c:pt idx="405">
                  <c:v>2017.3276943276901</c:v>
                </c:pt>
                <c:pt idx="406">
                  <c:v>2028.9795128054</c:v>
                </c:pt>
                <c:pt idx="407">
                  <c:v>2022.1003990535901</c:v>
                </c:pt>
                <c:pt idx="408">
                  <c:v>2018.33090403292</c:v>
                </c:pt>
                <c:pt idx="409">
                  <c:v>2020.0900145273499</c:v>
                </c:pt>
                <c:pt idx="410">
                  <c:v>2014.35206875735</c:v>
                </c:pt>
                <c:pt idx="411">
                  <c:v>2019.7170600991701</c:v>
                </c:pt>
                <c:pt idx="412">
                  <c:v>2026.46942933949</c:v>
                </c:pt>
                <c:pt idx="413">
                  <c:v>2018.0052161297399</c:v>
                </c:pt>
                <c:pt idx="414">
                  <c:v>2020.57822224148</c:v>
                </c:pt>
                <c:pt idx="415">
                  <c:v>2023.1677859854401</c:v>
                </c:pt>
                <c:pt idx="416">
                  <c:v>2017.9522551638299</c:v>
                </c:pt>
                <c:pt idx="417">
                  <c:v>2029.47463525085</c:v>
                </c:pt>
                <c:pt idx="418">
                  <c:v>2030.26241686865</c:v>
                </c:pt>
                <c:pt idx="419">
                  <c:v>2026.3223383099601</c:v>
                </c:pt>
                <c:pt idx="420">
                  <c:v>2030.6633018394</c:v>
                </c:pt>
                <c:pt idx="421">
                  <c:v>2027.88828327444</c:v>
                </c:pt>
                <c:pt idx="422">
                  <c:v>2022.89421903227</c:v>
                </c:pt>
                <c:pt idx="423">
                  <c:v>2031.4121050056301</c:v>
                </c:pt>
                <c:pt idx="424">
                  <c:v>2025.6587874399099</c:v>
                </c:pt>
                <c:pt idx="425">
                  <c:v>2024.2612517594901</c:v>
                </c:pt>
                <c:pt idx="426">
                  <c:v>2027.5655320721301</c:v>
                </c:pt>
                <c:pt idx="427">
                  <c:v>2025.01981541538</c:v>
                </c:pt>
                <c:pt idx="428">
                  <c:v>2030.05190760549</c:v>
                </c:pt>
                <c:pt idx="429">
                  <c:v>2038.51638669265</c:v>
                </c:pt>
                <c:pt idx="430">
                  <c:v>2035.4906703101501</c:v>
                </c:pt>
                <c:pt idx="431">
                  <c:v>2037.37599174871</c:v>
                </c:pt>
                <c:pt idx="432">
                  <c:v>2040.2633678162399</c:v>
                </c:pt>
                <c:pt idx="433">
                  <c:v>2034.8164167453999</c:v>
                </c:pt>
                <c:pt idx="434">
                  <c:v>2044.7118845419</c:v>
                </c:pt>
                <c:pt idx="435">
                  <c:v>2046.26884945442</c:v>
                </c:pt>
                <c:pt idx="436">
                  <c:v>2042.0214852935901</c:v>
                </c:pt>
                <c:pt idx="437">
                  <c:v>2047.87719951089</c:v>
                </c:pt>
                <c:pt idx="438">
                  <c:v>2048.6110762619701</c:v>
                </c:pt>
                <c:pt idx="439">
                  <c:v>2044.6837020513599</c:v>
                </c:pt>
                <c:pt idx="440">
                  <c:v>2057.1057409832702</c:v>
                </c:pt>
                <c:pt idx="441">
                  <c:v>2052.5045594205699</c:v>
                </c:pt>
                <c:pt idx="442">
                  <c:v>2051.3179437736098</c:v>
                </c:pt>
                <c:pt idx="443">
                  <c:v>2054.50121775978</c:v>
                </c:pt>
                <c:pt idx="444">
                  <c:v>2050.2236326560601</c:v>
                </c:pt>
                <c:pt idx="445">
                  <c:v>2050.6069936284798</c:v>
                </c:pt>
                <c:pt idx="446">
                  <c:v>2060.1525348733499</c:v>
                </c:pt>
                <c:pt idx="447">
                  <c:v>2051.1373452255798</c:v>
                </c:pt>
                <c:pt idx="448">
                  <c:v>2050.9391924681199</c:v>
                </c:pt>
                <c:pt idx="449">
                  <c:v>2051.9376994194599</c:v>
                </c:pt>
                <c:pt idx="450">
                  <c:v>2046.3853742296501</c:v>
                </c:pt>
                <c:pt idx="451">
                  <c:v>2050.9180140715798</c:v>
                </c:pt>
                <c:pt idx="452">
                  <c:v>2054.7295323231601</c:v>
                </c:pt>
                <c:pt idx="453">
                  <c:v>2044.37177747396</c:v>
                </c:pt>
                <c:pt idx="454">
                  <c:v>2048.4614059811302</c:v>
                </c:pt>
                <c:pt idx="455">
                  <c:v>2046.0646085860701</c:v>
                </c:pt>
                <c:pt idx="456">
                  <c:v>2039.2246981527201</c:v>
                </c:pt>
                <c:pt idx="457">
                  <c:v>2049.19888867587</c:v>
                </c:pt>
                <c:pt idx="458">
                  <c:v>2049.25528997434</c:v>
                </c:pt>
                <c:pt idx="459">
                  <c:v>2045.96217157461</c:v>
                </c:pt>
                <c:pt idx="460">
                  <c:v>2053.2060809837799</c:v>
                </c:pt>
                <c:pt idx="461">
                  <c:v>2046.6731001620701</c:v>
                </c:pt>
                <c:pt idx="462">
                  <c:v>2048.82826452073</c:v>
                </c:pt>
                <c:pt idx="463">
                  <c:v>2059.3031004623799</c:v>
                </c:pt>
                <c:pt idx="464">
                  <c:v>2052.5113617823599</c:v>
                </c:pt>
                <c:pt idx="465">
                  <c:v>2049.2788306453399</c:v>
                </c:pt>
                <c:pt idx="466">
                  <c:v>2048.31549399195</c:v>
                </c:pt>
                <c:pt idx="467">
                  <c:v>2042.88576379447</c:v>
                </c:pt>
                <c:pt idx="468">
                  <c:v>2052.1681302981001</c:v>
                </c:pt>
                <c:pt idx="469">
                  <c:v>2057.2117651509898</c:v>
                </c:pt>
                <c:pt idx="470">
                  <c:v>2046.33196547225</c:v>
                </c:pt>
                <c:pt idx="471">
                  <c:v>2045.26232760534</c:v>
                </c:pt>
                <c:pt idx="472">
                  <c:v>2043.78325808818</c:v>
                </c:pt>
                <c:pt idx="473">
                  <c:v>2041.00156546837</c:v>
                </c:pt>
                <c:pt idx="474">
                  <c:v>2049.38160088422</c:v>
                </c:pt>
                <c:pt idx="475">
                  <c:v>2047.20513025643</c:v>
                </c:pt>
                <c:pt idx="476">
                  <c:v>2042.6570285222001</c:v>
                </c:pt>
                <c:pt idx="477">
                  <c:v>2049.8436492803098</c:v>
                </c:pt>
                <c:pt idx="478">
                  <c:v>2048.4985216863201</c:v>
                </c:pt>
                <c:pt idx="479">
                  <c:v>2048.5296742116702</c:v>
                </c:pt>
                <c:pt idx="480">
                  <c:v>2056.2314640352201</c:v>
                </c:pt>
                <c:pt idx="481">
                  <c:v>2047.1556568149899</c:v>
                </c:pt>
                <c:pt idx="482">
                  <c:v>2044.3835047464599</c:v>
                </c:pt>
                <c:pt idx="483">
                  <c:v>2044.93731873455</c:v>
                </c:pt>
                <c:pt idx="484">
                  <c:v>2038.1078639438999</c:v>
                </c:pt>
                <c:pt idx="485">
                  <c:v>2043.75999042495</c:v>
                </c:pt>
                <c:pt idx="486">
                  <c:v>2048.5211333451698</c:v>
                </c:pt>
                <c:pt idx="487">
                  <c:v>2040.5472732558801</c:v>
                </c:pt>
                <c:pt idx="488">
                  <c:v>2041.9410969391499</c:v>
                </c:pt>
                <c:pt idx="489">
                  <c:v>2038.4062226588701</c:v>
                </c:pt>
                <c:pt idx="490">
                  <c:v>2030.3607692830799</c:v>
                </c:pt>
                <c:pt idx="491">
                  <c:v>2035.2200413124001</c:v>
                </c:pt>
                <c:pt idx="492">
                  <c:v>2032.6494551593501</c:v>
                </c:pt>
                <c:pt idx="493">
                  <c:v>2026.0624047249501</c:v>
                </c:pt>
                <c:pt idx="494">
                  <c:v>2028.3513954627001</c:v>
                </c:pt>
                <c:pt idx="495">
                  <c:v>2025.32061598465</c:v>
                </c:pt>
                <c:pt idx="496">
                  <c:v>2026.19210768626</c:v>
                </c:pt>
                <c:pt idx="497">
                  <c:v>2037.5342497071499</c:v>
                </c:pt>
                <c:pt idx="498">
                  <c:v>2033.0137764403501</c:v>
                </c:pt>
                <c:pt idx="499">
                  <c:v>2033.9611609790099</c:v>
                </c:pt>
                <c:pt idx="500">
                  <c:v>2036.29063401128</c:v>
                </c:pt>
                <c:pt idx="501">
                  <c:v>2031.02905377307</c:v>
                </c:pt>
                <c:pt idx="502">
                  <c:v>2037.3665659886699</c:v>
                </c:pt>
                <c:pt idx="503">
                  <c:v>2040.25657364837</c:v>
                </c:pt>
                <c:pt idx="504">
                  <c:v>2034.2535116988099</c:v>
                </c:pt>
                <c:pt idx="505">
                  <c:v>2038.9223373396501</c:v>
                </c:pt>
                <c:pt idx="506">
                  <c:v>2034.8227434482999</c:v>
                </c:pt>
                <c:pt idx="507">
                  <c:v>2028.95585644998</c:v>
                </c:pt>
                <c:pt idx="508">
                  <c:v>2039.2337994849399</c:v>
                </c:pt>
                <c:pt idx="509">
                  <c:v>2037.11557087251</c:v>
                </c:pt>
                <c:pt idx="510">
                  <c:v>2035.8105476836499</c:v>
                </c:pt>
                <c:pt idx="511">
                  <c:v>2037.1382308642201</c:v>
                </c:pt>
                <c:pt idx="512">
                  <c:v>2031.81541745963</c:v>
                </c:pt>
                <c:pt idx="513">
                  <c:v>2033.3006308951001</c:v>
                </c:pt>
                <c:pt idx="514">
                  <c:v>2043.2036112992</c:v>
                </c:pt>
                <c:pt idx="515">
                  <c:v>2033.31168502846</c:v>
                </c:pt>
                <c:pt idx="516">
                  <c:v>2031.29416143507</c:v>
                </c:pt>
                <c:pt idx="517">
                  <c:v>2029.30795746883</c:v>
                </c:pt>
                <c:pt idx="518">
                  <c:v>2023.4400548518399</c:v>
                </c:pt>
                <c:pt idx="519">
                  <c:v>2028.31570681681</c:v>
                </c:pt>
                <c:pt idx="520">
                  <c:v>2031.26067827776</c:v>
                </c:pt>
                <c:pt idx="521">
                  <c:v>2024.24767793757</c:v>
                </c:pt>
                <c:pt idx="522">
                  <c:v>2029.85907595598</c:v>
                </c:pt>
                <c:pt idx="523">
                  <c:v>2028.64109536208</c:v>
                </c:pt>
                <c:pt idx="524">
                  <c:v>2024.16547944065</c:v>
                </c:pt>
                <c:pt idx="525">
                  <c:v>2034.46006648768</c:v>
                </c:pt>
                <c:pt idx="526">
                  <c:v>2027.36029452859</c:v>
                </c:pt>
                <c:pt idx="527">
                  <c:v>2021.53563080868</c:v>
                </c:pt>
                <c:pt idx="528">
                  <c:v>2025.2757324530301</c:v>
                </c:pt>
                <c:pt idx="529">
                  <c:v>2020.1078630343</c:v>
                </c:pt>
                <c:pt idx="530">
                  <c:v>2019.7373027245401</c:v>
                </c:pt>
                <c:pt idx="531">
                  <c:v>2030.83718785732</c:v>
                </c:pt>
                <c:pt idx="532">
                  <c:v>2021.17603523159</c:v>
                </c:pt>
                <c:pt idx="533">
                  <c:v>2026.5213135745801</c:v>
                </c:pt>
                <c:pt idx="534">
                  <c:v>2029.4020999121001</c:v>
                </c:pt>
                <c:pt idx="535">
                  <c:v>2025.6808254068701</c:v>
                </c:pt>
                <c:pt idx="536">
                  <c:v>2035.5254470346699</c:v>
                </c:pt>
                <c:pt idx="537">
                  <c:v>2042.3845214578701</c:v>
                </c:pt>
                <c:pt idx="538">
                  <c:v>2034.0549065647399</c:v>
                </c:pt>
                <c:pt idx="539">
                  <c:v>2034.7937474548501</c:v>
                </c:pt>
                <c:pt idx="540">
                  <c:v>2032.05884720216</c:v>
                </c:pt>
                <c:pt idx="541">
                  <c:v>2027.50208468663</c:v>
                </c:pt>
                <c:pt idx="542">
                  <c:v>2035.1765370865501</c:v>
                </c:pt>
                <c:pt idx="543">
                  <c:v>2030.86914114776</c:v>
                </c:pt>
                <c:pt idx="544">
                  <c:v>2023.45886090566</c:v>
                </c:pt>
                <c:pt idx="545">
                  <c:v>2025.62709979945</c:v>
                </c:pt>
                <c:pt idx="546">
                  <c:v>2023.8785266079001</c:v>
                </c:pt>
                <c:pt idx="547">
                  <c:v>2028.0765508581801</c:v>
                </c:pt>
                <c:pt idx="548">
                  <c:v>2034.0091161113201</c:v>
                </c:pt>
                <c:pt idx="549">
                  <c:v>2025.4048639119901</c:v>
                </c:pt>
                <c:pt idx="550">
                  <c:v>2019.5943494345599</c:v>
                </c:pt>
                <c:pt idx="551">
                  <c:v>2023.04853149926</c:v>
                </c:pt>
                <c:pt idx="552">
                  <c:v>2018.7997580324</c:v>
                </c:pt>
                <c:pt idx="553">
                  <c:v>2024.11747016343</c:v>
                </c:pt>
                <c:pt idx="554">
                  <c:v>2029.1312011037001</c:v>
                </c:pt>
                <c:pt idx="555">
                  <c:v>2027.4912714126101</c:v>
                </c:pt>
                <c:pt idx="556">
                  <c:v>2027.7137232090699</c:v>
                </c:pt>
                <c:pt idx="557">
                  <c:v>2026.7870399185001</c:v>
                </c:pt>
                <c:pt idx="558">
                  <c:v>2019.31201813692</c:v>
                </c:pt>
                <c:pt idx="559">
                  <c:v>2029.2719236381599</c:v>
                </c:pt>
                <c:pt idx="560">
                  <c:v>2032.4924202013599</c:v>
                </c:pt>
                <c:pt idx="561">
                  <c:v>2020.17756316039</c:v>
                </c:pt>
                <c:pt idx="562">
                  <c:v>2014.5566475401599</c:v>
                </c:pt>
                <c:pt idx="563">
                  <c:v>2012.1792676889399</c:v>
                </c:pt>
                <c:pt idx="564">
                  <c:v>2012.91452956951</c:v>
                </c:pt>
                <c:pt idx="565">
                  <c:v>2021.01664119876</c:v>
                </c:pt>
                <c:pt idx="566">
                  <c:v>2011.9646283295699</c:v>
                </c:pt>
                <c:pt idx="567">
                  <c:v>2007.18618275055</c:v>
                </c:pt>
                <c:pt idx="568">
                  <c:v>2013.53551944113</c:v>
                </c:pt>
                <c:pt idx="569">
                  <c:v>2013.12010987185</c:v>
                </c:pt>
                <c:pt idx="570">
                  <c:v>2015.6919418310299</c:v>
                </c:pt>
                <c:pt idx="571">
                  <c:v>2023.42906516978</c:v>
                </c:pt>
                <c:pt idx="572">
                  <c:v>2017.30923054864</c:v>
                </c:pt>
                <c:pt idx="573">
                  <c:v>2022.4686375725</c:v>
                </c:pt>
                <c:pt idx="574">
                  <c:v>2020.9685106566899</c:v>
                </c:pt>
                <c:pt idx="575">
                  <c:v>2017.4953213399899</c:v>
                </c:pt>
                <c:pt idx="576">
                  <c:v>2027.8721593000801</c:v>
                </c:pt>
                <c:pt idx="577">
                  <c:v>2032.9305266409699</c:v>
                </c:pt>
                <c:pt idx="578">
                  <c:v>2029.20120091692</c:v>
                </c:pt>
                <c:pt idx="579">
                  <c:v>2040.3065375169599</c:v>
                </c:pt>
                <c:pt idx="580">
                  <c:v>2038.7304116287901</c:v>
                </c:pt>
                <c:pt idx="581">
                  <c:v>2041.53620025552</c:v>
                </c:pt>
                <c:pt idx="582">
                  <c:v>2047.33793690574</c:v>
                </c:pt>
                <c:pt idx="583">
                  <c:v>2041.2923932290701</c:v>
                </c:pt>
                <c:pt idx="584">
                  <c:v>2038.3240779456801</c:v>
                </c:pt>
                <c:pt idx="585">
                  <c:v>2034.4487737337399</c:v>
                </c:pt>
                <c:pt idx="586">
                  <c:v>2021.9650397774799</c:v>
                </c:pt>
                <c:pt idx="587">
                  <c:v>2024.45909352392</c:v>
                </c:pt>
                <c:pt idx="588">
                  <c:v>2022.42025438273</c:v>
                </c:pt>
                <c:pt idx="589">
                  <c:v>2006.77422069161</c:v>
                </c:pt>
                <c:pt idx="590">
                  <c:v>2011.9514047692701</c:v>
                </c:pt>
                <c:pt idx="591">
                  <c:v>2010.9258567435299</c:v>
                </c:pt>
                <c:pt idx="592">
                  <c:v>2009.1836463782699</c:v>
                </c:pt>
                <c:pt idx="593">
                  <c:v>2015.12388967266</c:v>
                </c:pt>
                <c:pt idx="594">
                  <c:v>2016.4584084273799</c:v>
                </c:pt>
                <c:pt idx="595">
                  <c:v>2011.2858467481799</c:v>
                </c:pt>
                <c:pt idx="596">
                  <c:v>2026.23640095153</c:v>
                </c:pt>
                <c:pt idx="597">
                  <c:v>2014.61062283197</c:v>
                </c:pt>
                <c:pt idx="598">
                  <c:v>2015.6348402009201</c:v>
                </c:pt>
                <c:pt idx="599">
                  <c:v>2025.12174653805</c:v>
                </c:pt>
                <c:pt idx="600">
                  <c:v>2017.4186905695401</c:v>
                </c:pt>
                <c:pt idx="601">
                  <c:v>2014.2668484737201</c:v>
                </c:pt>
                <c:pt idx="602">
                  <c:v>2026.79831547347</c:v>
                </c:pt>
                <c:pt idx="603">
                  <c:v>2019.1041653581999</c:v>
                </c:pt>
                <c:pt idx="604">
                  <c:v>2032.8957874488101</c:v>
                </c:pt>
                <c:pt idx="605">
                  <c:v>2038.8725357830499</c:v>
                </c:pt>
                <c:pt idx="606">
                  <c:v>2034.06275364261</c:v>
                </c:pt>
                <c:pt idx="607">
                  <c:v>2042.48764738456</c:v>
                </c:pt>
                <c:pt idx="608">
                  <c:v>2045.47444968945</c:v>
                </c:pt>
                <c:pt idx="609">
                  <c:v>2038.8577772429201</c:v>
                </c:pt>
                <c:pt idx="610">
                  <c:v>2048.3198209554198</c:v>
                </c:pt>
                <c:pt idx="611">
                  <c:v>2043.0525981154599</c:v>
                </c:pt>
                <c:pt idx="612">
                  <c:v>2034.8083480730199</c:v>
                </c:pt>
                <c:pt idx="613">
                  <c:v>2037.3343967357901</c:v>
                </c:pt>
                <c:pt idx="614">
                  <c:v>2028.98709032021</c:v>
                </c:pt>
                <c:pt idx="615">
                  <c:v>2024.41000713374</c:v>
                </c:pt>
                <c:pt idx="616">
                  <c:v>2030.8888355091101</c:v>
                </c:pt>
                <c:pt idx="617">
                  <c:v>2017.80137316382</c:v>
                </c:pt>
                <c:pt idx="618">
                  <c:v>2019.3825571734001</c:v>
                </c:pt>
                <c:pt idx="619">
                  <c:v>2019.2400172882201</c:v>
                </c:pt>
                <c:pt idx="620">
                  <c:v>2009.7627512177301</c:v>
                </c:pt>
                <c:pt idx="621">
                  <c:v>2018.0677475309001</c:v>
                </c:pt>
                <c:pt idx="622">
                  <c:v>2017.12402497681</c:v>
                </c:pt>
                <c:pt idx="623">
                  <c:v>2013.7800407438699</c:v>
                </c:pt>
                <c:pt idx="624">
                  <c:v>2028.5308661890001</c:v>
                </c:pt>
                <c:pt idx="625">
                  <c:v>2021.59550105382</c:v>
                </c:pt>
                <c:pt idx="626">
                  <c:v>2014.1989523458799</c:v>
                </c:pt>
                <c:pt idx="627">
                  <c:v>2028.0270413098399</c:v>
                </c:pt>
                <c:pt idx="628">
                  <c:v>2021.7118559851799</c:v>
                </c:pt>
                <c:pt idx="629">
                  <c:v>2019.9590005924199</c:v>
                </c:pt>
                <c:pt idx="630">
                  <c:v>2005.6470659198001</c:v>
                </c:pt>
                <c:pt idx="631">
                  <c:v>1998.96919471146</c:v>
                </c:pt>
                <c:pt idx="632">
                  <c:v>1998.0733954801001</c:v>
                </c:pt>
                <c:pt idx="633">
                  <c:v>2010.60063381586</c:v>
                </c:pt>
                <c:pt idx="634">
                  <c:v>2007.46702452659</c:v>
                </c:pt>
                <c:pt idx="635">
                  <c:v>2013.0854551202799</c:v>
                </c:pt>
                <c:pt idx="636">
                  <c:v>2013.3278013307599</c:v>
                </c:pt>
                <c:pt idx="637">
                  <c:v>2018.92111275305</c:v>
                </c:pt>
                <c:pt idx="638">
                  <c:v>2018.2919506220301</c:v>
                </c:pt>
                <c:pt idx="639">
                  <c:v>2019.2363617958999</c:v>
                </c:pt>
                <c:pt idx="640">
                  <c:v>2010.4399932294</c:v>
                </c:pt>
                <c:pt idx="641">
                  <c:v>2014.79723645647</c:v>
                </c:pt>
                <c:pt idx="642">
                  <c:v>2012.89150109922</c:v>
                </c:pt>
                <c:pt idx="643">
                  <c:v>2013.84029717357</c:v>
                </c:pt>
                <c:pt idx="644">
                  <c:v>2024.59856064987</c:v>
                </c:pt>
                <c:pt idx="645">
                  <c:v>2024.1165315497799</c:v>
                </c:pt>
                <c:pt idx="646">
                  <c:v>2025.3831845708901</c:v>
                </c:pt>
                <c:pt idx="647">
                  <c:v>2033.4921675636001</c:v>
                </c:pt>
                <c:pt idx="648">
                  <c:v>2020.3916884702101</c:v>
                </c:pt>
                <c:pt idx="649">
                  <c:v>2019.3095805964599</c:v>
                </c:pt>
                <c:pt idx="650">
                  <c:v>2019.3435562664299</c:v>
                </c:pt>
                <c:pt idx="651">
                  <c:v>2012.42350379452</c:v>
                </c:pt>
                <c:pt idx="652">
                  <c:v>2009.1030375804501</c:v>
                </c:pt>
                <c:pt idx="653">
                  <c:v>2009.3984030358199</c:v>
                </c:pt>
                <c:pt idx="654">
                  <c:v>2003.2503089455199</c:v>
                </c:pt>
                <c:pt idx="655">
                  <c:v>2002.17548233607</c:v>
                </c:pt>
                <c:pt idx="656">
                  <c:v>2003.2182382152901</c:v>
                </c:pt>
                <c:pt idx="657">
                  <c:v>2001.29879256505</c:v>
                </c:pt>
                <c:pt idx="658">
                  <c:v>2005.4707992985</c:v>
                </c:pt>
                <c:pt idx="659">
                  <c:v>2003.6989507872099</c:v>
                </c:pt>
                <c:pt idx="660">
                  <c:v>1993.59964322222</c:v>
                </c:pt>
                <c:pt idx="661">
                  <c:v>1994.91266074998</c:v>
                </c:pt>
                <c:pt idx="662">
                  <c:v>1996.6585864829799</c:v>
                </c:pt>
                <c:pt idx="663">
                  <c:v>1996.0933841421199</c:v>
                </c:pt>
                <c:pt idx="664">
                  <c:v>1994.52658862979</c:v>
                </c:pt>
                <c:pt idx="665">
                  <c:v>1983.66428233945</c:v>
                </c:pt>
                <c:pt idx="666">
                  <c:v>1987.3597449267399</c:v>
                </c:pt>
                <c:pt idx="667">
                  <c:v>2001.6571577125901</c:v>
                </c:pt>
                <c:pt idx="668">
                  <c:v>1998.0909436423501</c:v>
                </c:pt>
                <c:pt idx="669">
                  <c:v>1989.2658434039499</c:v>
                </c:pt>
                <c:pt idx="670">
                  <c:v>1987.16048412123</c:v>
                </c:pt>
                <c:pt idx="671">
                  <c:v>1988.4827197658501</c:v>
                </c:pt>
                <c:pt idx="672">
                  <c:v>1999.51351272742</c:v>
                </c:pt>
                <c:pt idx="673">
                  <c:v>1999.3766081240799</c:v>
                </c:pt>
                <c:pt idx="674">
                  <c:v>1991.66742772064</c:v>
                </c:pt>
                <c:pt idx="675">
                  <c:v>1994.43802765379</c:v>
                </c:pt>
                <c:pt idx="676">
                  <c:v>2000.70906673988</c:v>
                </c:pt>
                <c:pt idx="677">
                  <c:v>1993.2759715602199</c:v>
                </c:pt>
                <c:pt idx="678">
                  <c:v>1996.6467658230199</c:v>
                </c:pt>
                <c:pt idx="679">
                  <c:v>1992.2755125714</c:v>
                </c:pt>
                <c:pt idx="680">
                  <c:v>1990.69066713094</c:v>
                </c:pt>
                <c:pt idx="681">
                  <c:v>1991.5832200981199</c:v>
                </c:pt>
                <c:pt idx="682">
                  <c:v>1987.8103277036601</c:v>
                </c:pt>
                <c:pt idx="683">
                  <c:v>1994.95720356687</c:v>
                </c:pt>
                <c:pt idx="684">
                  <c:v>2002.17088737823</c:v>
                </c:pt>
                <c:pt idx="685">
                  <c:v>1996.0387660203801</c:v>
                </c:pt>
                <c:pt idx="686">
                  <c:v>1991.5677497034701</c:v>
                </c:pt>
                <c:pt idx="687">
                  <c:v>1991.0929145830601</c:v>
                </c:pt>
                <c:pt idx="688">
                  <c:v>1986.0443783475801</c:v>
                </c:pt>
                <c:pt idx="689">
                  <c:v>1985.13639962771</c:v>
                </c:pt>
                <c:pt idx="690">
                  <c:v>1982.3256962386699</c:v>
                </c:pt>
                <c:pt idx="691">
                  <c:v>1978.2570608662199</c:v>
                </c:pt>
                <c:pt idx="692">
                  <c:v>1980.4408285807399</c:v>
                </c:pt>
                <c:pt idx="693">
                  <c:v>1981.6997038255499</c:v>
                </c:pt>
                <c:pt idx="694">
                  <c:v>1974.994673293</c:v>
                </c:pt>
                <c:pt idx="695">
                  <c:v>1983.04518868372</c:v>
                </c:pt>
                <c:pt idx="696">
                  <c:v>1987.1866520782501</c:v>
                </c:pt>
                <c:pt idx="697">
                  <c:v>1984.7478125418199</c:v>
                </c:pt>
                <c:pt idx="698">
                  <c:v>1986.68675710508</c:v>
                </c:pt>
                <c:pt idx="699">
                  <c:v>1981.0343348659901</c:v>
                </c:pt>
                <c:pt idx="700">
                  <c:v>1982.58819335669</c:v>
                </c:pt>
                <c:pt idx="701">
                  <c:v>1995.6818469796401</c:v>
                </c:pt>
                <c:pt idx="702">
                  <c:v>1987.70384853724</c:v>
                </c:pt>
                <c:pt idx="703">
                  <c:v>1986.29649779703</c:v>
                </c:pt>
                <c:pt idx="704">
                  <c:v>1990.8697343224301</c:v>
                </c:pt>
                <c:pt idx="705">
                  <c:v>1988.5933355039999</c:v>
                </c:pt>
                <c:pt idx="706">
                  <c:v>1994.8589468886801</c:v>
                </c:pt>
                <c:pt idx="707">
                  <c:v>2000.0660274960201</c:v>
                </c:pt>
                <c:pt idx="708">
                  <c:v>1990.85588468777</c:v>
                </c:pt>
                <c:pt idx="709">
                  <c:v>1994.9870166022699</c:v>
                </c:pt>
                <c:pt idx="710">
                  <c:v>1992.10058470684</c:v>
                </c:pt>
                <c:pt idx="711">
                  <c:v>1978.63001217275</c:v>
                </c:pt>
                <c:pt idx="712">
                  <c:v>1982.39975919377</c:v>
                </c:pt>
                <c:pt idx="713">
                  <c:v>1983.4362932685201</c:v>
                </c:pt>
                <c:pt idx="714">
                  <c:v>1974.0328621697499</c:v>
                </c:pt>
                <c:pt idx="715">
                  <c:v>1975.0659332841101</c:v>
                </c:pt>
                <c:pt idx="716">
                  <c:v>1974.10260703785</c:v>
                </c:pt>
                <c:pt idx="717">
                  <c:v>1975.7112098668099</c:v>
                </c:pt>
                <c:pt idx="718">
                  <c:v>1987.79710859323</c:v>
                </c:pt>
                <c:pt idx="719">
                  <c:v>1983.2216340114201</c:v>
                </c:pt>
                <c:pt idx="720">
                  <c:v>1984.07975339275</c:v>
                </c:pt>
                <c:pt idx="721">
                  <c:v>1990.3946736829701</c:v>
                </c:pt>
                <c:pt idx="722">
                  <c:v>1989.70463595466</c:v>
                </c:pt>
                <c:pt idx="723">
                  <c:v>1995.17043817642</c:v>
                </c:pt>
                <c:pt idx="724">
                  <c:v>2002.2011807373401</c:v>
                </c:pt>
                <c:pt idx="725">
                  <c:v>2001.51777298552</c:v>
                </c:pt>
                <c:pt idx="726">
                  <c:v>2009.9468840259401</c:v>
                </c:pt>
                <c:pt idx="727">
                  <c:v>2012.4130155039099</c:v>
                </c:pt>
                <c:pt idx="728">
                  <c:v>2008.56259632566</c:v>
                </c:pt>
                <c:pt idx="729">
                  <c:v>2014.9478794189099</c:v>
                </c:pt>
                <c:pt idx="730">
                  <c:v>2018.3593079464599</c:v>
                </c:pt>
                <c:pt idx="731">
                  <c:v>2012.58512019661</c:v>
                </c:pt>
                <c:pt idx="732">
                  <c:v>2016.33239621708</c:v>
                </c:pt>
                <c:pt idx="733">
                  <c:v>2009.80076942602</c:v>
                </c:pt>
                <c:pt idx="734">
                  <c:v>2007.27452242087</c:v>
                </c:pt>
                <c:pt idx="735">
                  <c:v>2016.9135533542999</c:v>
                </c:pt>
                <c:pt idx="736">
                  <c:v>2013.6899148729799</c:v>
                </c:pt>
                <c:pt idx="737">
                  <c:v>2012.8604786261201</c:v>
                </c:pt>
                <c:pt idx="738">
                  <c:v>2018.2191443601801</c:v>
                </c:pt>
                <c:pt idx="739">
                  <c:v>2012.9479274646801</c:v>
                </c:pt>
                <c:pt idx="740">
                  <c:v>2020.16243336343</c:v>
                </c:pt>
                <c:pt idx="741">
                  <c:v>2028.23419542025</c:v>
                </c:pt>
                <c:pt idx="742">
                  <c:v>2020.96737776276</c:v>
                </c:pt>
                <c:pt idx="743">
                  <c:v>2023.9083371052</c:v>
                </c:pt>
                <c:pt idx="744">
                  <c:v>2020.1883873250999</c:v>
                </c:pt>
                <c:pt idx="745">
                  <c:v>2017.4346588466899</c:v>
                </c:pt>
                <c:pt idx="746">
                  <c:v>2025.7813364885101</c:v>
                </c:pt>
                <c:pt idx="747">
                  <c:v>2029.7245317973</c:v>
                </c:pt>
                <c:pt idx="748">
                  <c:v>2027.72423218417</c:v>
                </c:pt>
                <c:pt idx="749">
                  <c:v>2032.35241988955</c:v>
                </c:pt>
                <c:pt idx="750">
                  <c:v>2029.0539983184699</c:v>
                </c:pt>
                <c:pt idx="751">
                  <c:v>2029.9952691097501</c:v>
                </c:pt>
                <c:pt idx="752">
                  <c:v>2038.3534095509999</c:v>
                </c:pt>
                <c:pt idx="753">
                  <c:v>2034.9818621980201</c:v>
                </c:pt>
                <c:pt idx="754">
                  <c:v>2032.06880156648</c:v>
                </c:pt>
                <c:pt idx="755">
                  <c:v>2026.8441280095201</c:v>
                </c:pt>
                <c:pt idx="756">
                  <c:v>2023.65342162962</c:v>
                </c:pt>
                <c:pt idx="757">
                  <c:v>2030.7414293633699</c:v>
                </c:pt>
                <c:pt idx="758">
                  <c:v>2035.26999026976</c:v>
                </c:pt>
                <c:pt idx="759">
                  <c:v>2027.43060481168</c:v>
                </c:pt>
                <c:pt idx="760">
                  <c:v>2028.82011573348</c:v>
                </c:pt>
                <c:pt idx="761">
                  <c:v>2026.63239622938</c:v>
                </c:pt>
                <c:pt idx="762">
                  <c:v>2022.9620780161999</c:v>
                </c:pt>
                <c:pt idx="763">
                  <c:v>2031.066383051</c:v>
                </c:pt>
                <c:pt idx="764">
                  <c:v>2032.5650572935001</c:v>
                </c:pt>
                <c:pt idx="765">
                  <c:v>2029.9637895144499</c:v>
                </c:pt>
                <c:pt idx="766">
                  <c:v>2030.5982640883899</c:v>
                </c:pt>
                <c:pt idx="767">
                  <c:v>2023.3570431293299</c:v>
                </c:pt>
                <c:pt idx="768">
                  <c:v>2021.8254692722701</c:v>
                </c:pt>
                <c:pt idx="769">
                  <c:v>2033.28654451023</c:v>
                </c:pt>
                <c:pt idx="770">
                  <c:v>2028.49959727909</c:v>
                </c:pt>
                <c:pt idx="771">
                  <c:v>2023.3696231025499</c:v>
                </c:pt>
                <c:pt idx="772">
                  <c:v>2020.4242812171699</c:v>
                </c:pt>
                <c:pt idx="773">
                  <c:v>2015.88717243375</c:v>
                </c:pt>
                <c:pt idx="774">
                  <c:v>2023.3524819814099</c:v>
                </c:pt>
                <c:pt idx="775">
                  <c:v>2030.0597438884899</c:v>
                </c:pt>
                <c:pt idx="776">
                  <c:v>2022.4090713717301</c:v>
                </c:pt>
                <c:pt idx="777">
                  <c:v>2024.17166358999</c:v>
                </c:pt>
                <c:pt idx="778">
                  <c:v>2024.5465672943301</c:v>
                </c:pt>
                <c:pt idx="779">
                  <c:v>2022.6353671818099</c:v>
                </c:pt>
                <c:pt idx="780">
                  <c:v>2032.8907129167901</c:v>
                </c:pt>
                <c:pt idx="781">
                  <c:v>2030.2890119943499</c:v>
                </c:pt>
                <c:pt idx="782">
                  <c:v>2024.7667381465201</c:v>
                </c:pt>
                <c:pt idx="783">
                  <c:v>2026.2273654819101</c:v>
                </c:pt>
                <c:pt idx="784">
                  <c:v>2018.48961150178</c:v>
                </c:pt>
                <c:pt idx="785">
                  <c:v>2016.91651465776</c:v>
                </c:pt>
                <c:pt idx="786">
                  <c:v>2028.38966179047</c:v>
                </c:pt>
                <c:pt idx="787">
                  <c:v>2024.54042706216</c:v>
                </c:pt>
                <c:pt idx="788">
                  <c:v>2023.92264525726</c:v>
                </c:pt>
                <c:pt idx="789">
                  <c:v>2020.9947719531699</c:v>
                </c:pt>
                <c:pt idx="790">
                  <c:v>2016.6527273179599</c:v>
                </c:pt>
                <c:pt idx="791">
                  <c:v>2018.7736832128901</c:v>
                </c:pt>
                <c:pt idx="792">
                  <c:v>2027.11114896765</c:v>
                </c:pt>
                <c:pt idx="793">
                  <c:v>2020.3423510282701</c:v>
                </c:pt>
                <c:pt idx="794">
                  <c:v>2023.2252422547199</c:v>
                </c:pt>
                <c:pt idx="795">
                  <c:v>2019.81400400866</c:v>
                </c:pt>
                <c:pt idx="796">
                  <c:v>2019.3411154355899</c:v>
                </c:pt>
                <c:pt idx="797">
                  <c:v>2031.5807577309399</c:v>
                </c:pt>
                <c:pt idx="798">
                  <c:v>2036.45705024831</c:v>
                </c:pt>
                <c:pt idx="799">
                  <c:v>2032.0927101739001</c:v>
                </c:pt>
                <c:pt idx="800">
                  <c:v>2030.80123400144</c:v>
                </c:pt>
                <c:pt idx="801">
                  <c:v>2024.24736661312</c:v>
                </c:pt>
                <c:pt idx="802">
                  <c:v>2025.6271650845499</c:v>
                </c:pt>
                <c:pt idx="803">
                  <c:v>2036.6659592001199</c:v>
                </c:pt>
                <c:pt idx="804">
                  <c:v>2028.15253578382</c:v>
                </c:pt>
                <c:pt idx="805">
                  <c:v>2028.6065990413599</c:v>
                </c:pt>
                <c:pt idx="806">
                  <c:v>2023.45491593624</c:v>
                </c:pt>
                <c:pt idx="807">
                  <c:v>2020.6904158734301</c:v>
                </c:pt>
                <c:pt idx="808">
                  <c:v>2025.4441720679999</c:v>
                </c:pt>
                <c:pt idx="809">
                  <c:v>2031.3124848216301</c:v>
                </c:pt>
                <c:pt idx="810">
                  <c:v>2020.7099968223899</c:v>
                </c:pt>
                <c:pt idx="811">
                  <c:v>2021.6006595298099</c:v>
                </c:pt>
                <c:pt idx="812">
                  <c:v>2021.1416511842799</c:v>
                </c:pt>
                <c:pt idx="813">
                  <c:v>2019.0131352889</c:v>
                </c:pt>
                <c:pt idx="814">
                  <c:v>2027.38086102899</c:v>
                </c:pt>
                <c:pt idx="815">
                  <c:v>2030.6536829782799</c:v>
                </c:pt>
                <c:pt idx="816">
                  <c:v>2027.21996503287</c:v>
                </c:pt>
                <c:pt idx="817">
                  <c:v>2039.0469084659501</c:v>
                </c:pt>
                <c:pt idx="818">
                  <c:v>2033.75603076634</c:v>
                </c:pt>
                <c:pt idx="819">
                  <c:v>2026.6609892608701</c:v>
                </c:pt>
                <c:pt idx="820">
                  <c:v>2036.5777206130999</c:v>
                </c:pt>
                <c:pt idx="821">
                  <c:v>2033.5229843974901</c:v>
                </c:pt>
                <c:pt idx="822">
                  <c:v>2027.1328088777</c:v>
                </c:pt>
                <c:pt idx="823">
                  <c:v>2024.09053879365</c:v>
                </c:pt>
                <c:pt idx="824">
                  <c:v>2012.43301949277</c:v>
                </c:pt>
                <c:pt idx="825">
                  <c:v>2018.96436214238</c:v>
                </c:pt>
                <c:pt idx="826">
                  <c:v>2024.32732215279</c:v>
                </c:pt>
                <c:pt idx="827">
                  <c:v>2018.0357639865399</c:v>
                </c:pt>
                <c:pt idx="828">
                  <c:v>2012.97181204667</c:v>
                </c:pt>
                <c:pt idx="829">
                  <c:v>2015.9360256334</c:v>
                </c:pt>
                <c:pt idx="830">
                  <c:v>2016.1497092552499</c:v>
                </c:pt>
                <c:pt idx="831">
                  <c:v>2021.86756526606</c:v>
                </c:pt>
                <c:pt idx="832">
                  <c:v>2013.76812162684</c:v>
                </c:pt>
                <c:pt idx="833">
                  <c:v>2007.50471818602</c:v>
                </c:pt>
                <c:pt idx="834">
                  <c:v>2015.18296836119</c:v>
                </c:pt>
                <c:pt idx="835">
                  <c:v>2013.9169500139501</c:v>
                </c:pt>
                <c:pt idx="836">
                  <c:v>2009.37112653696</c:v>
                </c:pt>
                <c:pt idx="837">
                  <c:v>2017.1799313700201</c:v>
                </c:pt>
                <c:pt idx="838">
                  <c:v>2007.11227049892</c:v>
                </c:pt>
                <c:pt idx="839">
                  <c:v>2009.5290238922801</c:v>
                </c:pt>
                <c:pt idx="840">
                  <c:v>2006.11412717554</c:v>
                </c:pt>
                <c:pt idx="841">
                  <c:v>1985.88631691009</c:v>
                </c:pt>
                <c:pt idx="842">
                  <c:v>1983.48231125759</c:v>
                </c:pt>
                <c:pt idx="843">
                  <c:v>1983.62297088741</c:v>
                </c:pt>
                <c:pt idx="844">
                  <c:v>1975.2838486365999</c:v>
                </c:pt>
                <c:pt idx="845">
                  <c:v>1976.30870495008</c:v>
                </c:pt>
                <c:pt idx="846">
                  <c:v>1974.6831798135099</c:v>
                </c:pt>
                <c:pt idx="847">
                  <c:v>1972.2988239209801</c:v>
                </c:pt>
                <c:pt idx="848">
                  <c:v>1983.7733512471</c:v>
                </c:pt>
                <c:pt idx="849">
                  <c:v>1985.29351909926</c:v>
                </c:pt>
                <c:pt idx="850">
                  <c:v>1982.7764516254399</c:v>
                </c:pt>
                <c:pt idx="851">
                  <c:v>1980.8184547849801</c:v>
                </c:pt>
                <c:pt idx="852">
                  <c:v>1978.94983227136</c:v>
                </c:pt>
                <c:pt idx="853">
                  <c:v>1973.9352236191401</c:v>
                </c:pt>
                <c:pt idx="854">
                  <c:v>1981.7059354391399</c:v>
                </c:pt>
                <c:pt idx="855">
                  <c:v>1976.26040002083</c:v>
                </c:pt>
                <c:pt idx="856">
                  <c:v>1976.07143879722</c:v>
                </c:pt>
                <c:pt idx="857">
                  <c:v>1975.7737213313301</c:v>
                </c:pt>
                <c:pt idx="858">
                  <c:v>1968.50807404385</c:v>
                </c:pt>
                <c:pt idx="859">
                  <c:v>1970.4056269904199</c:v>
                </c:pt>
                <c:pt idx="860">
                  <c:v>1980.0063125060001</c:v>
                </c:pt>
                <c:pt idx="861">
                  <c:v>1973.2218865043701</c:v>
                </c:pt>
                <c:pt idx="862">
                  <c:v>1973.0157622709501</c:v>
                </c:pt>
                <c:pt idx="863">
                  <c:v>1971.8041509812099</c:v>
                </c:pt>
                <c:pt idx="864">
                  <c:v>1969.0290440229801</c:v>
                </c:pt>
                <c:pt idx="865">
                  <c:v>1977.0174422581899</c:v>
                </c:pt>
                <c:pt idx="866">
                  <c:v>1980.75162149371</c:v>
                </c:pt>
                <c:pt idx="867">
                  <c:v>1974.09294622774</c:v>
                </c:pt>
                <c:pt idx="868">
                  <c:v>1977.8072698259</c:v>
                </c:pt>
                <c:pt idx="869">
                  <c:v>1978.46783536098</c:v>
                </c:pt>
                <c:pt idx="870">
                  <c:v>1978.6229562101901</c:v>
                </c:pt>
                <c:pt idx="871">
                  <c:v>1987.7248683816199</c:v>
                </c:pt>
                <c:pt idx="872">
                  <c:v>1986.50983446242</c:v>
                </c:pt>
                <c:pt idx="873">
                  <c:v>1985.69386822717</c:v>
                </c:pt>
                <c:pt idx="874">
                  <c:v>1991.5298250358801</c:v>
                </c:pt>
                <c:pt idx="875">
                  <c:v>1994.5202104520899</c:v>
                </c:pt>
                <c:pt idx="876">
                  <c:v>1995.51366926476</c:v>
                </c:pt>
                <c:pt idx="877">
                  <c:v>2002.87345390876</c:v>
                </c:pt>
                <c:pt idx="878">
                  <c:v>1997.9484639540001</c:v>
                </c:pt>
                <c:pt idx="879">
                  <c:v>1998.7647108219901</c:v>
                </c:pt>
                <c:pt idx="880">
                  <c:v>1997.1020805666401</c:v>
                </c:pt>
                <c:pt idx="881">
                  <c:v>1989.26665553833</c:v>
                </c:pt>
                <c:pt idx="882">
                  <c:v>1988.68091786336</c:v>
                </c:pt>
                <c:pt idx="883">
                  <c:v>1990.59982864725</c:v>
                </c:pt>
                <c:pt idx="884">
                  <c:v>1984.5198302425299</c:v>
                </c:pt>
                <c:pt idx="885">
                  <c:v>1987.82705405364</c:v>
                </c:pt>
                <c:pt idx="886">
                  <c:v>1988.3238278710101</c:v>
                </c:pt>
                <c:pt idx="887">
                  <c:v>1989.07741631414</c:v>
                </c:pt>
                <c:pt idx="888">
                  <c:v>1997.17170256035</c:v>
                </c:pt>
                <c:pt idx="889">
                  <c:v>2000.1387455654001</c:v>
                </c:pt>
                <c:pt idx="890">
                  <c:v>2003.10235145769</c:v>
                </c:pt>
                <c:pt idx="891">
                  <c:v>2003.47283662467</c:v>
                </c:pt>
                <c:pt idx="892">
                  <c:v>1999.5169891451401</c:v>
                </c:pt>
                <c:pt idx="893">
                  <c:v>2001.6861216154</c:v>
                </c:pt>
                <c:pt idx="894">
                  <c:v>2011.44985740832</c:v>
                </c:pt>
                <c:pt idx="895">
                  <c:v>2010.9362076940499</c:v>
                </c:pt>
                <c:pt idx="896">
                  <c:v>2011.8405111068801</c:v>
                </c:pt>
                <c:pt idx="897">
                  <c:v>2010.28364040919</c:v>
                </c:pt>
                <c:pt idx="898">
                  <c:v>2008.2643539573701</c:v>
                </c:pt>
                <c:pt idx="899">
                  <c:v>2012.0826155018799</c:v>
                </c:pt>
                <c:pt idx="900">
                  <c:v>2019.5233306775001</c:v>
                </c:pt>
                <c:pt idx="901">
                  <c:v>2009.9895381516701</c:v>
                </c:pt>
                <c:pt idx="902">
                  <c:v>2010.5568177775399</c:v>
                </c:pt>
                <c:pt idx="903">
                  <c:v>2007.47644922565</c:v>
                </c:pt>
                <c:pt idx="904">
                  <c:v>2005.30490887935</c:v>
                </c:pt>
                <c:pt idx="905">
                  <c:v>2013.8084145821199</c:v>
                </c:pt>
                <c:pt idx="906">
                  <c:v>2010.8338761807499</c:v>
                </c:pt>
                <c:pt idx="907">
                  <c:v>2002.6256387685501</c:v>
                </c:pt>
                <c:pt idx="908">
                  <c:v>2009.82342154657</c:v>
                </c:pt>
                <c:pt idx="909">
                  <c:v>2000.36139275612</c:v>
                </c:pt>
                <c:pt idx="910">
                  <c:v>2000.29731211489</c:v>
                </c:pt>
                <c:pt idx="911">
                  <c:v>2005.80203956079</c:v>
                </c:pt>
                <c:pt idx="912">
                  <c:v>1994.9897544929499</c:v>
                </c:pt>
                <c:pt idx="913">
                  <c:v>1987.90211971549</c:v>
                </c:pt>
                <c:pt idx="914">
                  <c:v>1987.0188358233299</c:v>
                </c:pt>
                <c:pt idx="915">
                  <c:v>1974.6578164329001</c:v>
                </c:pt>
                <c:pt idx="916">
                  <c:v>1987.75966930971</c:v>
                </c:pt>
                <c:pt idx="917">
                  <c:v>1988.30953202622</c:v>
                </c:pt>
                <c:pt idx="918">
                  <c:v>1978.64555767514</c:v>
                </c:pt>
                <c:pt idx="919">
                  <c:v>1982.22725597413</c:v>
                </c:pt>
                <c:pt idx="920">
                  <c:v>1979.86984353298</c:v>
                </c:pt>
                <c:pt idx="921">
                  <c:v>1977.16340212574</c:v>
                </c:pt>
                <c:pt idx="922">
                  <c:v>1985.23345442861</c:v>
                </c:pt>
                <c:pt idx="923">
                  <c:v>1975.94815099266</c:v>
                </c:pt>
                <c:pt idx="924">
                  <c:v>1972.6098064714299</c:v>
                </c:pt>
                <c:pt idx="925">
                  <c:v>1980.1749452178401</c:v>
                </c:pt>
                <c:pt idx="926">
                  <c:v>1977.7411450306299</c:v>
                </c:pt>
                <c:pt idx="927">
                  <c:v>1983.72566352132</c:v>
                </c:pt>
                <c:pt idx="928">
                  <c:v>1988.30450384866</c:v>
                </c:pt>
                <c:pt idx="929">
                  <c:v>1982.8469371690401</c:v>
                </c:pt>
                <c:pt idx="930">
                  <c:v>1987.92004117592</c:v>
                </c:pt>
                <c:pt idx="931">
                  <c:v>1991.7189454433701</c:v>
                </c:pt>
                <c:pt idx="932">
                  <c:v>1985.4871881476599</c:v>
                </c:pt>
                <c:pt idx="933">
                  <c:v>1992.3809739626499</c:v>
                </c:pt>
                <c:pt idx="934">
                  <c:v>1996.8434374491801</c:v>
                </c:pt>
                <c:pt idx="935">
                  <c:v>1998.3984610258799</c:v>
                </c:pt>
                <c:pt idx="936">
                  <c:v>1999.62497836332</c:v>
                </c:pt>
                <c:pt idx="937">
                  <c:v>1995.71721486568</c:v>
                </c:pt>
                <c:pt idx="938">
                  <c:v>1990.71006086235</c:v>
                </c:pt>
                <c:pt idx="939">
                  <c:v>1997.5592082811299</c:v>
                </c:pt>
                <c:pt idx="940">
                  <c:v>1991.33233018326</c:v>
                </c:pt>
                <c:pt idx="941">
                  <c:v>1987.83042856418</c:v>
                </c:pt>
                <c:pt idx="942">
                  <c:v>1981.88130448178</c:v>
                </c:pt>
                <c:pt idx="943">
                  <c:v>1984.8372569542501</c:v>
                </c:pt>
                <c:pt idx="944">
                  <c:v>1986.52468738424</c:v>
                </c:pt>
                <c:pt idx="945">
                  <c:v>1996.26100257902</c:v>
                </c:pt>
                <c:pt idx="946">
                  <c:v>1988.0857093133</c:v>
                </c:pt>
                <c:pt idx="947">
                  <c:v>1994.81489011792</c:v>
                </c:pt>
                <c:pt idx="948">
                  <c:v>2000.0669927866199</c:v>
                </c:pt>
                <c:pt idx="949">
                  <c:v>1996.4901843498201</c:v>
                </c:pt>
                <c:pt idx="950">
                  <c:v>2000.0460583085601</c:v>
                </c:pt>
                <c:pt idx="951">
                  <c:v>2002.53992389012</c:v>
                </c:pt>
                <c:pt idx="952">
                  <c:v>1996.6074314730199</c:v>
                </c:pt>
                <c:pt idx="953">
                  <c:v>2007.3559227533699</c:v>
                </c:pt>
                <c:pt idx="954">
                  <c:v>2005.5316994560401</c:v>
                </c:pt>
                <c:pt idx="955">
                  <c:v>2002.9171823479701</c:v>
                </c:pt>
                <c:pt idx="956">
                  <c:v>2015.36374374765</c:v>
                </c:pt>
                <c:pt idx="957">
                  <c:v>2016.0445679392701</c:v>
                </c:pt>
                <c:pt idx="958">
                  <c:v>2015.38861324804</c:v>
                </c:pt>
                <c:pt idx="959">
                  <c:v>2017.2523789485899</c:v>
                </c:pt>
                <c:pt idx="960">
                  <c:v>2009.02718031615</c:v>
                </c:pt>
                <c:pt idx="961">
                  <c:v>2012.3070667710799</c:v>
                </c:pt>
                <c:pt idx="962">
                  <c:v>2013.2840216367299</c:v>
                </c:pt>
                <c:pt idx="963">
                  <c:v>2009.0158662628601</c:v>
                </c:pt>
                <c:pt idx="964">
                  <c:v>2005.68502457719</c:v>
                </c:pt>
                <c:pt idx="965">
                  <c:v>2004.4471722829601</c:v>
                </c:pt>
                <c:pt idx="966">
                  <c:v>2001.45599141859</c:v>
                </c:pt>
                <c:pt idx="967">
                  <c:v>2012.5059129926999</c:v>
                </c:pt>
                <c:pt idx="968">
                  <c:v>2010.4772461923901</c:v>
                </c:pt>
                <c:pt idx="969">
                  <c:v>2006.85846948976</c:v>
                </c:pt>
                <c:pt idx="970">
                  <c:v>2006.84239514163</c:v>
                </c:pt>
                <c:pt idx="971">
                  <c:v>2004.29063899074</c:v>
                </c:pt>
                <c:pt idx="972">
                  <c:v>2008.1714981549201</c:v>
                </c:pt>
                <c:pt idx="973">
                  <c:v>2015.1626981574</c:v>
                </c:pt>
                <c:pt idx="974">
                  <c:v>2005.99028772982</c:v>
                </c:pt>
                <c:pt idx="975">
                  <c:v>2004.79356553502</c:v>
                </c:pt>
                <c:pt idx="976">
                  <c:v>2008.6244944715199</c:v>
                </c:pt>
                <c:pt idx="977">
                  <c:v>2002.6393039398099</c:v>
                </c:pt>
                <c:pt idx="978">
                  <c:v>2005.19567672521</c:v>
                </c:pt>
                <c:pt idx="979">
                  <c:v>2006.1845013816101</c:v>
                </c:pt>
                <c:pt idx="980">
                  <c:v>1998.3059313086701</c:v>
                </c:pt>
                <c:pt idx="981">
                  <c:v>2004.5091264247601</c:v>
                </c:pt>
                <c:pt idx="982">
                  <c:v>1999.6152748587299</c:v>
                </c:pt>
                <c:pt idx="983">
                  <c:v>1997.3037319734001</c:v>
                </c:pt>
                <c:pt idx="984">
                  <c:v>2004.9106593557201</c:v>
                </c:pt>
                <c:pt idx="985">
                  <c:v>2007.52336495193</c:v>
                </c:pt>
                <c:pt idx="986">
                  <c:v>2006.7100837564201</c:v>
                </c:pt>
                <c:pt idx="987">
                  <c:v>2014.24557510005</c:v>
                </c:pt>
                <c:pt idx="988">
                  <c:v>2009.23218685708</c:v>
                </c:pt>
                <c:pt idx="989">
                  <c:v>2010.50452804017</c:v>
                </c:pt>
                <c:pt idx="990">
                  <c:v>2017.5468391484101</c:v>
                </c:pt>
                <c:pt idx="991">
                  <c:v>2015.6118352998701</c:v>
                </c:pt>
                <c:pt idx="992">
                  <c:v>2008.4809561370701</c:v>
                </c:pt>
                <c:pt idx="993">
                  <c:v>2005.4718557737101</c:v>
                </c:pt>
                <c:pt idx="994">
                  <c:v>1997.75206218676</c:v>
                </c:pt>
                <c:pt idx="995">
                  <c:v>2000.9464316976</c:v>
                </c:pt>
                <c:pt idx="996">
                  <c:v>2003.5230173391701</c:v>
                </c:pt>
                <c:pt idx="997">
                  <c:v>1998.26162055333</c:v>
                </c:pt>
                <c:pt idx="998">
                  <c:v>1996.8441895405899</c:v>
                </c:pt>
                <c:pt idx="999">
                  <c:v>2001.3810841090899</c:v>
                </c:pt>
                <c:pt idx="1000">
                  <c:v>1997.9856066575001</c:v>
                </c:pt>
                <c:pt idx="1001">
                  <c:v>2006.2435325323199</c:v>
                </c:pt>
                <c:pt idx="1002">
                  <c:v>2009.83599518444</c:v>
                </c:pt>
                <c:pt idx="1003">
                  <c:v>2011.28716419291</c:v>
                </c:pt>
                <c:pt idx="1004">
                  <c:v>2012.57965375718</c:v>
                </c:pt>
                <c:pt idx="1005">
                  <c:v>2013.82459991525</c:v>
                </c:pt>
                <c:pt idx="1006">
                  <c:v>2014.0704269160101</c:v>
                </c:pt>
                <c:pt idx="1007">
                  <c:v>2023.19544762032</c:v>
                </c:pt>
                <c:pt idx="1008">
                  <c:v>2023.29562393223</c:v>
                </c:pt>
                <c:pt idx="1009">
                  <c:v>2020.5213991155899</c:v>
                </c:pt>
                <c:pt idx="1010">
                  <c:v>2023.0212997338599</c:v>
                </c:pt>
                <c:pt idx="1011">
                  <c:v>2016.8728667827299</c:v>
                </c:pt>
                <c:pt idx="1012">
                  <c:v>2020.53812472965</c:v>
                </c:pt>
                <c:pt idx="1013">
                  <c:v>2025.2362063778501</c:v>
                </c:pt>
                <c:pt idx="1014">
                  <c:v>2021.7718456734499</c:v>
                </c:pt>
                <c:pt idx="1015">
                  <c:v>2011.9444989142401</c:v>
                </c:pt>
                <c:pt idx="1016">
                  <c:v>2020.5249888415799</c:v>
                </c:pt>
                <c:pt idx="1017">
                  <c:v>2013.44354054685</c:v>
                </c:pt>
                <c:pt idx="1018">
                  <c:v>2023.6112227996</c:v>
                </c:pt>
                <c:pt idx="1019">
                  <c:v>2028.1241820166199</c:v>
                </c:pt>
                <c:pt idx="1020">
                  <c:v>2019.65582915394</c:v>
                </c:pt>
                <c:pt idx="1021">
                  <c:v>2017.3809403917701</c:v>
                </c:pt>
                <c:pt idx="1022">
                  <c:v>2021.04172573857</c:v>
                </c:pt>
                <c:pt idx="1023">
                  <c:v>2008.5328505592399</c:v>
                </c:pt>
                <c:pt idx="1024">
                  <c:v>2016.4250525253301</c:v>
                </c:pt>
                <c:pt idx="1025">
                  <c:v>2011.07613956828</c:v>
                </c:pt>
                <c:pt idx="1026">
                  <c:v>2005.1704285846299</c:v>
                </c:pt>
                <c:pt idx="1027">
                  <c:v>2011.2616078885301</c:v>
                </c:pt>
                <c:pt idx="1028">
                  <c:v>2006.59423692981</c:v>
                </c:pt>
                <c:pt idx="1029">
                  <c:v>2006.9030061052299</c:v>
                </c:pt>
                <c:pt idx="1030">
                  <c:v>2009.93316186322</c:v>
                </c:pt>
                <c:pt idx="1031">
                  <c:v>2006.28169279086</c:v>
                </c:pt>
                <c:pt idx="1032">
                  <c:v>2007.9012219009101</c:v>
                </c:pt>
                <c:pt idx="1033">
                  <c:v>2005.8047886074301</c:v>
                </c:pt>
                <c:pt idx="1034">
                  <c:v>2006.0513440603499</c:v>
                </c:pt>
                <c:pt idx="1035">
                  <c:v>2014.6069702607001</c:v>
                </c:pt>
                <c:pt idx="1036">
                  <c:v>2022.5982222554601</c:v>
                </c:pt>
                <c:pt idx="1037">
                  <c:v>2013.1879420871301</c:v>
                </c:pt>
                <c:pt idx="1038">
                  <c:v>2012.4466747679301</c:v>
                </c:pt>
                <c:pt idx="1039">
                  <c:v>2006.2320688668699</c:v>
                </c:pt>
                <c:pt idx="1040">
                  <c:v>2006.4018575914499</c:v>
                </c:pt>
                <c:pt idx="1041">
                  <c:v>2008.4204498321301</c:v>
                </c:pt>
                <c:pt idx="1042">
                  <c:v>2003.11754273579</c:v>
                </c:pt>
                <c:pt idx="1043">
                  <c:v>1997.2056883759501</c:v>
                </c:pt>
                <c:pt idx="1044">
                  <c:v>2008.1419717220799</c:v>
                </c:pt>
                <c:pt idx="1045">
                  <c:v>2005.5030317094399</c:v>
                </c:pt>
                <c:pt idx="1046">
                  <c:v>2013.49614106131</c:v>
                </c:pt>
                <c:pt idx="1047">
                  <c:v>2017.77460330241</c:v>
                </c:pt>
                <c:pt idx="1048">
                  <c:v>2009.6672169277799</c:v>
                </c:pt>
                <c:pt idx="1049">
                  <c:v>2009.57522842192</c:v>
                </c:pt>
                <c:pt idx="1050">
                  <c:v>2009.0196050428799</c:v>
                </c:pt>
                <c:pt idx="1051">
                  <c:v>2001.6993485242101</c:v>
                </c:pt>
                <c:pt idx="1052">
                  <c:v>2008.6584216389799</c:v>
                </c:pt>
                <c:pt idx="1053">
                  <c:v>2012.56389687253</c:v>
                </c:pt>
                <c:pt idx="1054">
                  <c:v>1998.6840786795301</c:v>
                </c:pt>
                <c:pt idx="1055">
                  <c:v>2004.4546680435101</c:v>
                </c:pt>
                <c:pt idx="1056">
                  <c:v>1999.9122246352899</c:v>
                </c:pt>
                <c:pt idx="1057">
                  <c:v>1995.0887623707599</c:v>
                </c:pt>
                <c:pt idx="1058">
                  <c:v>2001.7445034976699</c:v>
                </c:pt>
                <c:pt idx="1059">
                  <c:v>1993.7096540499001</c:v>
                </c:pt>
                <c:pt idx="1060">
                  <c:v>1984.3131085973</c:v>
                </c:pt>
                <c:pt idx="1061">
                  <c:v>1991.9644212113999</c:v>
                </c:pt>
                <c:pt idx="1062">
                  <c:v>1984.2289402629201</c:v>
                </c:pt>
                <c:pt idx="1063">
                  <c:v>1987.84622629364</c:v>
                </c:pt>
                <c:pt idx="1064">
                  <c:v>1997.2512316827999</c:v>
                </c:pt>
                <c:pt idx="1065">
                  <c:v>1983.72130714336</c:v>
                </c:pt>
                <c:pt idx="1066">
                  <c:v>1984.2840469227301</c:v>
                </c:pt>
                <c:pt idx="1067">
                  <c:v>1983.00413686659</c:v>
                </c:pt>
                <c:pt idx="1068">
                  <c:v>1978.92058903921</c:v>
                </c:pt>
                <c:pt idx="1069">
                  <c:v>1987.1526504722999</c:v>
                </c:pt>
                <c:pt idx="1070">
                  <c:v>1985.9695570553799</c:v>
                </c:pt>
                <c:pt idx="1071">
                  <c:v>1972.02435257403</c:v>
                </c:pt>
                <c:pt idx="1072">
                  <c:v>1977.5818861468599</c:v>
                </c:pt>
                <c:pt idx="1073">
                  <c:v>1973.7488930757099</c:v>
                </c:pt>
                <c:pt idx="1074">
                  <c:v>1970.77908367131</c:v>
                </c:pt>
                <c:pt idx="1075">
                  <c:v>1974.7390806651299</c:v>
                </c:pt>
                <c:pt idx="1076">
                  <c:v>1967.2251572658299</c:v>
                </c:pt>
                <c:pt idx="1077">
                  <c:v>1966.6431612210199</c:v>
                </c:pt>
                <c:pt idx="1078">
                  <c:v>1968.9483202020899</c:v>
                </c:pt>
                <c:pt idx="1079">
                  <c:v>1961.9448439533601</c:v>
                </c:pt>
                <c:pt idx="1080">
                  <c:v>1967.8356491367001</c:v>
                </c:pt>
                <c:pt idx="1081">
                  <c:v>1970.6728136254101</c:v>
                </c:pt>
                <c:pt idx="1082">
                  <c:v>1964.6011225412699</c:v>
                </c:pt>
                <c:pt idx="1083">
                  <c:v>1967.5041494550101</c:v>
                </c:pt>
                <c:pt idx="1084">
                  <c:v>1966.33449173488</c:v>
                </c:pt>
                <c:pt idx="1085">
                  <c:v>1962.0330588945999</c:v>
                </c:pt>
                <c:pt idx="1086">
                  <c:v>1974.6263473086599</c:v>
                </c:pt>
                <c:pt idx="1087">
                  <c:v>1972.1746450564101</c:v>
                </c:pt>
                <c:pt idx="1088">
                  <c:v>1970.3188474692299</c:v>
                </c:pt>
                <c:pt idx="1089">
                  <c:v>1975.0581703907801</c:v>
                </c:pt>
                <c:pt idx="1090">
                  <c:v>1969.76513745442</c:v>
                </c:pt>
                <c:pt idx="1091">
                  <c:v>1965.01489834838</c:v>
                </c:pt>
                <c:pt idx="1092">
                  <c:v>1975.8989995827201</c:v>
                </c:pt>
                <c:pt idx="1093">
                  <c:v>1973.2637793603201</c:v>
                </c:pt>
                <c:pt idx="1094">
                  <c:v>1971.9423029137299</c:v>
                </c:pt>
                <c:pt idx="1095">
                  <c:v>1976.49479945091</c:v>
                </c:pt>
                <c:pt idx="1096">
                  <c:v>1974.9088571667</c:v>
                </c:pt>
                <c:pt idx="1097">
                  <c:v>1981.0400209079701</c:v>
                </c:pt>
                <c:pt idx="1098">
                  <c:v>1996.4989754963799</c:v>
                </c:pt>
                <c:pt idx="1099">
                  <c:v>1991.7939437110899</c:v>
                </c:pt>
                <c:pt idx="1100">
                  <c:v>1990.31972293441</c:v>
                </c:pt>
                <c:pt idx="1101">
                  <c:v>1994.9409599589101</c:v>
                </c:pt>
                <c:pt idx="1102">
                  <c:v>1991.46544891491</c:v>
                </c:pt>
                <c:pt idx="1103">
                  <c:v>1995.25451333259</c:v>
                </c:pt>
                <c:pt idx="1104">
                  <c:v>1998.30787758457</c:v>
                </c:pt>
                <c:pt idx="1105">
                  <c:v>1988.8424901532001</c:v>
                </c:pt>
                <c:pt idx="1106">
                  <c:v>1995.49756999858</c:v>
                </c:pt>
                <c:pt idx="1107">
                  <c:v>1998.72469475453</c:v>
                </c:pt>
                <c:pt idx="1108">
                  <c:v>1994.37903576296</c:v>
                </c:pt>
                <c:pt idx="1109">
                  <c:v>2002.7890585723801</c:v>
                </c:pt>
                <c:pt idx="1110">
                  <c:v>2005.0217014376201</c:v>
                </c:pt>
                <c:pt idx="1111">
                  <c:v>2002.6421768873699</c:v>
                </c:pt>
                <c:pt idx="1112">
                  <c:v>2006.00732542171</c:v>
                </c:pt>
                <c:pt idx="1113">
                  <c:v>1996.5560845693101</c:v>
                </c:pt>
                <c:pt idx="1114">
                  <c:v>1995.9407444144399</c:v>
                </c:pt>
                <c:pt idx="1115">
                  <c:v>2001.8868124099199</c:v>
                </c:pt>
                <c:pt idx="1116">
                  <c:v>1994.6862115466099</c:v>
                </c:pt>
                <c:pt idx="1117">
                  <c:v>1996.0932999070401</c:v>
                </c:pt>
                <c:pt idx="1118">
                  <c:v>1993.7763208199999</c:v>
                </c:pt>
                <c:pt idx="1119">
                  <c:v>1987.2481275114501</c:v>
                </c:pt>
                <c:pt idx="1120">
                  <c:v>1994.1242259410201</c:v>
                </c:pt>
                <c:pt idx="1121">
                  <c:v>1998.2612912197701</c:v>
                </c:pt>
                <c:pt idx="1122">
                  <c:v>1993.31238148735</c:v>
                </c:pt>
                <c:pt idx="1123">
                  <c:v>1994.3044103444799</c:v>
                </c:pt>
                <c:pt idx="1124">
                  <c:v>1987.72668800067</c:v>
                </c:pt>
                <c:pt idx="1125">
                  <c:v>1987.53636155914</c:v>
                </c:pt>
                <c:pt idx="1126">
                  <c:v>2000.2218049959699</c:v>
                </c:pt>
                <c:pt idx="1127">
                  <c:v>2001.6573100120299</c:v>
                </c:pt>
                <c:pt idx="1128">
                  <c:v>2000.06413329775</c:v>
                </c:pt>
                <c:pt idx="1129">
                  <c:v>2006.55547419146</c:v>
                </c:pt>
                <c:pt idx="1130">
                  <c:v>2001.20853170036</c:v>
                </c:pt>
                <c:pt idx="1131">
                  <c:v>2010.09510533208</c:v>
                </c:pt>
                <c:pt idx="1132">
                  <c:v>2018.0019995607599</c:v>
                </c:pt>
                <c:pt idx="1133">
                  <c:v>2014.7718262947101</c:v>
                </c:pt>
                <c:pt idx="1134">
                  <c:v>2012.9891610438301</c:v>
                </c:pt>
                <c:pt idx="1135">
                  <c:v>2011.3065994804699</c:v>
                </c:pt>
                <c:pt idx="1136">
                  <c:v>2004.3001711382201</c:v>
                </c:pt>
                <c:pt idx="1137">
                  <c:v>2016.6830092878999</c:v>
                </c:pt>
                <c:pt idx="1138">
                  <c:v>2016.7800502692</c:v>
                </c:pt>
                <c:pt idx="1139">
                  <c:v>2009.68871665454</c:v>
                </c:pt>
                <c:pt idx="1140">
                  <c:v>2007.6493399475</c:v>
                </c:pt>
                <c:pt idx="1141">
                  <c:v>2007.6986374713299</c:v>
                </c:pt>
                <c:pt idx="1142">
                  <c:v>2007.33944497219</c:v>
                </c:pt>
                <c:pt idx="1143">
                  <c:v>2015.9903015697701</c:v>
                </c:pt>
                <c:pt idx="1144">
                  <c:v>2014.2429156502101</c:v>
                </c:pt>
                <c:pt idx="1145">
                  <c:v>2011.66308904429</c:v>
                </c:pt>
                <c:pt idx="1146">
                  <c:v>2017.9285731242601</c:v>
                </c:pt>
                <c:pt idx="1147">
                  <c:v>2014.3038703556699</c:v>
                </c:pt>
                <c:pt idx="1148">
                  <c:v>2015.13595819838</c:v>
                </c:pt>
                <c:pt idx="1149">
                  <c:v>2018.4648693586601</c:v>
                </c:pt>
                <c:pt idx="1150">
                  <c:v>2013.8467108865</c:v>
                </c:pt>
                <c:pt idx="1151">
                  <c:v>2013.16417761872</c:v>
                </c:pt>
                <c:pt idx="1152">
                  <c:v>2015.1048448108299</c:v>
                </c:pt>
                <c:pt idx="1153">
                  <c:v>2009.0531693970099</c:v>
                </c:pt>
                <c:pt idx="1154">
                  <c:v>2019.8806707004501</c:v>
                </c:pt>
                <c:pt idx="1155">
                  <c:v>2024.6395817314501</c:v>
                </c:pt>
                <c:pt idx="1156">
                  <c:v>2024.6042673952199</c:v>
                </c:pt>
                <c:pt idx="1157">
                  <c:v>2030.12420029847</c:v>
                </c:pt>
                <c:pt idx="1158">
                  <c:v>2030.30899857125</c:v>
                </c:pt>
                <c:pt idx="1159">
                  <c:v>2023.0997355658801</c:v>
                </c:pt>
                <c:pt idx="1160">
                  <c:v>2029.88075875193</c:v>
                </c:pt>
                <c:pt idx="1161">
                  <c:v>2023.6394662989801</c:v>
                </c:pt>
                <c:pt idx="1162">
                  <c:v>2019.04674345585</c:v>
                </c:pt>
                <c:pt idx="1163">
                  <c:v>2016.7694718044399</c:v>
                </c:pt>
                <c:pt idx="1164">
                  <c:v>2010.6020961701399</c:v>
                </c:pt>
                <c:pt idx="1165">
                  <c:v>2011.4330825550601</c:v>
                </c:pt>
                <c:pt idx="1166">
                  <c:v>2019.89574622443</c:v>
                </c:pt>
                <c:pt idx="1167">
                  <c:v>2013.33960316968</c:v>
                </c:pt>
                <c:pt idx="1168">
                  <c:v>2014.7284039656799</c:v>
                </c:pt>
                <c:pt idx="1169">
                  <c:v>2015.1288149086799</c:v>
                </c:pt>
                <c:pt idx="1170">
                  <c:v>2010.33245855676</c:v>
                </c:pt>
                <c:pt idx="1171">
                  <c:v>2016.5083327790001</c:v>
                </c:pt>
                <c:pt idx="1172">
                  <c:v>2019.5454500077999</c:v>
                </c:pt>
                <c:pt idx="1173">
                  <c:v>2013.72819363761</c:v>
                </c:pt>
                <c:pt idx="1174">
                  <c:v>2016.89785132164</c:v>
                </c:pt>
                <c:pt idx="1175">
                  <c:v>2015.1028659491801</c:v>
                </c:pt>
                <c:pt idx="1176">
                  <c:v>2010.72426781577</c:v>
                </c:pt>
                <c:pt idx="1177">
                  <c:v>2024.4095305031001</c:v>
                </c:pt>
                <c:pt idx="1178">
                  <c:v>2023.0128370334501</c:v>
                </c:pt>
                <c:pt idx="1179">
                  <c:v>2017.63931185866</c:v>
                </c:pt>
                <c:pt idx="1180">
                  <c:v>2021.92676035452</c:v>
                </c:pt>
                <c:pt idx="1181">
                  <c:v>2019.65782922063</c:v>
                </c:pt>
                <c:pt idx="1182">
                  <c:v>2023.1806056589501</c:v>
                </c:pt>
                <c:pt idx="1183">
                  <c:v>2035.27983534083</c:v>
                </c:pt>
                <c:pt idx="1184">
                  <c:v>2030.3233084465101</c:v>
                </c:pt>
                <c:pt idx="1185">
                  <c:v>2033.2663133282699</c:v>
                </c:pt>
                <c:pt idx="1186">
                  <c:v>2036.90206333692</c:v>
                </c:pt>
                <c:pt idx="1187">
                  <c:v>2030.4825166932301</c:v>
                </c:pt>
                <c:pt idx="1188">
                  <c:v>2038.6113090712299</c:v>
                </c:pt>
                <c:pt idx="1189">
                  <c:v>2039.96310407697</c:v>
                </c:pt>
                <c:pt idx="1190">
                  <c:v>2032.2623956013299</c:v>
                </c:pt>
                <c:pt idx="1191">
                  <c:v>2033.3585675167701</c:v>
                </c:pt>
                <c:pt idx="1192">
                  <c:v>2027.3446141883101</c:v>
                </c:pt>
                <c:pt idx="1193">
                  <c:v>2020.8425372859399</c:v>
                </c:pt>
                <c:pt idx="1194">
                  <c:v>2033.41041014539</c:v>
                </c:pt>
                <c:pt idx="1195">
                  <c:v>2030.9531804598901</c:v>
                </c:pt>
                <c:pt idx="1196">
                  <c:v>2029.6468467216</c:v>
                </c:pt>
                <c:pt idx="1197">
                  <c:v>2034.03609050718</c:v>
                </c:pt>
                <c:pt idx="1198">
                  <c:v>2027.81453838579</c:v>
                </c:pt>
                <c:pt idx="1199">
                  <c:v>2030.8836479039701</c:v>
                </c:pt>
                <c:pt idx="1200">
                  <c:v>2038.96708827461</c:v>
                </c:pt>
                <c:pt idx="1201">
                  <c:v>2029.5553901967401</c:v>
                </c:pt>
                <c:pt idx="1202">
                  <c:v>2027.0662040402699</c:v>
                </c:pt>
                <c:pt idx="1203">
                  <c:v>2028.2975661829601</c:v>
                </c:pt>
                <c:pt idx="1204">
                  <c:v>2022.0162904585</c:v>
                </c:pt>
                <c:pt idx="1205">
                  <c:v>2029.57471042979</c:v>
                </c:pt>
                <c:pt idx="1206">
                  <c:v>2032.1472693324699</c:v>
                </c:pt>
                <c:pt idx="1207">
                  <c:v>2028.0287546452701</c:v>
                </c:pt>
                <c:pt idx="1208">
                  <c:v>2029.9628915308001</c:v>
                </c:pt>
                <c:pt idx="1209">
                  <c:v>2028.5988683968301</c:v>
                </c:pt>
                <c:pt idx="1210">
                  <c:v>2020.2563275323901</c:v>
                </c:pt>
                <c:pt idx="1211">
                  <c:v>2024.66009660443</c:v>
                </c:pt>
                <c:pt idx="1212">
                  <c:v>2021.18747767384</c:v>
                </c:pt>
                <c:pt idx="1213">
                  <c:v>2018.32549176207</c:v>
                </c:pt>
                <c:pt idx="1214">
                  <c:v>2019.3188863210601</c:v>
                </c:pt>
                <c:pt idx="1215">
                  <c:v>2013.7348621978599</c:v>
                </c:pt>
                <c:pt idx="1216">
                  <c:v>2013.75457859464</c:v>
                </c:pt>
                <c:pt idx="1217">
                  <c:v>2024.5326138754499</c:v>
                </c:pt>
                <c:pt idx="1218">
                  <c:v>2021.32585200838</c:v>
                </c:pt>
                <c:pt idx="1219">
                  <c:v>2022.89922170462</c:v>
                </c:pt>
                <c:pt idx="1220">
                  <c:v>2025.7389752732699</c:v>
                </c:pt>
                <c:pt idx="1221">
                  <c:v>2019.9121109422899</c:v>
                </c:pt>
                <c:pt idx="1222">
                  <c:v>2028.69381599083</c:v>
                </c:pt>
                <c:pt idx="1223">
                  <c:v>2034.1114860985599</c:v>
                </c:pt>
                <c:pt idx="1224">
                  <c:v>2027.4653957083599</c:v>
                </c:pt>
                <c:pt idx="1225">
                  <c:v>2029.4866908458</c:v>
                </c:pt>
                <c:pt idx="1226">
                  <c:v>2026.46132011042</c:v>
                </c:pt>
                <c:pt idx="1227">
                  <c:v>2016.0942339926501</c:v>
                </c:pt>
                <c:pt idx="1228">
                  <c:v>2025.64211078475</c:v>
                </c:pt>
                <c:pt idx="1229">
                  <c:v>2021.6819530438599</c:v>
                </c:pt>
                <c:pt idx="1230">
                  <c:v>2013.70639868079</c:v>
                </c:pt>
                <c:pt idx="1231">
                  <c:v>2013.6847414378699</c:v>
                </c:pt>
                <c:pt idx="1232">
                  <c:v>2008.67279856512</c:v>
                </c:pt>
                <c:pt idx="1233">
                  <c:v>2006.9889592576001</c:v>
                </c:pt>
                <c:pt idx="1234">
                  <c:v>2015.8561492997301</c:v>
                </c:pt>
                <c:pt idx="1235">
                  <c:v>2008.88854192279</c:v>
                </c:pt>
                <c:pt idx="1236">
                  <c:v>2005.9285557663</c:v>
                </c:pt>
                <c:pt idx="1237">
                  <c:v>2007.1367836598799</c:v>
                </c:pt>
                <c:pt idx="1238">
                  <c:v>2001.58051403439</c:v>
                </c:pt>
                <c:pt idx="1239">
                  <c:v>2009.52621867527</c:v>
                </c:pt>
                <c:pt idx="1240">
                  <c:v>2013.03565076155</c:v>
                </c:pt>
                <c:pt idx="1241">
                  <c:v>2007.53086885673</c:v>
                </c:pt>
                <c:pt idx="1242">
                  <c:v>2010.16216410111</c:v>
                </c:pt>
                <c:pt idx="1243">
                  <c:v>2013.27137356202</c:v>
                </c:pt>
                <c:pt idx="1244">
                  <c:v>2008.68756905531</c:v>
                </c:pt>
                <c:pt idx="1245">
                  <c:v>2018.0417884946401</c:v>
                </c:pt>
                <c:pt idx="1246">
                  <c:v>2017.36223322158</c:v>
                </c:pt>
                <c:pt idx="1247">
                  <c:v>2012.78316171798</c:v>
                </c:pt>
                <c:pt idx="1248">
                  <c:v>2014.7355852945</c:v>
                </c:pt>
                <c:pt idx="1249">
                  <c:v>2011.29405182766</c:v>
                </c:pt>
                <c:pt idx="1250">
                  <c:v>2009.3422841266799</c:v>
                </c:pt>
                <c:pt idx="1251">
                  <c:v>2016.058000945</c:v>
                </c:pt>
                <c:pt idx="1252">
                  <c:v>2012.1082541923699</c:v>
                </c:pt>
                <c:pt idx="1253">
                  <c:v>2011.21297574395</c:v>
                </c:pt>
                <c:pt idx="1254">
                  <c:v>2013.5685316429899</c:v>
                </c:pt>
                <c:pt idx="1255">
                  <c:v>2010.28699480003</c:v>
                </c:pt>
                <c:pt idx="1256">
                  <c:v>2014.7206295179101</c:v>
                </c:pt>
                <c:pt idx="1257">
                  <c:v>2018.89917550923</c:v>
                </c:pt>
                <c:pt idx="1258">
                  <c:v>2017.00873242386</c:v>
                </c:pt>
                <c:pt idx="1259">
                  <c:v>2018.81761566972</c:v>
                </c:pt>
                <c:pt idx="1260">
                  <c:v>2016.48924170175</c:v>
                </c:pt>
                <c:pt idx="1261">
                  <c:v>2010.7375025429101</c:v>
                </c:pt>
                <c:pt idx="1262">
                  <c:v>2019.11269231813</c:v>
                </c:pt>
                <c:pt idx="1263">
                  <c:v>2021.81167407775</c:v>
                </c:pt>
                <c:pt idx="1264">
                  <c:v>2017.3618985989001</c:v>
                </c:pt>
                <c:pt idx="1265">
                  <c:v>2019.0871510104801</c:v>
                </c:pt>
                <c:pt idx="1266">
                  <c:v>2016.7300135032799</c:v>
                </c:pt>
                <c:pt idx="1267">
                  <c:v>2016.1500943152801</c:v>
                </c:pt>
                <c:pt idx="1268">
                  <c:v>2025.3361429495201</c:v>
                </c:pt>
                <c:pt idx="1269">
                  <c:v>2018.9033001714499</c:v>
                </c:pt>
                <c:pt idx="1270">
                  <c:v>2015.5023965652799</c:v>
                </c:pt>
                <c:pt idx="1271">
                  <c:v>2018.94941875001</c:v>
                </c:pt>
                <c:pt idx="1272">
                  <c:v>2013.7004398541501</c:v>
                </c:pt>
                <c:pt idx="1273">
                  <c:v>2015.7225356813899</c:v>
                </c:pt>
                <c:pt idx="1274">
                  <c:v>2023.2021589139299</c:v>
                </c:pt>
                <c:pt idx="1275">
                  <c:v>2021.31882186907</c:v>
                </c:pt>
                <c:pt idx="1276">
                  <c:v>2026.01452337506</c:v>
                </c:pt>
                <c:pt idx="1277">
                  <c:v>2025.0309490142399</c:v>
                </c:pt>
                <c:pt idx="1278">
                  <c:v>2019.31084224398</c:v>
                </c:pt>
                <c:pt idx="1279">
                  <c:v>2029.8236922860301</c:v>
                </c:pt>
                <c:pt idx="1280">
                  <c:v>2032.42099605612</c:v>
                </c:pt>
                <c:pt idx="1281">
                  <c:v>2026.0509463398701</c:v>
                </c:pt>
                <c:pt idx="1282">
                  <c:v>2028.2696451980601</c:v>
                </c:pt>
                <c:pt idx="1283">
                  <c:v>2029.7021629078299</c:v>
                </c:pt>
                <c:pt idx="1284">
                  <c:v>2034.2207042983</c:v>
                </c:pt>
                <c:pt idx="1285">
                  <c:v>2042.5560759468201</c:v>
                </c:pt>
                <c:pt idx="1286">
                  <c:v>2041.8000828556201</c:v>
                </c:pt>
                <c:pt idx="1287">
                  <c:v>2037.34719850852</c:v>
                </c:pt>
                <c:pt idx="1288">
                  <c:v>2037.66151917706</c:v>
                </c:pt>
                <c:pt idx="1289">
                  <c:v>2029.4731318553199</c:v>
                </c:pt>
                <c:pt idx="1290">
                  <c:v>2034.8279508457799</c:v>
                </c:pt>
                <c:pt idx="1291">
                  <c:v>2033.4838563221099</c:v>
                </c:pt>
                <c:pt idx="1292">
                  <c:v>2026.5355540640201</c:v>
                </c:pt>
                <c:pt idx="1293">
                  <c:v>2024.5400704245901</c:v>
                </c:pt>
                <c:pt idx="1294">
                  <c:v>2021.8072206299501</c:v>
                </c:pt>
                <c:pt idx="1295">
                  <c:v>2016.40616061076</c:v>
                </c:pt>
                <c:pt idx="1296">
                  <c:v>2030.27271969193</c:v>
                </c:pt>
                <c:pt idx="1297">
                  <c:v>2024.4845316614301</c:v>
                </c:pt>
                <c:pt idx="1298">
                  <c:v>2026.6657056714</c:v>
                </c:pt>
                <c:pt idx="1299">
                  <c:v>2032.9361241850499</c:v>
                </c:pt>
                <c:pt idx="1300">
                  <c:v>2030.7682729332701</c:v>
                </c:pt>
                <c:pt idx="1301">
                  <c:v>2033.0597642083901</c:v>
                </c:pt>
                <c:pt idx="1302">
                  <c:v>2048.7409706007902</c:v>
                </c:pt>
                <c:pt idx="1303">
                  <c:v>2045.71431796616</c:v>
                </c:pt>
                <c:pt idx="1304">
                  <c:v>2043.8661256693399</c:v>
                </c:pt>
                <c:pt idx="1305">
                  <c:v>2045.05711474182</c:v>
                </c:pt>
                <c:pt idx="1306">
                  <c:v>2033.2779481917901</c:v>
                </c:pt>
                <c:pt idx="1307">
                  <c:v>2036.1360857935099</c:v>
                </c:pt>
                <c:pt idx="1308">
                  <c:v>2045.22777392015</c:v>
                </c:pt>
                <c:pt idx="1309">
                  <c:v>2026.35406397313</c:v>
                </c:pt>
                <c:pt idx="1310">
                  <c:v>2022.8546030119401</c:v>
                </c:pt>
                <c:pt idx="1311">
                  <c:v>2016.5820210065499</c:v>
                </c:pt>
                <c:pt idx="1312">
                  <c:v>2000.27549468285</c:v>
                </c:pt>
                <c:pt idx="1313">
                  <c:v>2017.16087649572</c:v>
                </c:pt>
                <c:pt idx="1314">
                  <c:v>2014.8028779615599</c:v>
                </c:pt>
                <c:pt idx="1315">
                  <c:v>2008.46541452063</c:v>
                </c:pt>
                <c:pt idx="1316">
                  <c:v>2022.2352288004499</c:v>
                </c:pt>
                <c:pt idx="1317">
                  <c:v>2016.2859707574901</c:v>
                </c:pt>
                <c:pt idx="1318">
                  <c:v>2026.9293055610999</c:v>
                </c:pt>
                <c:pt idx="1319">
                  <c:v>2047.93297654563</c:v>
                </c:pt>
                <c:pt idx="1320">
                  <c:v>2032.95931157575</c:v>
                </c:pt>
                <c:pt idx="1321">
                  <c:v>2033.3104333419001</c:v>
                </c:pt>
                <c:pt idx="1322">
                  <c:v>2037.3895826808</c:v>
                </c:pt>
                <c:pt idx="1323">
                  <c:v>2028.36649205207</c:v>
                </c:pt>
                <c:pt idx="1324">
                  <c:v>2038.38057272674</c:v>
                </c:pt>
                <c:pt idx="1325">
                  <c:v>2040.1431321636201</c:v>
                </c:pt>
                <c:pt idx="1326">
                  <c:v>2031.9364164061601</c:v>
                </c:pt>
                <c:pt idx="1327">
                  <c:v>2043.32333287698</c:v>
                </c:pt>
                <c:pt idx="1328">
                  <c:v>2046.2304938857001</c:v>
                </c:pt>
                <c:pt idx="1329">
                  <c:v>2042.37599256561</c:v>
                </c:pt>
                <c:pt idx="1330">
                  <c:v>2061.3710936031298</c:v>
                </c:pt>
                <c:pt idx="1331">
                  <c:v>2063.9365552065401</c:v>
                </c:pt>
                <c:pt idx="1332">
                  <c:v>2056.2807525103999</c:v>
                </c:pt>
                <c:pt idx="1333">
                  <c:v>2061.0462505958099</c:v>
                </c:pt>
                <c:pt idx="1334">
                  <c:v>2051.2497495676098</c:v>
                </c:pt>
                <c:pt idx="1335">
                  <c:v>2049.0192252689199</c:v>
                </c:pt>
                <c:pt idx="1336">
                  <c:v>2055.9171485629399</c:v>
                </c:pt>
                <c:pt idx="1337">
                  <c:v>2039.9539725919201</c:v>
                </c:pt>
                <c:pt idx="1338">
                  <c:v>2031.52359812637</c:v>
                </c:pt>
                <c:pt idx="1339">
                  <c:v>2036.46075878632</c:v>
                </c:pt>
                <c:pt idx="1340">
                  <c:v>2020.6516586968501</c:v>
                </c:pt>
                <c:pt idx="1341">
                  <c:v>2036.8563034229801</c:v>
                </c:pt>
                <c:pt idx="1342">
                  <c:v>2038.47556114807</c:v>
                </c:pt>
                <c:pt idx="1343">
                  <c:v>2028.22265951081</c:v>
                </c:pt>
                <c:pt idx="1344">
                  <c:v>2028.1681373282199</c:v>
                </c:pt>
                <c:pt idx="1345">
                  <c:v>2032.99488014039</c:v>
                </c:pt>
                <c:pt idx="1346">
                  <c:v>2026.3990735740899</c:v>
                </c:pt>
                <c:pt idx="1347">
                  <c:v>2044.25333106639</c:v>
                </c:pt>
                <c:pt idx="1348">
                  <c:v>2036.19261382578</c:v>
                </c:pt>
                <c:pt idx="1349">
                  <c:v>2032.8505983934001</c:v>
                </c:pt>
                <c:pt idx="1350">
                  <c:v>2035.90783443083</c:v>
                </c:pt>
                <c:pt idx="1351">
                  <c:v>2033.89053776076</c:v>
                </c:pt>
                <c:pt idx="1352">
                  <c:v>2027.69528230123</c:v>
                </c:pt>
                <c:pt idx="1353">
                  <c:v>2032.21629359858</c:v>
                </c:pt>
                <c:pt idx="1354">
                  <c:v>2023.99296608483</c:v>
                </c:pt>
                <c:pt idx="1355">
                  <c:v>2020.99667676955</c:v>
                </c:pt>
                <c:pt idx="1356">
                  <c:v>2023.2537825064101</c:v>
                </c:pt>
                <c:pt idx="1357">
                  <c:v>2017.64652512465</c:v>
                </c:pt>
                <c:pt idx="1358">
                  <c:v>2022.9370736516701</c:v>
                </c:pt>
                <c:pt idx="1359">
                  <c:v>2027.0153487622599</c:v>
                </c:pt>
                <c:pt idx="1360">
                  <c:v>2022.1616873924399</c:v>
                </c:pt>
                <c:pt idx="1361">
                  <c:v>2026.9720599756599</c:v>
                </c:pt>
                <c:pt idx="1362">
                  <c:v>2032.6116748474201</c:v>
                </c:pt>
                <c:pt idx="1363">
                  <c:v>2026.1228776185901</c:v>
                </c:pt>
                <c:pt idx="1364">
                  <c:v>2043.2197226278499</c:v>
                </c:pt>
                <c:pt idx="1365">
                  <c:v>2044.24568385103</c:v>
                </c:pt>
                <c:pt idx="1366">
                  <c:v>2041.0935705403199</c:v>
                </c:pt>
                <c:pt idx="1367">
                  <c:v>2040.9636319836</c:v>
                </c:pt>
                <c:pt idx="1368">
                  <c:v>2036.1299383237499</c:v>
                </c:pt>
                <c:pt idx="1369">
                  <c:v>2029.4115788343199</c:v>
                </c:pt>
                <c:pt idx="1370">
                  <c:v>2033.29484806816</c:v>
                </c:pt>
                <c:pt idx="1371">
                  <c:v>2016.85157997694</c:v>
                </c:pt>
                <c:pt idx="1372">
                  <c:v>2012.4905486781099</c:v>
                </c:pt>
                <c:pt idx="1373">
                  <c:v>2014.3188591052699</c:v>
                </c:pt>
                <c:pt idx="1374">
                  <c:v>2013.8655911035801</c:v>
                </c:pt>
                <c:pt idx="1375">
                  <c:v>2018.84576380423</c:v>
                </c:pt>
                <c:pt idx="1376">
                  <c:v>2025.0782459150901</c:v>
                </c:pt>
                <c:pt idx="1377">
                  <c:v>2021.5361952582</c:v>
                </c:pt>
                <c:pt idx="1378">
                  <c:v>2021.3379772088499</c:v>
                </c:pt>
                <c:pt idx="1379">
                  <c:v>2018.8289496069499</c:v>
                </c:pt>
                <c:pt idx="1380">
                  <c:v>2015.08801824849</c:v>
                </c:pt>
                <c:pt idx="1381">
                  <c:v>2020.3579425866401</c:v>
                </c:pt>
                <c:pt idx="1382">
                  <c:v>2017.3841093718599</c:v>
                </c:pt>
                <c:pt idx="1383">
                  <c:v>2004.4835192707401</c:v>
                </c:pt>
                <c:pt idx="1384">
                  <c:v>2005.26407014647</c:v>
                </c:pt>
                <c:pt idx="1385">
                  <c:v>2002.52245423198</c:v>
                </c:pt>
                <c:pt idx="1386">
                  <c:v>2005.9854048159</c:v>
                </c:pt>
                <c:pt idx="1387">
                  <c:v>2013.07846982209</c:v>
                </c:pt>
                <c:pt idx="1388">
                  <c:v>2009.3737082330799</c:v>
                </c:pt>
                <c:pt idx="1389">
                  <c:v>2005.40607905498</c:v>
                </c:pt>
                <c:pt idx="1390">
                  <c:v>2014.0388493554999</c:v>
                </c:pt>
                <c:pt idx="1391">
                  <c:v>2009.61053350051</c:v>
                </c:pt>
                <c:pt idx="1392">
                  <c:v>2014.91824544322</c:v>
                </c:pt>
                <c:pt idx="1393">
                  <c:v>2017.8792541355001</c:v>
                </c:pt>
                <c:pt idx="1394">
                  <c:v>2006.1680580386101</c:v>
                </c:pt>
                <c:pt idx="1395">
                  <c:v>2005.3111067442801</c:v>
                </c:pt>
                <c:pt idx="1396">
                  <c:v>2006.67994077411</c:v>
                </c:pt>
                <c:pt idx="1397">
                  <c:v>2004.6148821966201</c:v>
                </c:pt>
                <c:pt idx="1398">
                  <c:v>2015.4268697012001</c:v>
                </c:pt>
                <c:pt idx="1399">
                  <c:v>2018.14472437218</c:v>
                </c:pt>
                <c:pt idx="1400">
                  <c:v>2014.45072564209</c:v>
                </c:pt>
                <c:pt idx="1401">
                  <c:v>2021.34387348268</c:v>
                </c:pt>
                <c:pt idx="1402">
                  <c:v>2021.17894856517</c:v>
                </c:pt>
                <c:pt idx="1403">
                  <c:v>2022.3644928205199</c:v>
                </c:pt>
                <c:pt idx="1404">
                  <c:v>2024.77248583503</c:v>
                </c:pt>
                <c:pt idx="1405">
                  <c:v>2016.9685813937001</c:v>
                </c:pt>
                <c:pt idx="1406">
                  <c:v>2014.4241707277499</c:v>
                </c:pt>
                <c:pt idx="1407">
                  <c:v>2013.1942537483999</c:v>
                </c:pt>
                <c:pt idx="1408">
                  <c:v>2004.66519085203</c:v>
                </c:pt>
                <c:pt idx="1409">
                  <c:v>2009.85655993101</c:v>
                </c:pt>
                <c:pt idx="1410">
                  <c:v>2013.8961324649399</c:v>
                </c:pt>
                <c:pt idx="1411">
                  <c:v>2006.48175556203</c:v>
                </c:pt>
                <c:pt idx="1412">
                  <c:v>2011.1337216664399</c:v>
                </c:pt>
                <c:pt idx="1413">
                  <c:v>2013.06783763113</c:v>
                </c:pt>
                <c:pt idx="1414">
                  <c:v>2006.99863942104</c:v>
                </c:pt>
                <c:pt idx="1415">
                  <c:v>2022.64097491761</c:v>
                </c:pt>
                <c:pt idx="1416">
                  <c:v>2017.8300506810599</c:v>
                </c:pt>
                <c:pt idx="1417">
                  <c:v>2008.5591223199201</c:v>
                </c:pt>
                <c:pt idx="1418">
                  <c:v>2015.3870030211699</c:v>
                </c:pt>
                <c:pt idx="1419">
                  <c:v>2003.40285679973</c:v>
                </c:pt>
                <c:pt idx="1420">
                  <c:v>2002.38385235501</c:v>
                </c:pt>
                <c:pt idx="1421">
                  <c:v>2014.23066725883</c:v>
                </c:pt>
                <c:pt idx="1422">
                  <c:v>2003.5496103156099</c:v>
                </c:pt>
                <c:pt idx="1423">
                  <c:v>2005.2659937000401</c:v>
                </c:pt>
                <c:pt idx="1424">
                  <c:v>2010.9381801736099</c:v>
                </c:pt>
                <c:pt idx="1425">
                  <c:v>2002.9838132499101</c:v>
                </c:pt>
                <c:pt idx="1426">
                  <c:v>2017.5532424993601</c:v>
                </c:pt>
                <c:pt idx="1427">
                  <c:v>2021.92568286459</c:v>
                </c:pt>
                <c:pt idx="1428">
                  <c:v>2014.2960222301799</c:v>
                </c:pt>
                <c:pt idx="1429">
                  <c:v>2018.3328075874099</c:v>
                </c:pt>
                <c:pt idx="1430">
                  <c:v>2021.40465995827</c:v>
                </c:pt>
                <c:pt idx="1431">
                  <c:v>2012.01177994865</c:v>
                </c:pt>
                <c:pt idx="1432">
                  <c:v>2024.1912488185701</c:v>
                </c:pt>
                <c:pt idx="1433">
                  <c:v>2021.57473796462</c:v>
                </c:pt>
                <c:pt idx="1434">
                  <c:v>2017.27399260162</c:v>
                </c:pt>
                <c:pt idx="1435">
                  <c:v>2021.2045213102199</c:v>
                </c:pt>
                <c:pt idx="1436">
                  <c:v>2016.5284881484799</c:v>
                </c:pt>
                <c:pt idx="1437">
                  <c:v>2006.8238671807901</c:v>
                </c:pt>
                <c:pt idx="1438">
                  <c:v>2018.27048193061</c:v>
                </c:pt>
                <c:pt idx="1439">
                  <c:v>2012.7763708114201</c:v>
                </c:pt>
                <c:pt idx="1440">
                  <c:v>2011.58668179244</c:v>
                </c:pt>
                <c:pt idx="1441">
                  <c:v>2009.3395931878699</c:v>
                </c:pt>
                <c:pt idx="1442">
                  <c:v>1999.8397882910001</c:v>
                </c:pt>
                <c:pt idx="1443">
                  <c:v>2000.17599892725</c:v>
                </c:pt>
                <c:pt idx="1444">
                  <c:v>2008.23802944371</c:v>
                </c:pt>
                <c:pt idx="1445">
                  <c:v>2001.9908942168599</c:v>
                </c:pt>
                <c:pt idx="1446">
                  <c:v>2002.3822016341701</c:v>
                </c:pt>
                <c:pt idx="1447">
                  <c:v>2001.5001654963301</c:v>
                </c:pt>
                <c:pt idx="1448">
                  <c:v>1998.8161561671</c:v>
                </c:pt>
                <c:pt idx="1449">
                  <c:v>2011.31426962467</c:v>
                </c:pt>
                <c:pt idx="1450">
                  <c:v>2014.4342019092401</c:v>
                </c:pt>
                <c:pt idx="1451">
                  <c:v>2010.6430672352999</c:v>
                </c:pt>
                <c:pt idx="1452">
                  <c:v>2011.5057472067799</c:v>
                </c:pt>
                <c:pt idx="1453">
                  <c:v>2007.64850581716</c:v>
                </c:pt>
                <c:pt idx="1454">
                  <c:v>2005.8604407668599</c:v>
                </c:pt>
                <c:pt idx="1455">
                  <c:v>2012.1309092742299</c:v>
                </c:pt>
                <c:pt idx="1456">
                  <c:v>2003.88780819422</c:v>
                </c:pt>
                <c:pt idx="1457">
                  <c:v>2003.1487516813499</c:v>
                </c:pt>
                <c:pt idx="1458">
                  <c:v>2005.37339686722</c:v>
                </c:pt>
                <c:pt idx="1459">
                  <c:v>1999.4698063465701</c:v>
                </c:pt>
                <c:pt idx="1460">
                  <c:v>2005.19197277016</c:v>
                </c:pt>
                <c:pt idx="1461">
                  <c:v>2013.6473716533401</c:v>
                </c:pt>
                <c:pt idx="1462">
                  <c:v>2011.70933765628</c:v>
                </c:pt>
                <c:pt idx="1463">
                  <c:v>2015.8459912168701</c:v>
                </c:pt>
                <c:pt idx="1464">
                  <c:v>2014.9916007883601</c:v>
                </c:pt>
                <c:pt idx="1465">
                  <c:v>2009.5796806752801</c:v>
                </c:pt>
                <c:pt idx="1466">
                  <c:v>2023.9409207000999</c:v>
                </c:pt>
                <c:pt idx="1467">
                  <c:v>2022.5315293998201</c:v>
                </c:pt>
                <c:pt idx="1468">
                  <c:v>2020.19789214258</c:v>
                </c:pt>
                <c:pt idx="1469">
                  <c:v>2015.44455564286</c:v>
                </c:pt>
                <c:pt idx="1470">
                  <c:v>2014.50588486334</c:v>
                </c:pt>
                <c:pt idx="1471">
                  <c:v>2016.90696249447</c:v>
                </c:pt>
                <c:pt idx="1472">
                  <c:v>2025.9552470415699</c:v>
                </c:pt>
                <c:pt idx="1473">
                  <c:v>2024.56833729449</c:v>
                </c:pt>
                <c:pt idx="1474">
                  <c:v>2023.96596675296</c:v>
                </c:pt>
                <c:pt idx="1475">
                  <c:v>2019.18599684337</c:v>
                </c:pt>
                <c:pt idx="1476">
                  <c:v>2022.21655339008</c:v>
                </c:pt>
                <c:pt idx="1477">
                  <c:v>2022.3061129621201</c:v>
                </c:pt>
                <c:pt idx="1478">
                  <c:v>2020.53672734111</c:v>
                </c:pt>
                <c:pt idx="1479">
                  <c:v>2012.69937072537</c:v>
                </c:pt>
                <c:pt idx="1480">
                  <c:v>2003.3850039674401</c:v>
                </c:pt>
                <c:pt idx="1481">
                  <c:v>2001.4704565183299</c:v>
                </c:pt>
                <c:pt idx="1482">
                  <c:v>1998.40950936587</c:v>
                </c:pt>
                <c:pt idx="1483">
                  <c:v>2002.9464521376501</c:v>
                </c:pt>
                <c:pt idx="1484">
                  <c:v>2002.3396922511899</c:v>
                </c:pt>
                <c:pt idx="1485">
                  <c:v>1998.00852231618</c:v>
                </c:pt>
                <c:pt idx="1486">
                  <c:v>1996.44392743197</c:v>
                </c:pt>
                <c:pt idx="1487">
                  <c:v>1996.5858099893001</c:v>
                </c:pt>
                <c:pt idx="1488">
                  <c:v>1995.1368902317099</c:v>
                </c:pt>
                <c:pt idx="1489">
                  <c:v>1997.7588179781601</c:v>
                </c:pt>
                <c:pt idx="1490">
                  <c:v>1989.5267200672199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747-8443-A997-C1F9371CE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4'!$E$2:$E$1492</c:f>
              <c:numCache>
                <c:formatCode>General</c:formatCode>
                <c:ptCount val="1491"/>
                <c:pt idx="0">
                  <c:v>0.53571428571428581</c:v>
                </c:pt>
                <c:pt idx="1">
                  <c:v>1.6809523809523812</c:v>
                </c:pt>
                <c:pt idx="2">
                  <c:v>2.6333333333333337</c:v>
                </c:pt>
                <c:pt idx="3">
                  <c:v>3.5857142857142859</c:v>
                </c:pt>
                <c:pt idx="4">
                  <c:v>4.5380952380952388</c:v>
                </c:pt>
                <c:pt idx="5">
                  <c:v>5.9666666666666668</c:v>
                </c:pt>
                <c:pt idx="6">
                  <c:v>7.3952380952380956</c:v>
                </c:pt>
                <c:pt idx="7">
                  <c:v>8.3476190476190482</c:v>
                </c:pt>
                <c:pt idx="8">
                  <c:v>9.3000000000000007</c:v>
                </c:pt>
                <c:pt idx="9">
                  <c:v>10.252380952380953</c:v>
                </c:pt>
                <c:pt idx="10">
                  <c:v>11.680952380952382</c:v>
                </c:pt>
                <c:pt idx="11">
                  <c:v>12.633333333333335</c:v>
                </c:pt>
                <c:pt idx="12">
                  <c:v>13.585714285714287</c:v>
                </c:pt>
                <c:pt idx="13">
                  <c:v>14.53809523809524</c:v>
                </c:pt>
                <c:pt idx="14">
                  <c:v>15.490476190476192</c:v>
                </c:pt>
                <c:pt idx="15">
                  <c:v>16.442857142857143</c:v>
                </c:pt>
                <c:pt idx="16">
                  <c:v>17.395238095238096</c:v>
                </c:pt>
                <c:pt idx="17">
                  <c:v>18.347619047619048</c:v>
                </c:pt>
                <c:pt idx="18">
                  <c:v>19.776190476190479</c:v>
                </c:pt>
                <c:pt idx="19">
                  <c:v>20.728571428571431</c:v>
                </c:pt>
                <c:pt idx="20">
                  <c:v>21.680952380952384</c:v>
                </c:pt>
                <c:pt idx="21">
                  <c:v>23.109523809523811</c:v>
                </c:pt>
                <c:pt idx="22">
                  <c:v>24.061904761904763</c:v>
                </c:pt>
                <c:pt idx="23">
                  <c:v>25.014285714285716</c:v>
                </c:pt>
                <c:pt idx="24">
                  <c:v>26.442857142857147</c:v>
                </c:pt>
                <c:pt idx="25">
                  <c:v>27.395238095238099</c:v>
                </c:pt>
                <c:pt idx="26">
                  <c:v>27.871428571428574</c:v>
                </c:pt>
                <c:pt idx="27">
                  <c:v>29.300000000000004</c:v>
                </c:pt>
                <c:pt idx="28">
                  <c:v>30.252380952380957</c:v>
                </c:pt>
                <c:pt idx="29">
                  <c:v>31.204761904761906</c:v>
                </c:pt>
                <c:pt idx="30">
                  <c:v>32.633333333333333</c:v>
                </c:pt>
                <c:pt idx="31">
                  <c:v>33.109523809523814</c:v>
                </c:pt>
                <c:pt idx="32">
                  <c:v>34.538095238095238</c:v>
                </c:pt>
                <c:pt idx="33">
                  <c:v>35.490476190476194</c:v>
                </c:pt>
                <c:pt idx="34">
                  <c:v>36.442857142857143</c:v>
                </c:pt>
                <c:pt idx="35">
                  <c:v>37.395238095238099</c:v>
                </c:pt>
                <c:pt idx="36">
                  <c:v>38.347619047619048</c:v>
                </c:pt>
                <c:pt idx="37">
                  <c:v>39.300000000000004</c:v>
                </c:pt>
                <c:pt idx="38">
                  <c:v>40.252380952380953</c:v>
                </c:pt>
                <c:pt idx="39">
                  <c:v>41.204761904761909</c:v>
                </c:pt>
                <c:pt idx="40">
                  <c:v>42.157142857142858</c:v>
                </c:pt>
                <c:pt idx="41">
                  <c:v>43.585714285714289</c:v>
                </c:pt>
                <c:pt idx="42">
                  <c:v>45.01428571428572</c:v>
                </c:pt>
              </c:numCache>
            </c:numRef>
          </c:xVal>
          <c:yVal>
            <c:numRef>
              <c:f>'Group 4'!$F$2:$F$1492</c:f>
              <c:numCache>
                <c:formatCode>General</c:formatCode>
                <c:ptCount val="1491"/>
                <c:pt idx="0">
                  <c:v>314</c:v>
                </c:pt>
                <c:pt idx="1">
                  <c:v>385</c:v>
                </c:pt>
                <c:pt idx="2">
                  <c:v>386</c:v>
                </c:pt>
                <c:pt idx="3">
                  <c:v>584</c:v>
                </c:pt>
                <c:pt idx="4">
                  <c:v>709</c:v>
                </c:pt>
                <c:pt idx="5">
                  <c:v>758</c:v>
                </c:pt>
                <c:pt idx="6">
                  <c:v>618</c:v>
                </c:pt>
                <c:pt idx="7">
                  <c:v>748</c:v>
                </c:pt>
                <c:pt idx="8">
                  <c:v>757</c:v>
                </c:pt>
                <c:pt idx="9">
                  <c:v>814</c:v>
                </c:pt>
                <c:pt idx="10">
                  <c:v>707</c:v>
                </c:pt>
                <c:pt idx="11">
                  <c:v>741</c:v>
                </c:pt>
                <c:pt idx="12">
                  <c:v>869</c:v>
                </c:pt>
                <c:pt idx="13">
                  <c:v>700</c:v>
                </c:pt>
                <c:pt idx="14">
                  <c:v>722</c:v>
                </c:pt>
                <c:pt idx="15">
                  <c:v>750</c:v>
                </c:pt>
                <c:pt idx="16">
                  <c:v>715</c:v>
                </c:pt>
                <c:pt idx="17">
                  <c:v>731</c:v>
                </c:pt>
                <c:pt idx="18">
                  <c:v>685</c:v>
                </c:pt>
                <c:pt idx="19">
                  <c:v>769</c:v>
                </c:pt>
                <c:pt idx="20">
                  <c:v>713</c:v>
                </c:pt>
                <c:pt idx="21">
                  <c:v>800</c:v>
                </c:pt>
                <c:pt idx="22">
                  <c:v>639</c:v>
                </c:pt>
                <c:pt idx="23">
                  <c:v>555</c:v>
                </c:pt>
                <c:pt idx="24">
                  <c:v>715</c:v>
                </c:pt>
                <c:pt idx="25">
                  <c:v>675</c:v>
                </c:pt>
                <c:pt idx="26">
                  <c:v>589</c:v>
                </c:pt>
                <c:pt idx="27">
                  <c:v>677</c:v>
                </c:pt>
                <c:pt idx="28">
                  <c:v>714</c:v>
                </c:pt>
                <c:pt idx="29">
                  <c:v>750</c:v>
                </c:pt>
                <c:pt idx="30">
                  <c:v>676</c:v>
                </c:pt>
                <c:pt idx="31">
                  <c:v>725</c:v>
                </c:pt>
                <c:pt idx="32">
                  <c:v>764</c:v>
                </c:pt>
                <c:pt idx="33">
                  <c:v>771</c:v>
                </c:pt>
                <c:pt idx="34">
                  <c:v>686</c:v>
                </c:pt>
                <c:pt idx="35">
                  <c:v>715</c:v>
                </c:pt>
                <c:pt idx="36">
                  <c:v>743</c:v>
                </c:pt>
                <c:pt idx="37">
                  <c:v>843</c:v>
                </c:pt>
                <c:pt idx="38">
                  <c:v>712</c:v>
                </c:pt>
                <c:pt idx="39">
                  <c:v>696</c:v>
                </c:pt>
                <c:pt idx="40">
                  <c:v>769</c:v>
                </c:pt>
                <c:pt idx="41">
                  <c:v>684</c:v>
                </c:pt>
                <c:pt idx="42">
                  <c:v>556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747-8443-A997-C1F9371CE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1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00"/>
          <c:min val="5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8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579248897"/>
          <c:y val="0.71458273310862774"/>
          <c:w val="0.55956110622050803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4-a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72963915344729435"/>
        </c:manualLayout>
      </c:layout>
      <c:scatterChart>
        <c:scatterStyle val="smoothMarker"/>
        <c:varyColors val="0"/>
        <c:ser>
          <c:idx val="1"/>
          <c:order val="1"/>
          <c:tx>
            <c:v>Experiment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4'!$G$2:$G$1492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4'!$H$2:$H$1492</c:f>
              <c:numCache>
                <c:formatCode>General</c:formatCode>
                <c:ptCount val="1491"/>
                <c:pt idx="0">
                  <c:v>1455.14118420157</c:v>
                </c:pt>
                <c:pt idx="1">
                  <c:v>1495.3210245709599</c:v>
                </c:pt>
                <c:pt idx="2">
                  <c:v>1528.59470004844</c:v>
                </c:pt>
                <c:pt idx="3">
                  <c:v>1554.7231659316501</c:v>
                </c:pt>
                <c:pt idx="4">
                  <c:v>1579.1051747732499</c:v>
                </c:pt>
                <c:pt idx="5">
                  <c:v>1644.66806333829</c:v>
                </c:pt>
                <c:pt idx="6">
                  <c:v>1690.8475560028601</c:v>
                </c:pt>
                <c:pt idx="7">
                  <c:v>1717.13791952669</c:v>
                </c:pt>
                <c:pt idx="8">
                  <c:v>1745.3357475896</c:v>
                </c:pt>
                <c:pt idx="9">
                  <c:v>1768.6585183032701</c:v>
                </c:pt>
                <c:pt idx="10">
                  <c:v>1791.11443070568</c:v>
                </c:pt>
                <c:pt idx="11">
                  <c:v>1805.1341788741699</c:v>
                </c:pt>
                <c:pt idx="12">
                  <c:v>1811.0021161776799</c:v>
                </c:pt>
                <c:pt idx="13">
                  <c:v>1817.44858546261</c:v>
                </c:pt>
                <c:pt idx="14">
                  <c:v>1826.54356680412</c:v>
                </c:pt>
                <c:pt idx="15">
                  <c:v>1831.10945411699</c:v>
                </c:pt>
                <c:pt idx="16">
                  <c:v>1835.21046080467</c:v>
                </c:pt>
                <c:pt idx="17">
                  <c:v>1836.7014679941699</c:v>
                </c:pt>
                <c:pt idx="18">
                  <c:v>1836.40687522546</c:v>
                </c:pt>
                <c:pt idx="19">
                  <c:v>1843.34651688027</c:v>
                </c:pt>
                <c:pt idx="20">
                  <c:v>1849.9404125116801</c:v>
                </c:pt>
                <c:pt idx="21">
                  <c:v>1852.2378551572399</c:v>
                </c:pt>
                <c:pt idx="22">
                  <c:v>1857.04479112426</c:v>
                </c:pt>
                <c:pt idx="23">
                  <c:v>1858.62876544644</c:v>
                </c:pt>
                <c:pt idx="24">
                  <c:v>1858.8395692832501</c:v>
                </c:pt>
                <c:pt idx="25">
                  <c:v>1867.44345369748</c:v>
                </c:pt>
                <c:pt idx="26">
                  <c:v>1872.9078212924901</c:v>
                </c:pt>
                <c:pt idx="27">
                  <c:v>1877.0780698476999</c:v>
                </c:pt>
                <c:pt idx="28">
                  <c:v>1886.92134692076</c:v>
                </c:pt>
                <c:pt idx="29">
                  <c:v>1888.16207640636</c:v>
                </c:pt>
                <c:pt idx="30">
                  <c:v>1892.9631340205699</c:v>
                </c:pt>
                <c:pt idx="31">
                  <c:v>1895.33407313474</c:v>
                </c:pt>
                <c:pt idx="32">
                  <c:v>1897.4400295466901</c:v>
                </c:pt>
                <c:pt idx="33">
                  <c:v>1893.2590096259801</c:v>
                </c:pt>
                <c:pt idx="34">
                  <c:v>1891.66445978908</c:v>
                </c:pt>
                <c:pt idx="35">
                  <c:v>1882.88867192162</c:v>
                </c:pt>
                <c:pt idx="36">
                  <c:v>1883.2204951686999</c:v>
                </c:pt>
                <c:pt idx="37">
                  <c:v>1879.7678603075301</c:v>
                </c:pt>
                <c:pt idx="38">
                  <c:v>1882.35391055132</c:v>
                </c:pt>
                <c:pt idx="39">
                  <c:v>1880.33396814715</c:v>
                </c:pt>
                <c:pt idx="40">
                  <c:v>1881.4412619280299</c:v>
                </c:pt>
                <c:pt idx="41">
                  <c:v>1880.68627414465</c:v>
                </c:pt>
                <c:pt idx="42">
                  <c:v>1880.71567091974</c:v>
                </c:pt>
                <c:pt idx="43">
                  <c:v>1879.9016224314</c:v>
                </c:pt>
                <c:pt idx="44">
                  <c:v>1881.7786102554701</c:v>
                </c:pt>
                <c:pt idx="45">
                  <c:v>1884.3121778555301</c:v>
                </c:pt>
                <c:pt idx="46">
                  <c:v>1882.56262282333</c:v>
                </c:pt>
                <c:pt idx="47">
                  <c:v>1879.8763410208601</c:v>
                </c:pt>
                <c:pt idx="48">
                  <c:v>1879.9311048745201</c:v>
                </c:pt>
                <c:pt idx="49">
                  <c:v>1884.4737506000699</c:v>
                </c:pt>
                <c:pt idx="50">
                  <c:v>1885.8056574278</c:v>
                </c:pt>
                <c:pt idx="51">
                  <c:v>1886.54808433382</c:v>
                </c:pt>
                <c:pt idx="52">
                  <c:v>1882.92228122659</c:v>
                </c:pt>
                <c:pt idx="53">
                  <c:v>1883.4939285646201</c:v>
                </c:pt>
                <c:pt idx="54">
                  <c:v>1887.1981615971999</c:v>
                </c:pt>
                <c:pt idx="55">
                  <c:v>1890.22421697862</c:v>
                </c:pt>
                <c:pt idx="56">
                  <c:v>1888.9166937841901</c:v>
                </c:pt>
                <c:pt idx="57">
                  <c:v>1888.6888813053299</c:v>
                </c:pt>
                <c:pt idx="58">
                  <c:v>1884.7317283652401</c:v>
                </c:pt>
                <c:pt idx="59">
                  <c:v>1882.42742488713</c:v>
                </c:pt>
                <c:pt idx="60">
                  <c:v>1883.13106845211</c:v>
                </c:pt>
                <c:pt idx="61">
                  <c:v>1884.8903918450201</c:v>
                </c:pt>
                <c:pt idx="62">
                  <c:v>1884.24896466318</c:v>
                </c:pt>
                <c:pt idx="63">
                  <c:v>1881.4509828631999</c:v>
                </c:pt>
                <c:pt idx="64">
                  <c:v>1880.8102890401999</c:v>
                </c:pt>
                <c:pt idx="65">
                  <c:v>1882.53016114262</c:v>
                </c:pt>
                <c:pt idx="66">
                  <c:v>1887.1018684527401</c:v>
                </c:pt>
                <c:pt idx="67">
                  <c:v>1890.2410382979001</c:v>
                </c:pt>
                <c:pt idx="68">
                  <c:v>1890.5881302579601</c:v>
                </c:pt>
                <c:pt idx="69">
                  <c:v>1885.561220758</c:v>
                </c:pt>
                <c:pt idx="70">
                  <c:v>1890.47626167558</c:v>
                </c:pt>
                <c:pt idx="71">
                  <c:v>1890.7173668754499</c:v>
                </c:pt>
                <c:pt idx="72">
                  <c:v>1891.9056965606201</c:v>
                </c:pt>
                <c:pt idx="73">
                  <c:v>1893.8817757741399</c:v>
                </c:pt>
                <c:pt idx="74">
                  <c:v>1891.54033246071</c:v>
                </c:pt>
                <c:pt idx="75">
                  <c:v>1884.9756702955101</c:v>
                </c:pt>
                <c:pt idx="76">
                  <c:v>1888.69195811754</c:v>
                </c:pt>
                <c:pt idx="77">
                  <c:v>1885.99321311174</c:v>
                </c:pt>
                <c:pt idx="78">
                  <c:v>1884.1820487561099</c:v>
                </c:pt>
                <c:pt idx="79">
                  <c:v>1885.62640826802</c:v>
                </c:pt>
                <c:pt idx="80">
                  <c:v>1878.7658066008901</c:v>
                </c:pt>
                <c:pt idx="81">
                  <c:v>1876.3172193528201</c:v>
                </c:pt>
                <c:pt idx="82">
                  <c:v>1877.5714101088199</c:v>
                </c:pt>
                <c:pt idx="83">
                  <c:v>1874.84813920122</c:v>
                </c:pt>
                <c:pt idx="84">
                  <c:v>1874.8901558326299</c:v>
                </c:pt>
                <c:pt idx="85">
                  <c:v>1875.33453738356</c:v>
                </c:pt>
                <c:pt idx="86">
                  <c:v>1870.5712553102801</c:v>
                </c:pt>
                <c:pt idx="87">
                  <c:v>1873.7192863171001</c:v>
                </c:pt>
                <c:pt idx="88">
                  <c:v>1874.7293037709301</c:v>
                </c:pt>
                <c:pt idx="89">
                  <c:v>1877.7885625056899</c:v>
                </c:pt>
                <c:pt idx="90">
                  <c:v>1883.02832044357</c:v>
                </c:pt>
                <c:pt idx="91">
                  <c:v>1883.0989960255399</c:v>
                </c:pt>
                <c:pt idx="92">
                  <c:v>1881.03954803243</c:v>
                </c:pt>
                <c:pt idx="93">
                  <c:v>1885.3229106942199</c:v>
                </c:pt>
                <c:pt idx="94">
                  <c:v>1885.6372141409699</c:v>
                </c:pt>
                <c:pt idx="95">
                  <c:v>1888.51837417621</c:v>
                </c:pt>
                <c:pt idx="96">
                  <c:v>1889.8293830423399</c:v>
                </c:pt>
                <c:pt idx="97">
                  <c:v>1885.69672368441</c:v>
                </c:pt>
                <c:pt idx="98">
                  <c:v>1899.6378568453799</c:v>
                </c:pt>
                <c:pt idx="99">
                  <c:v>1909.3749008965599</c:v>
                </c:pt>
                <c:pt idx="100">
                  <c:v>1925.5696420296699</c:v>
                </c:pt>
                <c:pt idx="101">
                  <c:v>1937.5973493712399</c:v>
                </c:pt>
                <c:pt idx="102">
                  <c:v>1955.5301106999</c:v>
                </c:pt>
                <c:pt idx="103">
                  <c:v>1967.4899098714</c:v>
                </c:pt>
                <c:pt idx="104">
                  <c:v>1979.3732723409801</c:v>
                </c:pt>
                <c:pt idx="105">
                  <c:v>1977.07150516354</c:v>
                </c:pt>
                <c:pt idx="106">
                  <c:v>1993.2796144988099</c:v>
                </c:pt>
                <c:pt idx="107">
                  <c:v>1986.0925901415701</c:v>
                </c:pt>
                <c:pt idx="108">
                  <c:v>1987.57588771003</c:v>
                </c:pt>
                <c:pt idx="109">
                  <c:v>1982.78677401448</c:v>
                </c:pt>
                <c:pt idx="110">
                  <c:v>1976.5796319967999</c:v>
                </c:pt>
                <c:pt idx="111">
                  <c:v>1977.716972339</c:v>
                </c:pt>
                <c:pt idx="112">
                  <c:v>1984.3012375666401</c:v>
                </c:pt>
                <c:pt idx="113">
                  <c:v>1968.8206405938099</c:v>
                </c:pt>
                <c:pt idx="114">
                  <c:v>1973.3364949756301</c:v>
                </c:pt>
                <c:pt idx="115">
                  <c:v>1972.5113232926401</c:v>
                </c:pt>
                <c:pt idx="116">
                  <c:v>1966.21687145488</c:v>
                </c:pt>
                <c:pt idx="117">
                  <c:v>1976.6704623276601</c:v>
                </c:pt>
                <c:pt idx="118">
                  <c:v>1973.64464812234</c:v>
                </c:pt>
                <c:pt idx="119">
                  <c:v>1969.11168327873</c:v>
                </c:pt>
                <c:pt idx="120">
                  <c:v>1975.39347926045</c:v>
                </c:pt>
                <c:pt idx="121">
                  <c:v>1969.2729791532699</c:v>
                </c:pt>
                <c:pt idx="122">
                  <c:v>1968.3613741169299</c:v>
                </c:pt>
                <c:pt idx="123">
                  <c:v>1978.60492597858</c:v>
                </c:pt>
                <c:pt idx="124">
                  <c:v>1971.4631848708</c:v>
                </c:pt>
                <c:pt idx="125">
                  <c:v>1978.93780046694</c:v>
                </c:pt>
                <c:pt idx="126">
                  <c:v>1981.4260622648501</c:v>
                </c:pt>
                <c:pt idx="127">
                  <c:v>1975.3047101264799</c:v>
                </c:pt>
                <c:pt idx="128">
                  <c:v>1987.42254981889</c:v>
                </c:pt>
                <c:pt idx="129">
                  <c:v>1992.5662080550001</c:v>
                </c:pt>
                <c:pt idx="130">
                  <c:v>1987.8394497607501</c:v>
                </c:pt>
                <c:pt idx="131">
                  <c:v>1993.75497764434</c:v>
                </c:pt>
                <c:pt idx="132">
                  <c:v>1992.94879909363</c:v>
                </c:pt>
                <c:pt idx="133">
                  <c:v>1990.1302038702099</c:v>
                </c:pt>
                <c:pt idx="134">
                  <c:v>2002.6030597763699</c:v>
                </c:pt>
                <c:pt idx="135">
                  <c:v>1998.7709334578899</c:v>
                </c:pt>
                <c:pt idx="136">
                  <c:v>1995.88932809486</c:v>
                </c:pt>
                <c:pt idx="137">
                  <c:v>1999.4183134663299</c:v>
                </c:pt>
                <c:pt idx="138">
                  <c:v>1997.03815154218</c:v>
                </c:pt>
                <c:pt idx="139">
                  <c:v>2000.49664015186</c:v>
                </c:pt>
                <c:pt idx="140">
                  <c:v>2008.4610330570099</c:v>
                </c:pt>
                <c:pt idx="141">
                  <c:v>2000.1342656291999</c:v>
                </c:pt>
                <c:pt idx="142">
                  <c:v>1999.85277297531</c:v>
                </c:pt>
                <c:pt idx="143">
                  <c:v>2001.4230739865</c:v>
                </c:pt>
                <c:pt idx="144">
                  <c:v>1995.4087765851</c:v>
                </c:pt>
                <c:pt idx="145">
                  <c:v>2002.10203251602</c:v>
                </c:pt>
                <c:pt idx="146">
                  <c:v>2001.9950784564501</c:v>
                </c:pt>
                <c:pt idx="147">
                  <c:v>1995.6176168910999</c:v>
                </c:pt>
                <c:pt idx="148">
                  <c:v>2003.4008551337399</c:v>
                </c:pt>
                <c:pt idx="149">
                  <c:v>2004.46176069745</c:v>
                </c:pt>
                <c:pt idx="150">
                  <c:v>2000.29729303559</c:v>
                </c:pt>
                <c:pt idx="151">
                  <c:v>2013.3739756825901</c:v>
                </c:pt>
                <c:pt idx="152">
                  <c:v>2008.52602848016</c:v>
                </c:pt>
                <c:pt idx="153">
                  <c:v>2008.9268049386401</c:v>
                </c:pt>
                <c:pt idx="154">
                  <c:v>2012.72517680069</c:v>
                </c:pt>
                <c:pt idx="155">
                  <c:v>2006.33944288988</c:v>
                </c:pt>
                <c:pt idx="156">
                  <c:v>2007.7897066594301</c:v>
                </c:pt>
                <c:pt idx="157">
                  <c:v>2016.95585256097</c:v>
                </c:pt>
                <c:pt idx="158">
                  <c:v>2008.2941373352</c:v>
                </c:pt>
                <c:pt idx="159">
                  <c:v>2013.0053598775701</c:v>
                </c:pt>
                <c:pt idx="160">
                  <c:v>2012.8979755412699</c:v>
                </c:pt>
                <c:pt idx="161">
                  <c:v>2006.68906186206</c:v>
                </c:pt>
                <c:pt idx="162">
                  <c:v>2014.9093253830199</c:v>
                </c:pt>
                <c:pt idx="163">
                  <c:v>2019.04972523789</c:v>
                </c:pt>
                <c:pt idx="164">
                  <c:v>2020.4118715065699</c:v>
                </c:pt>
                <c:pt idx="165">
                  <c:v>2033.2976055200299</c:v>
                </c:pt>
                <c:pt idx="166">
                  <c:v>2032.68706341191</c:v>
                </c:pt>
                <c:pt idx="167">
                  <c:v>2029.0390307457899</c:v>
                </c:pt>
                <c:pt idx="168">
                  <c:v>2046.2425532564</c:v>
                </c:pt>
                <c:pt idx="169">
                  <c:v>2044.59981234206</c:v>
                </c:pt>
                <c:pt idx="170">
                  <c:v>2042.3600354489599</c:v>
                </c:pt>
                <c:pt idx="171">
                  <c:v>2039.56709567283</c:v>
                </c:pt>
                <c:pt idx="172">
                  <c:v>2029.4584132725699</c:v>
                </c:pt>
                <c:pt idx="173">
                  <c:v>2027.39920046825</c:v>
                </c:pt>
                <c:pt idx="174">
                  <c:v>2033.6646828943401</c:v>
                </c:pt>
                <c:pt idx="175">
                  <c:v>2021.6636138946899</c:v>
                </c:pt>
                <c:pt idx="176">
                  <c:v>2025.4234682182901</c:v>
                </c:pt>
                <c:pt idx="177">
                  <c:v>2024.4630652194901</c:v>
                </c:pt>
                <c:pt idx="178">
                  <c:v>2021.08652223995</c:v>
                </c:pt>
                <c:pt idx="179">
                  <c:v>2020.78691997377</c:v>
                </c:pt>
                <c:pt idx="180">
                  <c:v>2020.19072405162</c:v>
                </c:pt>
                <c:pt idx="181">
                  <c:v>2013.7373259541801</c:v>
                </c:pt>
                <c:pt idx="182">
                  <c:v>2019.35041425963</c:v>
                </c:pt>
                <c:pt idx="183">
                  <c:v>2011.54039544785</c:v>
                </c:pt>
                <c:pt idx="184">
                  <c:v>2005.1265776974601</c:v>
                </c:pt>
                <c:pt idx="185">
                  <c:v>2010.2885466615501</c:v>
                </c:pt>
                <c:pt idx="186">
                  <c:v>2011.15205199256</c:v>
                </c:pt>
                <c:pt idx="187">
                  <c:v>2008.37809445311</c:v>
                </c:pt>
                <c:pt idx="188">
                  <c:v>2010.4510973190199</c:v>
                </c:pt>
                <c:pt idx="189">
                  <c:v>2003.79234945335</c:v>
                </c:pt>
                <c:pt idx="190">
                  <c:v>2007.79261563317</c:v>
                </c:pt>
                <c:pt idx="191">
                  <c:v>2015.46207181045</c:v>
                </c:pt>
                <c:pt idx="192">
                  <c:v>2004.42410291909</c:v>
                </c:pt>
                <c:pt idx="193">
                  <c:v>2004.5172488846599</c:v>
                </c:pt>
                <c:pt idx="194">
                  <c:v>2009.9106414840901</c:v>
                </c:pt>
                <c:pt idx="195">
                  <c:v>2007.3550785249199</c:v>
                </c:pt>
                <c:pt idx="196">
                  <c:v>2009.2131635012099</c:v>
                </c:pt>
                <c:pt idx="197">
                  <c:v>2009.12006698507</c:v>
                </c:pt>
                <c:pt idx="198">
                  <c:v>2005.5413583151999</c:v>
                </c:pt>
                <c:pt idx="199">
                  <c:v>2015.25192754155</c:v>
                </c:pt>
                <c:pt idx="200">
                  <c:v>2012.0671666210301</c:v>
                </c:pt>
                <c:pt idx="201">
                  <c:v>2000.48307856362</c:v>
                </c:pt>
                <c:pt idx="202">
                  <c:v>2004.3356284162801</c:v>
                </c:pt>
                <c:pt idx="203">
                  <c:v>2003.3190381427901</c:v>
                </c:pt>
                <c:pt idx="204">
                  <c:v>2002.24792136217</c:v>
                </c:pt>
                <c:pt idx="205">
                  <c:v>2007.57811285715</c:v>
                </c:pt>
                <c:pt idx="206">
                  <c:v>2001.07119504398</c:v>
                </c:pt>
                <c:pt idx="207">
                  <c:v>1998.19716477516</c:v>
                </c:pt>
                <c:pt idx="208">
                  <c:v>2012.15703359337</c:v>
                </c:pt>
                <c:pt idx="209">
                  <c:v>2007.71294075179</c:v>
                </c:pt>
                <c:pt idx="210">
                  <c:v>2009.21659712776</c:v>
                </c:pt>
                <c:pt idx="211">
                  <c:v>2010.3439366748401</c:v>
                </c:pt>
                <c:pt idx="212">
                  <c:v>1995.2058774844099</c:v>
                </c:pt>
                <c:pt idx="213">
                  <c:v>2002.9387928977001</c:v>
                </c:pt>
                <c:pt idx="214">
                  <c:v>2010.5916454482301</c:v>
                </c:pt>
                <c:pt idx="215">
                  <c:v>2001.7125030863201</c:v>
                </c:pt>
                <c:pt idx="216">
                  <c:v>2007.14235661148</c:v>
                </c:pt>
                <c:pt idx="217">
                  <c:v>2006.77414186277</c:v>
                </c:pt>
                <c:pt idx="218">
                  <c:v>2001.53866057294</c:v>
                </c:pt>
                <c:pt idx="219">
                  <c:v>2017.4232324626601</c:v>
                </c:pt>
                <c:pt idx="220">
                  <c:v>2016.2800507924701</c:v>
                </c:pt>
                <c:pt idx="221">
                  <c:v>2011.9908872687399</c:v>
                </c:pt>
                <c:pt idx="222">
                  <c:v>2016.42905811581</c:v>
                </c:pt>
                <c:pt idx="223">
                  <c:v>2009.3650453498001</c:v>
                </c:pt>
                <c:pt idx="224">
                  <c:v>2009.65430306494</c:v>
                </c:pt>
                <c:pt idx="225">
                  <c:v>2018.1803034340901</c:v>
                </c:pt>
                <c:pt idx="226">
                  <c:v>2011.1102953719801</c:v>
                </c:pt>
                <c:pt idx="227">
                  <c:v>2011.4025619551901</c:v>
                </c:pt>
                <c:pt idx="228">
                  <c:v>2015.3306420977101</c:v>
                </c:pt>
                <c:pt idx="229">
                  <c:v>2008.71502615759</c:v>
                </c:pt>
                <c:pt idx="230">
                  <c:v>2022.34239685887</c:v>
                </c:pt>
                <c:pt idx="231">
                  <c:v>2026.1447870654899</c:v>
                </c:pt>
                <c:pt idx="232">
                  <c:v>2017.93967713347</c:v>
                </c:pt>
                <c:pt idx="233">
                  <c:v>2022.0667464134399</c:v>
                </c:pt>
                <c:pt idx="234">
                  <c:v>2014.7290927027</c:v>
                </c:pt>
                <c:pt idx="235">
                  <c:v>2010.79087259728</c:v>
                </c:pt>
                <c:pt idx="236">
                  <c:v>2020.8312740671699</c:v>
                </c:pt>
                <c:pt idx="237">
                  <c:v>2015.00402846919</c:v>
                </c:pt>
                <c:pt idx="238">
                  <c:v>2013.2927511769501</c:v>
                </c:pt>
                <c:pt idx="239">
                  <c:v>2018.9564465287101</c:v>
                </c:pt>
                <c:pt idx="240">
                  <c:v>2014.73455726867</c:v>
                </c:pt>
                <c:pt idx="241">
                  <c:v>2022.45484710294</c:v>
                </c:pt>
                <c:pt idx="242">
                  <c:v>2032.3860940890299</c:v>
                </c:pt>
                <c:pt idx="243">
                  <c:v>2026.8343806448599</c:v>
                </c:pt>
                <c:pt idx="244">
                  <c:v>2030.7337691952901</c:v>
                </c:pt>
                <c:pt idx="245">
                  <c:v>2030.85933809055</c:v>
                </c:pt>
                <c:pt idx="246">
                  <c:v>2019.9772610453999</c:v>
                </c:pt>
                <c:pt idx="247">
                  <c:v>2029.5231364910601</c:v>
                </c:pt>
                <c:pt idx="248">
                  <c:v>2032.1990462331701</c:v>
                </c:pt>
                <c:pt idx="249">
                  <c:v>2023.29728163255</c:v>
                </c:pt>
                <c:pt idx="250">
                  <c:v>2031.79748131409</c:v>
                </c:pt>
                <c:pt idx="251">
                  <c:v>2026.6634443370799</c:v>
                </c:pt>
                <c:pt idx="252">
                  <c:v>2021.51733883725</c:v>
                </c:pt>
                <c:pt idx="253">
                  <c:v>2038.6594447869199</c:v>
                </c:pt>
                <c:pt idx="254">
                  <c:v>2032.6051548709299</c:v>
                </c:pt>
                <c:pt idx="255">
                  <c:v>2031.91861377444</c:v>
                </c:pt>
                <c:pt idx="256">
                  <c:v>2037.73897868269</c:v>
                </c:pt>
                <c:pt idx="257">
                  <c:v>2031.4554114822099</c:v>
                </c:pt>
                <c:pt idx="258">
                  <c:v>2033.3612759607299</c:v>
                </c:pt>
                <c:pt idx="259">
                  <c:v>2043.2429448903199</c:v>
                </c:pt>
                <c:pt idx="260">
                  <c:v>2034.7770465549199</c:v>
                </c:pt>
                <c:pt idx="261">
                  <c:v>2036.84257808181</c:v>
                </c:pt>
                <c:pt idx="262">
                  <c:v>2035.9286666244</c:v>
                </c:pt>
                <c:pt idx="263">
                  <c:v>2028.7324824120501</c:v>
                </c:pt>
                <c:pt idx="264">
                  <c:v>2032.8537312363401</c:v>
                </c:pt>
                <c:pt idx="265">
                  <c:v>2035.9083431194399</c:v>
                </c:pt>
                <c:pt idx="266">
                  <c:v>2027.53127377498</c:v>
                </c:pt>
                <c:pt idx="267">
                  <c:v>2031.4855024087401</c:v>
                </c:pt>
                <c:pt idx="268">
                  <c:v>2028.5066285038899</c:v>
                </c:pt>
                <c:pt idx="269">
                  <c:v>2020.42399078996</c:v>
                </c:pt>
                <c:pt idx="270">
                  <c:v>2028.4234636411099</c:v>
                </c:pt>
                <c:pt idx="271">
                  <c:v>2026.33882232119</c:v>
                </c:pt>
                <c:pt idx="272">
                  <c:v>2017.9399793153</c:v>
                </c:pt>
                <c:pt idx="273">
                  <c:v>2024.38127852557</c:v>
                </c:pt>
                <c:pt idx="274">
                  <c:v>2018.6102535049699</c:v>
                </c:pt>
                <c:pt idx="275">
                  <c:v>2017.66444452106</c:v>
                </c:pt>
                <c:pt idx="276">
                  <c:v>2033.2080846333299</c:v>
                </c:pt>
                <c:pt idx="277">
                  <c:v>2026.50761977568</c:v>
                </c:pt>
                <c:pt idx="278">
                  <c:v>2029.39133353182</c:v>
                </c:pt>
                <c:pt idx="279">
                  <c:v>2034.11397999263</c:v>
                </c:pt>
                <c:pt idx="280">
                  <c:v>2027.06844943291</c:v>
                </c:pt>
                <c:pt idx="281">
                  <c:v>2040.0211235685799</c:v>
                </c:pt>
                <c:pt idx="282">
                  <c:v>2046.1264983205101</c:v>
                </c:pt>
                <c:pt idx="283">
                  <c:v>2040.8072411266701</c:v>
                </c:pt>
                <c:pt idx="284">
                  <c:v>2051.4783776272102</c:v>
                </c:pt>
                <c:pt idx="285">
                  <c:v>2045.49246990403</c:v>
                </c:pt>
                <c:pt idx="286">
                  <c:v>2037.8201347086199</c:v>
                </c:pt>
                <c:pt idx="287">
                  <c:v>2044.2769394039899</c:v>
                </c:pt>
                <c:pt idx="288">
                  <c:v>2038.99081173731</c:v>
                </c:pt>
                <c:pt idx="289">
                  <c:v>2033.8892672842501</c:v>
                </c:pt>
                <c:pt idx="290">
                  <c:v>2031.36058491983</c:v>
                </c:pt>
                <c:pt idx="291">
                  <c:v>2019.6025823944101</c:v>
                </c:pt>
                <c:pt idx="292">
                  <c:v>2025.72309663803</c:v>
                </c:pt>
                <c:pt idx="293">
                  <c:v>2038.55822861609</c:v>
                </c:pt>
                <c:pt idx="294">
                  <c:v>2033.6200812684201</c:v>
                </c:pt>
                <c:pt idx="295">
                  <c:v>2039.24442795094</c:v>
                </c:pt>
                <c:pt idx="296">
                  <c:v>2048.9627089076598</c:v>
                </c:pt>
                <c:pt idx="297">
                  <c:v>2042.16314541723</c:v>
                </c:pt>
                <c:pt idx="298">
                  <c:v>2052.6207663998998</c:v>
                </c:pt>
                <c:pt idx="299">
                  <c:v>2061.7107933962702</c:v>
                </c:pt>
                <c:pt idx="300">
                  <c:v>2056.59743850517</c:v>
                </c:pt>
                <c:pt idx="301">
                  <c:v>2063.4141549506498</c:v>
                </c:pt>
                <c:pt idx="302">
                  <c:v>2055.27980942557</c:v>
                </c:pt>
                <c:pt idx="303">
                  <c:v>2043.1212398710099</c:v>
                </c:pt>
                <c:pt idx="304">
                  <c:v>2060.7811949084398</c:v>
                </c:pt>
                <c:pt idx="305">
                  <c:v>2054.1023324402499</c:v>
                </c:pt>
                <c:pt idx="306">
                  <c:v>2035.4672086984699</c:v>
                </c:pt>
                <c:pt idx="307">
                  <c:v>2039.0282785637901</c:v>
                </c:pt>
                <c:pt idx="308">
                  <c:v>2029.3919211364801</c:v>
                </c:pt>
                <c:pt idx="309">
                  <c:v>2027.71873064687</c:v>
                </c:pt>
                <c:pt idx="310">
                  <c:v>2041.71432833209</c:v>
                </c:pt>
                <c:pt idx="311">
                  <c:v>2024.7080826531001</c:v>
                </c:pt>
                <c:pt idx="312">
                  <c:v>2029.2167072847501</c:v>
                </c:pt>
                <c:pt idx="313">
                  <c:v>2034.3745860787801</c:v>
                </c:pt>
                <c:pt idx="314">
                  <c:v>2024.9201932793201</c:v>
                </c:pt>
                <c:pt idx="315">
                  <c:v>2041.92337763869</c:v>
                </c:pt>
                <c:pt idx="316">
                  <c:v>2047.6076555024999</c:v>
                </c:pt>
                <c:pt idx="317">
                  <c:v>2032.0435782452</c:v>
                </c:pt>
                <c:pt idx="318">
                  <c:v>2039.7069615604901</c:v>
                </c:pt>
                <c:pt idx="319">
                  <c:v>2036.26293697962</c:v>
                </c:pt>
                <c:pt idx="320">
                  <c:v>2031.8513283959801</c:v>
                </c:pt>
                <c:pt idx="321">
                  <c:v>2043.2458542327199</c:v>
                </c:pt>
                <c:pt idx="322">
                  <c:v>2030.4328207882299</c:v>
                </c:pt>
                <c:pt idx="323">
                  <c:v>2023.63234040969</c:v>
                </c:pt>
                <c:pt idx="324">
                  <c:v>2033.1127775155101</c:v>
                </c:pt>
                <c:pt idx="325">
                  <c:v>2023.63583794185</c:v>
                </c:pt>
                <c:pt idx="326">
                  <c:v>2022.9380077729099</c:v>
                </c:pt>
                <c:pt idx="327">
                  <c:v>2035.26166358509</c:v>
                </c:pt>
                <c:pt idx="328">
                  <c:v>2030.9195638976801</c:v>
                </c:pt>
                <c:pt idx="329">
                  <c:v>2037.98809571897</c:v>
                </c:pt>
                <c:pt idx="330">
                  <c:v>2041.10097519549</c:v>
                </c:pt>
                <c:pt idx="331">
                  <c:v>2029.89035987393</c:v>
                </c:pt>
                <c:pt idx="332">
                  <c:v>2038.0526908766101</c:v>
                </c:pt>
                <c:pt idx="333">
                  <c:v>2034.9213287442799</c:v>
                </c:pt>
                <c:pt idx="334">
                  <c:v>2026.15008998966</c:v>
                </c:pt>
                <c:pt idx="335">
                  <c:v>2025.91706510838</c:v>
                </c:pt>
                <c:pt idx="336">
                  <c:v>2017.9970984103099</c:v>
                </c:pt>
                <c:pt idx="337">
                  <c:v>2008.96983484518</c:v>
                </c:pt>
                <c:pt idx="338">
                  <c:v>2018.94854055932</c:v>
                </c:pt>
                <c:pt idx="339">
                  <c:v>2020.1577447930199</c:v>
                </c:pt>
                <c:pt idx="340">
                  <c:v>2022.0451320669199</c:v>
                </c:pt>
                <c:pt idx="341">
                  <c:v>2025.88281855115</c:v>
                </c:pt>
                <c:pt idx="342">
                  <c:v>2021.58468605805</c:v>
                </c:pt>
                <c:pt idx="343">
                  <c:v>2018.51206780148</c:v>
                </c:pt>
                <c:pt idx="344">
                  <c:v>2029.4602319698599</c:v>
                </c:pt>
                <c:pt idx="345">
                  <c:v>2022.99856553619</c:v>
                </c:pt>
                <c:pt idx="346">
                  <c:v>2020.78238426912</c:v>
                </c:pt>
                <c:pt idx="347">
                  <c:v>2025.42353989967</c:v>
                </c:pt>
                <c:pt idx="348">
                  <c:v>2021.37672791518</c:v>
                </c:pt>
                <c:pt idx="349">
                  <c:v>2027.57125103874</c:v>
                </c:pt>
                <c:pt idx="350">
                  <c:v>2032.0949826004201</c:v>
                </c:pt>
                <c:pt idx="351">
                  <c:v>2027.0584543955399</c:v>
                </c:pt>
                <c:pt idx="352">
                  <c:v>2033.64199302209</c:v>
                </c:pt>
                <c:pt idx="353">
                  <c:v>2033.7227310743799</c:v>
                </c:pt>
                <c:pt idx="354">
                  <c:v>2023.5829034210201</c:v>
                </c:pt>
                <c:pt idx="355">
                  <c:v>2028.17509853962</c:v>
                </c:pt>
                <c:pt idx="356">
                  <c:v>2028.4287485213799</c:v>
                </c:pt>
                <c:pt idx="357">
                  <c:v>2028.75735766086</c:v>
                </c:pt>
                <c:pt idx="358">
                  <c:v>2032.5132478696601</c:v>
                </c:pt>
                <c:pt idx="359">
                  <c:v>2024.0815742571699</c:v>
                </c:pt>
                <c:pt idx="360">
                  <c:v>2022.0620243778701</c:v>
                </c:pt>
                <c:pt idx="361">
                  <c:v>2031.71265534646</c:v>
                </c:pt>
                <c:pt idx="362">
                  <c:v>2026.56706393016</c:v>
                </c:pt>
                <c:pt idx="363">
                  <c:v>2024.6533018345201</c:v>
                </c:pt>
                <c:pt idx="364">
                  <c:v>2026.0199994105301</c:v>
                </c:pt>
                <c:pt idx="365">
                  <c:v>2017.30367148814</c:v>
                </c:pt>
                <c:pt idx="366">
                  <c:v>2025.34866400496</c:v>
                </c:pt>
                <c:pt idx="367">
                  <c:v>2030.8370053813501</c:v>
                </c:pt>
                <c:pt idx="368">
                  <c:v>2027.3937433436199</c:v>
                </c:pt>
                <c:pt idx="369">
                  <c:v>2031.3955127701199</c:v>
                </c:pt>
                <c:pt idx="370">
                  <c:v>2031.5350654070301</c:v>
                </c:pt>
                <c:pt idx="371">
                  <c:v>2024.15508882787</c:v>
                </c:pt>
                <c:pt idx="372">
                  <c:v>2034.4056750454899</c:v>
                </c:pt>
                <c:pt idx="373">
                  <c:v>2033.01645300016</c:v>
                </c:pt>
                <c:pt idx="374">
                  <c:v>2030.97841140116</c:v>
                </c:pt>
                <c:pt idx="375">
                  <c:v>2036.3008514014</c:v>
                </c:pt>
                <c:pt idx="376">
                  <c:v>2034.37297296978</c:v>
                </c:pt>
                <c:pt idx="377">
                  <c:v>2032.63979522402</c:v>
                </c:pt>
                <c:pt idx="378">
                  <c:v>2045.3629128258799</c:v>
                </c:pt>
                <c:pt idx="379">
                  <c:v>2037.9854569188899</c:v>
                </c:pt>
                <c:pt idx="380">
                  <c:v>2037.0606293538499</c:v>
                </c:pt>
                <c:pt idx="381">
                  <c:v>2038.7257099354499</c:v>
                </c:pt>
                <c:pt idx="382">
                  <c:v>2030.35054574319</c:v>
                </c:pt>
                <c:pt idx="383">
                  <c:v>2034.8173523427999</c:v>
                </c:pt>
                <c:pt idx="384">
                  <c:v>2039.76379185663</c:v>
                </c:pt>
                <c:pt idx="385">
                  <c:v>2034.25923264176</c:v>
                </c:pt>
                <c:pt idx="386">
                  <c:v>2042.2489080077501</c:v>
                </c:pt>
                <c:pt idx="387">
                  <c:v>2040.34415859982</c:v>
                </c:pt>
                <c:pt idx="388">
                  <c:v>2032.9695913552</c:v>
                </c:pt>
                <c:pt idx="389">
                  <c:v>2039.86922696191</c:v>
                </c:pt>
                <c:pt idx="390">
                  <c:v>2038.1493703777201</c:v>
                </c:pt>
                <c:pt idx="391">
                  <c:v>2033.4701255415</c:v>
                </c:pt>
                <c:pt idx="392">
                  <c:v>2037.22876449212</c:v>
                </c:pt>
                <c:pt idx="393">
                  <c:v>2031.6423517757401</c:v>
                </c:pt>
                <c:pt idx="394">
                  <c:v>2030.0500994327499</c:v>
                </c:pt>
                <c:pt idx="395">
                  <c:v>2040.03231029993</c:v>
                </c:pt>
                <c:pt idx="396">
                  <c:v>2035.9156046412199</c:v>
                </c:pt>
                <c:pt idx="397">
                  <c:v>2036.9310874442299</c:v>
                </c:pt>
                <c:pt idx="398">
                  <c:v>2039.2413967888599</c:v>
                </c:pt>
                <c:pt idx="399">
                  <c:v>2028.94280550651</c:v>
                </c:pt>
                <c:pt idx="400">
                  <c:v>2035.57515798081</c:v>
                </c:pt>
                <c:pt idx="401">
                  <c:v>2040.7992608141201</c:v>
                </c:pt>
                <c:pt idx="402">
                  <c:v>2036.0290384913101</c:v>
                </c:pt>
                <c:pt idx="403">
                  <c:v>2038.49809550023</c:v>
                </c:pt>
                <c:pt idx="404">
                  <c:v>2034.74828861843</c:v>
                </c:pt>
                <c:pt idx="405">
                  <c:v>2027.9404465797199</c:v>
                </c:pt>
                <c:pt idx="406">
                  <c:v>2038.61290219886</c:v>
                </c:pt>
                <c:pt idx="407">
                  <c:v>2034.7526106017301</c:v>
                </c:pt>
                <c:pt idx="408">
                  <c:v>2031.1138433003</c:v>
                </c:pt>
                <c:pt idx="409">
                  <c:v>2035.0198326833199</c:v>
                </c:pt>
                <c:pt idx="410">
                  <c:v>2031.93289764627</c:v>
                </c:pt>
                <c:pt idx="411">
                  <c:v>2035.2226202607301</c:v>
                </c:pt>
                <c:pt idx="412">
                  <c:v>2044.60957777714</c:v>
                </c:pt>
                <c:pt idx="413">
                  <c:v>2039.5032406479399</c:v>
                </c:pt>
                <c:pt idx="414">
                  <c:v>2042.6048824551201</c:v>
                </c:pt>
                <c:pt idx="415">
                  <c:v>2047.75135214999</c:v>
                </c:pt>
                <c:pt idx="416">
                  <c:v>2040.6344725112201</c:v>
                </c:pt>
                <c:pt idx="417">
                  <c:v>2050.0771586067199</c:v>
                </c:pt>
                <c:pt idx="418">
                  <c:v>2051.5566564924302</c:v>
                </c:pt>
                <c:pt idx="419">
                  <c:v>2046.6526159474899</c:v>
                </c:pt>
                <c:pt idx="420">
                  <c:v>2052.6959695771302</c:v>
                </c:pt>
                <c:pt idx="421">
                  <c:v>2053.4007442022298</c:v>
                </c:pt>
                <c:pt idx="422">
                  <c:v>2044.5925332422901</c:v>
                </c:pt>
                <c:pt idx="423">
                  <c:v>2044.1521514766901</c:v>
                </c:pt>
                <c:pt idx="424">
                  <c:v>2037.3066973181101</c:v>
                </c:pt>
                <c:pt idx="425">
                  <c:v>2038.5158877835399</c:v>
                </c:pt>
                <c:pt idx="426">
                  <c:v>2046.56453936209</c:v>
                </c:pt>
                <c:pt idx="427">
                  <c:v>2040.64870647052</c:v>
                </c:pt>
                <c:pt idx="428">
                  <c:v>2039.8435685571501</c:v>
                </c:pt>
                <c:pt idx="429">
                  <c:v>2053.8528482878401</c:v>
                </c:pt>
                <c:pt idx="430">
                  <c:v>2055.5953538362</c:v>
                </c:pt>
                <c:pt idx="431">
                  <c:v>2055.0729190092902</c:v>
                </c:pt>
                <c:pt idx="432">
                  <c:v>2054.24791005424</c:v>
                </c:pt>
                <c:pt idx="433">
                  <c:v>2042.5711818131599</c:v>
                </c:pt>
                <c:pt idx="434">
                  <c:v>2046.94294179849</c:v>
                </c:pt>
                <c:pt idx="435">
                  <c:v>2048.8626475001802</c:v>
                </c:pt>
                <c:pt idx="436">
                  <c:v>2040.2980321249399</c:v>
                </c:pt>
                <c:pt idx="437">
                  <c:v>2049.37458972796</c:v>
                </c:pt>
                <c:pt idx="438">
                  <c:v>2049.7100952261799</c:v>
                </c:pt>
                <c:pt idx="439">
                  <c:v>2045.6168807802101</c:v>
                </c:pt>
                <c:pt idx="440">
                  <c:v>2055.2403858641901</c:v>
                </c:pt>
                <c:pt idx="441">
                  <c:v>2055.3609798069201</c:v>
                </c:pt>
                <c:pt idx="442">
                  <c:v>2050.20233614777</c:v>
                </c:pt>
                <c:pt idx="443">
                  <c:v>2057.0438100582601</c:v>
                </c:pt>
                <c:pt idx="444">
                  <c:v>2051.6049493077699</c:v>
                </c:pt>
                <c:pt idx="445">
                  <c:v>2053.2292213800702</c:v>
                </c:pt>
                <c:pt idx="446">
                  <c:v>2062.5598655213498</c:v>
                </c:pt>
                <c:pt idx="447">
                  <c:v>2060.2672292703</c:v>
                </c:pt>
                <c:pt idx="448">
                  <c:v>2059.4405249675501</c:v>
                </c:pt>
                <c:pt idx="449">
                  <c:v>2064.9624312178198</c:v>
                </c:pt>
                <c:pt idx="450">
                  <c:v>2059.16934710746</c:v>
                </c:pt>
                <c:pt idx="451">
                  <c:v>2063.2245825939999</c:v>
                </c:pt>
                <c:pt idx="452">
                  <c:v>2066.4450355006702</c:v>
                </c:pt>
                <c:pt idx="453">
                  <c:v>2059.7999356550099</c:v>
                </c:pt>
                <c:pt idx="454">
                  <c:v>2063.2424018912702</c:v>
                </c:pt>
                <c:pt idx="455">
                  <c:v>2066.52245684629</c:v>
                </c:pt>
                <c:pt idx="456">
                  <c:v>2058.57207774783</c:v>
                </c:pt>
                <c:pt idx="457">
                  <c:v>2067.93767888702</c:v>
                </c:pt>
                <c:pt idx="458">
                  <c:v>2067.4677274721998</c:v>
                </c:pt>
                <c:pt idx="459">
                  <c:v>2063.88300362168</c:v>
                </c:pt>
                <c:pt idx="460">
                  <c:v>2067.5793911169399</c:v>
                </c:pt>
                <c:pt idx="461">
                  <c:v>2059.8846226501701</c:v>
                </c:pt>
                <c:pt idx="462">
                  <c:v>2055.3884487200398</c:v>
                </c:pt>
                <c:pt idx="463">
                  <c:v>2067.2294117133902</c:v>
                </c:pt>
                <c:pt idx="464">
                  <c:v>2058.5594454778602</c:v>
                </c:pt>
                <c:pt idx="465">
                  <c:v>2055.2515350138601</c:v>
                </c:pt>
                <c:pt idx="466">
                  <c:v>2056.2889952573501</c:v>
                </c:pt>
                <c:pt idx="467">
                  <c:v>2046.6058653165301</c:v>
                </c:pt>
                <c:pt idx="468">
                  <c:v>2054.2323486328801</c:v>
                </c:pt>
                <c:pt idx="469">
                  <c:v>2060.6209433650301</c:v>
                </c:pt>
                <c:pt idx="470">
                  <c:v>2050.5506481979501</c:v>
                </c:pt>
                <c:pt idx="471">
                  <c:v>2056.6511170092399</c:v>
                </c:pt>
                <c:pt idx="472">
                  <c:v>2054.2435675965498</c:v>
                </c:pt>
                <c:pt idx="473">
                  <c:v>2047.0797075197099</c:v>
                </c:pt>
                <c:pt idx="474">
                  <c:v>2060.5650148946602</c:v>
                </c:pt>
                <c:pt idx="475">
                  <c:v>2059.61777110718</c:v>
                </c:pt>
                <c:pt idx="476">
                  <c:v>2052.2511873870098</c:v>
                </c:pt>
                <c:pt idx="477">
                  <c:v>2053.05552878145</c:v>
                </c:pt>
                <c:pt idx="478">
                  <c:v>2047.7891456157299</c:v>
                </c:pt>
                <c:pt idx="479">
                  <c:v>2049.0065265918902</c:v>
                </c:pt>
                <c:pt idx="480">
                  <c:v>2061.60843883801</c:v>
                </c:pt>
                <c:pt idx="481">
                  <c:v>2052.9401296030401</c:v>
                </c:pt>
                <c:pt idx="482">
                  <c:v>2053.8919424289902</c:v>
                </c:pt>
                <c:pt idx="483">
                  <c:v>2057.10607685902</c:v>
                </c:pt>
                <c:pt idx="484">
                  <c:v>2053.6630979903998</c:v>
                </c:pt>
                <c:pt idx="485">
                  <c:v>2054.0964856113301</c:v>
                </c:pt>
                <c:pt idx="486">
                  <c:v>2055.3072578864299</c:v>
                </c:pt>
                <c:pt idx="487">
                  <c:v>2046.8671738113801</c:v>
                </c:pt>
                <c:pt idx="488">
                  <c:v>2052.11597826958</c:v>
                </c:pt>
                <c:pt idx="489">
                  <c:v>2047.64978991613</c:v>
                </c:pt>
                <c:pt idx="490">
                  <c:v>2040.6042838343301</c:v>
                </c:pt>
                <c:pt idx="491">
                  <c:v>2051.8092272336698</c:v>
                </c:pt>
                <c:pt idx="492">
                  <c:v>2055.11535048529</c:v>
                </c:pt>
                <c:pt idx="493">
                  <c:v>2055.6468170940402</c:v>
                </c:pt>
                <c:pt idx="494">
                  <c:v>2060.3333122044201</c:v>
                </c:pt>
                <c:pt idx="495">
                  <c:v>2053.8566339915501</c:v>
                </c:pt>
                <c:pt idx="496">
                  <c:v>2051.0061963838598</c:v>
                </c:pt>
                <c:pt idx="497">
                  <c:v>2057.8556263353498</c:v>
                </c:pt>
                <c:pt idx="498">
                  <c:v>2048.7618602826701</c:v>
                </c:pt>
                <c:pt idx="499">
                  <c:v>2047.7949689942</c:v>
                </c:pt>
                <c:pt idx="500">
                  <c:v>2048.87450675222</c:v>
                </c:pt>
                <c:pt idx="501">
                  <c:v>2043.3090056380699</c:v>
                </c:pt>
                <c:pt idx="502">
                  <c:v>2048.7858846460099</c:v>
                </c:pt>
                <c:pt idx="503">
                  <c:v>2058.3752227477698</c:v>
                </c:pt>
                <c:pt idx="504">
                  <c:v>2053.8454312660401</c:v>
                </c:pt>
                <c:pt idx="505">
                  <c:v>2056.4764826912701</c:v>
                </c:pt>
                <c:pt idx="506">
                  <c:v>2052.83474585156</c:v>
                </c:pt>
                <c:pt idx="507">
                  <c:v>2047.23052560319</c:v>
                </c:pt>
                <c:pt idx="508">
                  <c:v>2056.6011774885501</c:v>
                </c:pt>
                <c:pt idx="509">
                  <c:v>2057.8028775003399</c:v>
                </c:pt>
                <c:pt idx="510">
                  <c:v>2051.4057412837501</c:v>
                </c:pt>
                <c:pt idx="511">
                  <c:v>2056.3883376640401</c:v>
                </c:pt>
                <c:pt idx="512">
                  <c:v>2054.51623562647</c:v>
                </c:pt>
                <c:pt idx="513">
                  <c:v>2054.31423441686</c:v>
                </c:pt>
                <c:pt idx="514">
                  <c:v>2064.4269531212999</c:v>
                </c:pt>
                <c:pt idx="515">
                  <c:v>2059.2201158244102</c:v>
                </c:pt>
                <c:pt idx="516">
                  <c:v>2057.7272819067198</c:v>
                </c:pt>
                <c:pt idx="517">
                  <c:v>2058.36400309587</c:v>
                </c:pt>
                <c:pt idx="518">
                  <c:v>2052.3877795338399</c:v>
                </c:pt>
                <c:pt idx="519">
                  <c:v>2056.95181936274</c:v>
                </c:pt>
                <c:pt idx="520">
                  <c:v>2063.5978809569801</c:v>
                </c:pt>
                <c:pt idx="521">
                  <c:v>2055.8827904516402</c:v>
                </c:pt>
                <c:pt idx="522">
                  <c:v>2059.8046163936901</c:v>
                </c:pt>
                <c:pt idx="523">
                  <c:v>2057.70144287015</c:v>
                </c:pt>
                <c:pt idx="524">
                  <c:v>2049.6867375362899</c:v>
                </c:pt>
                <c:pt idx="525">
                  <c:v>2057.2400331713002</c:v>
                </c:pt>
                <c:pt idx="526">
                  <c:v>2057.80722395664</c:v>
                </c:pt>
                <c:pt idx="527">
                  <c:v>2047.8888922517799</c:v>
                </c:pt>
                <c:pt idx="528">
                  <c:v>2053.6445275614301</c:v>
                </c:pt>
                <c:pt idx="529">
                  <c:v>2043.2035011026901</c:v>
                </c:pt>
                <c:pt idx="530">
                  <c:v>2042.5260961608501</c:v>
                </c:pt>
                <c:pt idx="531">
                  <c:v>2050.2709102623398</c:v>
                </c:pt>
                <c:pt idx="532">
                  <c:v>2045.7873258995801</c:v>
                </c:pt>
                <c:pt idx="533">
                  <c:v>2044.9619714389401</c:v>
                </c:pt>
                <c:pt idx="534">
                  <c:v>2050.71820660199</c:v>
                </c:pt>
                <c:pt idx="535">
                  <c:v>2038.68096147918</c:v>
                </c:pt>
                <c:pt idx="536">
                  <c:v>2045.8792730735099</c:v>
                </c:pt>
                <c:pt idx="537">
                  <c:v>2049.3408824272101</c:v>
                </c:pt>
                <c:pt idx="538">
                  <c:v>2044.0744348265</c:v>
                </c:pt>
                <c:pt idx="539">
                  <c:v>2041.6969675904199</c:v>
                </c:pt>
                <c:pt idx="540">
                  <c:v>2039.2321589342</c:v>
                </c:pt>
                <c:pt idx="541">
                  <c:v>2032.69328265543</c:v>
                </c:pt>
                <c:pt idx="542">
                  <c:v>2047.9199788548001</c:v>
                </c:pt>
                <c:pt idx="543">
                  <c:v>2047.51810993155</c:v>
                </c:pt>
                <c:pt idx="544">
                  <c:v>2044.38110091519</c:v>
                </c:pt>
                <c:pt idx="545">
                  <c:v>2055.2032017389201</c:v>
                </c:pt>
                <c:pt idx="546">
                  <c:v>2055.1904653625802</c:v>
                </c:pt>
                <c:pt idx="547">
                  <c:v>2053.9189601910798</c:v>
                </c:pt>
                <c:pt idx="548">
                  <c:v>2068.1831516102902</c:v>
                </c:pt>
                <c:pt idx="549">
                  <c:v>2059.9610719326502</c:v>
                </c:pt>
                <c:pt idx="550">
                  <c:v>2063.1317984185098</c:v>
                </c:pt>
                <c:pt idx="551">
                  <c:v>2063.8062740128698</c:v>
                </c:pt>
                <c:pt idx="552">
                  <c:v>2053.9922973999101</c:v>
                </c:pt>
                <c:pt idx="553">
                  <c:v>2060.4963047280098</c:v>
                </c:pt>
                <c:pt idx="554">
                  <c:v>2065.52548480527</c:v>
                </c:pt>
                <c:pt idx="555">
                  <c:v>2058.14649836131</c:v>
                </c:pt>
                <c:pt idx="556">
                  <c:v>2065.3485992091801</c:v>
                </c:pt>
                <c:pt idx="557">
                  <c:v>2062.6647349615901</c:v>
                </c:pt>
                <c:pt idx="558">
                  <c:v>2060.2319888300799</c:v>
                </c:pt>
                <c:pt idx="559">
                  <c:v>2066.71913060924</c:v>
                </c:pt>
                <c:pt idx="560">
                  <c:v>2070.7069843746799</c:v>
                </c:pt>
                <c:pt idx="561">
                  <c:v>2066.8549732392198</c:v>
                </c:pt>
                <c:pt idx="562">
                  <c:v>2068.69758689017</c:v>
                </c:pt>
                <c:pt idx="563">
                  <c:v>2059.02480141964</c:v>
                </c:pt>
                <c:pt idx="564">
                  <c:v>2048.8678375214099</c:v>
                </c:pt>
                <c:pt idx="565">
                  <c:v>2054.5149256710401</c:v>
                </c:pt>
                <c:pt idx="566">
                  <c:v>2047.66210402405</c:v>
                </c:pt>
                <c:pt idx="567">
                  <c:v>2037.24476017143</c:v>
                </c:pt>
                <c:pt idx="568">
                  <c:v>2045.6320890560401</c:v>
                </c:pt>
                <c:pt idx="569">
                  <c:v>2042.16037750329</c:v>
                </c:pt>
                <c:pt idx="570">
                  <c:v>2043.5407974529501</c:v>
                </c:pt>
                <c:pt idx="571">
                  <c:v>2062.5945921809798</c:v>
                </c:pt>
                <c:pt idx="572">
                  <c:v>2060.0895119525499</c:v>
                </c:pt>
                <c:pt idx="573">
                  <c:v>2067.2213854841998</c:v>
                </c:pt>
                <c:pt idx="574">
                  <c:v>2075.26463779708</c:v>
                </c:pt>
                <c:pt idx="575">
                  <c:v>2062.0528945322299</c:v>
                </c:pt>
                <c:pt idx="576">
                  <c:v>2067.1354110409202</c:v>
                </c:pt>
                <c:pt idx="577">
                  <c:v>2073.0857421945202</c:v>
                </c:pt>
                <c:pt idx="578">
                  <c:v>2071.7800344657498</c:v>
                </c:pt>
                <c:pt idx="579">
                  <c:v>2073.6701443591901</c:v>
                </c:pt>
                <c:pt idx="580">
                  <c:v>2069.3675000328899</c:v>
                </c:pt>
                <c:pt idx="581">
                  <c:v>2065.4225251816101</c:v>
                </c:pt>
                <c:pt idx="582">
                  <c:v>2077.0950170624501</c:v>
                </c:pt>
                <c:pt idx="583">
                  <c:v>2069.9707857545</c:v>
                </c:pt>
                <c:pt idx="584">
                  <c:v>2072.2936564091401</c:v>
                </c:pt>
                <c:pt idx="585">
                  <c:v>2061.07868984892</c:v>
                </c:pt>
                <c:pt idx="586">
                  <c:v>2052.0792368171901</c:v>
                </c:pt>
                <c:pt idx="587">
                  <c:v>2053.9503235820598</c:v>
                </c:pt>
                <c:pt idx="588">
                  <c:v>2051.2900067310002</c:v>
                </c:pt>
                <c:pt idx="589">
                  <c:v>2037.2887849502899</c:v>
                </c:pt>
                <c:pt idx="590">
                  <c:v>2045.3280328436399</c:v>
                </c:pt>
                <c:pt idx="591">
                  <c:v>2031.3714988418701</c:v>
                </c:pt>
                <c:pt idx="592">
                  <c:v>2017.5708693536201</c:v>
                </c:pt>
                <c:pt idx="593">
                  <c:v>2021.6514837453799</c:v>
                </c:pt>
                <c:pt idx="594">
                  <c:v>2022.89892818048</c:v>
                </c:pt>
                <c:pt idx="595">
                  <c:v>2015.35254681265</c:v>
                </c:pt>
                <c:pt idx="596">
                  <c:v>2023.0158133847101</c:v>
                </c:pt>
                <c:pt idx="597">
                  <c:v>2011.2816514515901</c:v>
                </c:pt>
                <c:pt idx="598">
                  <c:v>2015.3396246273001</c:v>
                </c:pt>
                <c:pt idx="599">
                  <c:v>2034.9372128264899</c:v>
                </c:pt>
                <c:pt idx="600">
                  <c:v>2030.1723544020001</c:v>
                </c:pt>
                <c:pt idx="601">
                  <c:v>2022.8280548057701</c:v>
                </c:pt>
                <c:pt idx="602">
                  <c:v>2026.9295655722101</c:v>
                </c:pt>
                <c:pt idx="603">
                  <c:v>2016.42366639748</c:v>
                </c:pt>
                <c:pt idx="604">
                  <c:v>2024.4228151429299</c:v>
                </c:pt>
                <c:pt idx="605">
                  <c:v>2028.1550704449401</c:v>
                </c:pt>
                <c:pt idx="606">
                  <c:v>2018.39767845965</c:v>
                </c:pt>
                <c:pt idx="607">
                  <c:v>2023.72686324661</c:v>
                </c:pt>
                <c:pt idx="608">
                  <c:v>2026.0189902158099</c:v>
                </c:pt>
                <c:pt idx="609">
                  <c:v>2026.6890286755199</c:v>
                </c:pt>
                <c:pt idx="610">
                  <c:v>2043.3200541292199</c:v>
                </c:pt>
                <c:pt idx="611">
                  <c:v>2041.1329668236001</c:v>
                </c:pt>
                <c:pt idx="612">
                  <c:v>2032.2197579971401</c:v>
                </c:pt>
                <c:pt idx="613">
                  <c:v>2042.2616086237299</c:v>
                </c:pt>
                <c:pt idx="614">
                  <c:v>2033.9424881295299</c:v>
                </c:pt>
                <c:pt idx="615">
                  <c:v>2027.9127357510399</c:v>
                </c:pt>
                <c:pt idx="616">
                  <c:v>2032.59290116595</c:v>
                </c:pt>
                <c:pt idx="617">
                  <c:v>2015.18989972175</c:v>
                </c:pt>
                <c:pt idx="618">
                  <c:v>2009.1667334450999</c:v>
                </c:pt>
                <c:pt idx="619">
                  <c:v>2015.3146333695399</c:v>
                </c:pt>
                <c:pt idx="620">
                  <c:v>1997.14134167357</c:v>
                </c:pt>
                <c:pt idx="621">
                  <c:v>2005.95191303508</c:v>
                </c:pt>
                <c:pt idx="622">
                  <c:v>2011.63539097323</c:v>
                </c:pt>
                <c:pt idx="623">
                  <c:v>2001.7313428406301</c:v>
                </c:pt>
                <c:pt idx="624">
                  <c:v>2013.27559603906</c:v>
                </c:pt>
                <c:pt idx="625">
                  <c:v>2007.3270361006801</c:v>
                </c:pt>
                <c:pt idx="626">
                  <c:v>1996.0521519305701</c:v>
                </c:pt>
                <c:pt idx="627">
                  <c:v>2011.84880166471</c:v>
                </c:pt>
                <c:pt idx="628">
                  <c:v>2009.76928608089</c:v>
                </c:pt>
                <c:pt idx="629">
                  <c:v>2005.80055903428</c:v>
                </c:pt>
                <c:pt idx="630">
                  <c:v>2009.66009432749</c:v>
                </c:pt>
                <c:pt idx="631">
                  <c:v>2000.36546773795</c:v>
                </c:pt>
                <c:pt idx="632">
                  <c:v>2002.5636039035901</c:v>
                </c:pt>
                <c:pt idx="633">
                  <c:v>2014.27783659078</c:v>
                </c:pt>
                <c:pt idx="634">
                  <c:v>2003.2842779529999</c:v>
                </c:pt>
                <c:pt idx="635">
                  <c:v>2002.87545144056</c:v>
                </c:pt>
                <c:pt idx="636">
                  <c:v>2010.81789554902</c:v>
                </c:pt>
                <c:pt idx="637">
                  <c:v>1999.8690542688701</c:v>
                </c:pt>
                <c:pt idx="638">
                  <c:v>2005.9109669037</c:v>
                </c:pt>
                <c:pt idx="639">
                  <c:v>2009.3334020498501</c:v>
                </c:pt>
                <c:pt idx="640">
                  <c:v>2001.9853944868401</c:v>
                </c:pt>
                <c:pt idx="641">
                  <c:v>2009.32532534798</c:v>
                </c:pt>
                <c:pt idx="642">
                  <c:v>2012.4384172195701</c:v>
                </c:pt>
                <c:pt idx="643">
                  <c:v>1999.2461471792401</c:v>
                </c:pt>
                <c:pt idx="644">
                  <c:v>2013.9615909679201</c:v>
                </c:pt>
                <c:pt idx="645">
                  <c:v>2011.3393917727201</c:v>
                </c:pt>
                <c:pt idx="646">
                  <c:v>2011.4056582574001</c:v>
                </c:pt>
                <c:pt idx="647">
                  <c:v>2013.06166588119</c:v>
                </c:pt>
                <c:pt idx="648">
                  <c:v>2008.85180769669</c:v>
                </c:pt>
                <c:pt idx="649">
                  <c:v>1995.14977420587</c:v>
                </c:pt>
                <c:pt idx="650">
                  <c:v>2002.8605223468401</c:v>
                </c:pt>
                <c:pt idx="651">
                  <c:v>2001.79040074968</c:v>
                </c:pt>
                <c:pt idx="652">
                  <c:v>2000.4562958946301</c:v>
                </c:pt>
                <c:pt idx="653">
                  <c:v>2000.58285184122</c:v>
                </c:pt>
                <c:pt idx="654">
                  <c:v>1999.18034446246</c:v>
                </c:pt>
                <c:pt idx="655">
                  <c:v>2004.1959256646901</c:v>
                </c:pt>
                <c:pt idx="656">
                  <c:v>2010.92438616963</c:v>
                </c:pt>
                <c:pt idx="657">
                  <c:v>2004.4879140406099</c:v>
                </c:pt>
                <c:pt idx="658">
                  <c:v>2005.0361924369399</c:v>
                </c:pt>
                <c:pt idx="659">
                  <c:v>2005.6292383876801</c:v>
                </c:pt>
                <c:pt idx="660">
                  <c:v>1998.34569695031</c:v>
                </c:pt>
                <c:pt idx="661">
                  <c:v>2006.08064989892</c:v>
                </c:pt>
                <c:pt idx="662">
                  <c:v>2002.6476941840001</c:v>
                </c:pt>
                <c:pt idx="663">
                  <c:v>1998.5437536787699</c:v>
                </c:pt>
                <c:pt idx="664">
                  <c:v>2007.7094411678499</c:v>
                </c:pt>
                <c:pt idx="665">
                  <c:v>1997.0818061597299</c:v>
                </c:pt>
                <c:pt idx="666">
                  <c:v>1989.85645676682</c:v>
                </c:pt>
                <c:pt idx="667">
                  <c:v>1998.3622916576901</c:v>
                </c:pt>
                <c:pt idx="668">
                  <c:v>1990.2592692087301</c:v>
                </c:pt>
                <c:pt idx="669">
                  <c:v>1987.9326501221101</c:v>
                </c:pt>
                <c:pt idx="670">
                  <c:v>1991.2753170562601</c:v>
                </c:pt>
                <c:pt idx="671">
                  <c:v>1979.64680207988</c:v>
                </c:pt>
                <c:pt idx="672">
                  <c:v>1987.4271203216799</c:v>
                </c:pt>
                <c:pt idx="673">
                  <c:v>1996.0495143074399</c:v>
                </c:pt>
                <c:pt idx="674">
                  <c:v>1988.0584327499</c:v>
                </c:pt>
                <c:pt idx="675">
                  <c:v>1992.3880323532701</c:v>
                </c:pt>
                <c:pt idx="676">
                  <c:v>1992.7269998342699</c:v>
                </c:pt>
                <c:pt idx="677">
                  <c:v>1987.06060909691</c:v>
                </c:pt>
                <c:pt idx="678">
                  <c:v>1996.05969294801</c:v>
                </c:pt>
                <c:pt idx="679">
                  <c:v>1999.47240905486</c:v>
                </c:pt>
                <c:pt idx="680">
                  <c:v>1992.74663052861</c:v>
                </c:pt>
                <c:pt idx="681">
                  <c:v>1992.7555377671199</c:v>
                </c:pt>
                <c:pt idx="682">
                  <c:v>1984.43286317608</c:v>
                </c:pt>
                <c:pt idx="683">
                  <c:v>1979.29065137574</c:v>
                </c:pt>
                <c:pt idx="684">
                  <c:v>1991.24160145561</c:v>
                </c:pt>
                <c:pt idx="685">
                  <c:v>1986.4686972775901</c:v>
                </c:pt>
                <c:pt idx="686">
                  <c:v>1981.15003110423</c:v>
                </c:pt>
                <c:pt idx="687">
                  <c:v>1985.6140263098</c:v>
                </c:pt>
                <c:pt idx="688">
                  <c:v>1983.01380290113</c:v>
                </c:pt>
                <c:pt idx="689">
                  <c:v>1986.5367074205001</c:v>
                </c:pt>
                <c:pt idx="690">
                  <c:v>1993.68790045478</c:v>
                </c:pt>
                <c:pt idx="691">
                  <c:v>1986.66529313975</c:v>
                </c:pt>
                <c:pt idx="692">
                  <c:v>1988.4128007248401</c:v>
                </c:pt>
                <c:pt idx="693">
                  <c:v>1986.7119041744199</c:v>
                </c:pt>
                <c:pt idx="694">
                  <c:v>1978.3556334329501</c:v>
                </c:pt>
                <c:pt idx="695">
                  <c:v>1988.6754246216899</c:v>
                </c:pt>
                <c:pt idx="696">
                  <c:v>1993.70448370093</c:v>
                </c:pt>
                <c:pt idx="697">
                  <c:v>1989.0798165102201</c:v>
                </c:pt>
                <c:pt idx="698">
                  <c:v>1992.00289626463</c:v>
                </c:pt>
                <c:pt idx="699">
                  <c:v>1987.0706574159501</c:v>
                </c:pt>
                <c:pt idx="700">
                  <c:v>1983.42759147931</c:v>
                </c:pt>
                <c:pt idx="701">
                  <c:v>1993.9581672746499</c:v>
                </c:pt>
                <c:pt idx="702">
                  <c:v>1988.4832996881601</c:v>
                </c:pt>
                <c:pt idx="703">
                  <c:v>1986.47958763511</c:v>
                </c:pt>
                <c:pt idx="704">
                  <c:v>1988.0846077094</c:v>
                </c:pt>
                <c:pt idx="705">
                  <c:v>1978.0512519266699</c:v>
                </c:pt>
                <c:pt idx="706">
                  <c:v>1982.63775851428</c:v>
                </c:pt>
                <c:pt idx="707">
                  <c:v>1986.4893914894101</c:v>
                </c:pt>
                <c:pt idx="708">
                  <c:v>1981.2466267918101</c:v>
                </c:pt>
                <c:pt idx="709">
                  <c:v>1982.7970045547499</c:v>
                </c:pt>
                <c:pt idx="710">
                  <c:v>1980.3305657141</c:v>
                </c:pt>
                <c:pt idx="711">
                  <c:v>1970.7416032577701</c:v>
                </c:pt>
                <c:pt idx="712">
                  <c:v>1982.37543460559</c:v>
                </c:pt>
                <c:pt idx="713">
                  <c:v>1979.96895856633</c:v>
                </c:pt>
                <c:pt idx="714">
                  <c:v>1977.9751572896901</c:v>
                </c:pt>
                <c:pt idx="715">
                  <c:v>1981.1880586184</c:v>
                </c:pt>
                <c:pt idx="716">
                  <c:v>1980.47192447779</c:v>
                </c:pt>
                <c:pt idx="717">
                  <c:v>1976.44282721888</c:v>
                </c:pt>
                <c:pt idx="718">
                  <c:v>1989.1475719029399</c:v>
                </c:pt>
                <c:pt idx="719">
                  <c:v>1982.9365121420101</c:v>
                </c:pt>
                <c:pt idx="720">
                  <c:v>1983.72178497764</c:v>
                </c:pt>
                <c:pt idx="721">
                  <c:v>1986.0184961784501</c:v>
                </c:pt>
                <c:pt idx="722">
                  <c:v>1981.0217585084899</c:v>
                </c:pt>
                <c:pt idx="723">
                  <c:v>1979.18627669189</c:v>
                </c:pt>
                <c:pt idx="724">
                  <c:v>1986.38383763038</c:v>
                </c:pt>
                <c:pt idx="725">
                  <c:v>1978.79165561488</c:v>
                </c:pt>
                <c:pt idx="726">
                  <c:v>1979.6926576093699</c:v>
                </c:pt>
                <c:pt idx="727">
                  <c:v>1980.3906949367299</c:v>
                </c:pt>
                <c:pt idx="728">
                  <c:v>1974.1040140008899</c:v>
                </c:pt>
                <c:pt idx="729">
                  <c:v>1981.658351306</c:v>
                </c:pt>
                <c:pt idx="730">
                  <c:v>1983.8934799907199</c:v>
                </c:pt>
                <c:pt idx="731">
                  <c:v>1979.98108873652</c:v>
                </c:pt>
                <c:pt idx="732">
                  <c:v>1986.36583061486</c:v>
                </c:pt>
                <c:pt idx="733">
                  <c:v>1984.30513448122</c:v>
                </c:pt>
                <c:pt idx="734">
                  <c:v>1979.5549354899999</c:v>
                </c:pt>
                <c:pt idx="735">
                  <c:v>1990.9011865418699</c:v>
                </c:pt>
                <c:pt idx="736">
                  <c:v>1984.8109516818099</c:v>
                </c:pt>
                <c:pt idx="737">
                  <c:v>1983.85450648806</c:v>
                </c:pt>
                <c:pt idx="738">
                  <c:v>1987.6099288251701</c:v>
                </c:pt>
                <c:pt idx="739">
                  <c:v>1980.1233604474801</c:v>
                </c:pt>
                <c:pt idx="740">
                  <c:v>1980.4557215691</c:v>
                </c:pt>
                <c:pt idx="741">
                  <c:v>1990.5442681286499</c:v>
                </c:pt>
                <c:pt idx="742">
                  <c:v>1984.51190678577</c:v>
                </c:pt>
                <c:pt idx="743">
                  <c:v>1990.4073624392699</c:v>
                </c:pt>
                <c:pt idx="744">
                  <c:v>1995.3748588913299</c:v>
                </c:pt>
                <c:pt idx="745">
                  <c:v>1989.0337235419699</c:v>
                </c:pt>
                <c:pt idx="746">
                  <c:v>1998.44832293391</c:v>
                </c:pt>
                <c:pt idx="747">
                  <c:v>2004.3086868914399</c:v>
                </c:pt>
                <c:pt idx="748">
                  <c:v>1997.4541419380701</c:v>
                </c:pt>
                <c:pt idx="749">
                  <c:v>1999.9948944745099</c:v>
                </c:pt>
                <c:pt idx="750">
                  <c:v>1994.30879435565</c:v>
                </c:pt>
                <c:pt idx="751">
                  <c:v>1990.3997886556299</c:v>
                </c:pt>
                <c:pt idx="752">
                  <c:v>1998.2118977387599</c:v>
                </c:pt>
                <c:pt idx="753">
                  <c:v>1994.1081146609699</c:v>
                </c:pt>
                <c:pt idx="754">
                  <c:v>1991.33354927288</c:v>
                </c:pt>
                <c:pt idx="755">
                  <c:v>1995.16120856881</c:v>
                </c:pt>
                <c:pt idx="756">
                  <c:v>1989.6892086192399</c:v>
                </c:pt>
                <c:pt idx="757">
                  <c:v>1994.2295579020899</c:v>
                </c:pt>
                <c:pt idx="758">
                  <c:v>1997.9743496101401</c:v>
                </c:pt>
                <c:pt idx="759">
                  <c:v>1994.44325886821</c:v>
                </c:pt>
                <c:pt idx="760">
                  <c:v>1995.60382377224</c:v>
                </c:pt>
                <c:pt idx="761">
                  <c:v>1994.8219327741299</c:v>
                </c:pt>
                <c:pt idx="762">
                  <c:v>1989.8806968296699</c:v>
                </c:pt>
                <c:pt idx="763">
                  <c:v>1997.3701293532499</c:v>
                </c:pt>
                <c:pt idx="764">
                  <c:v>1995.5584995654699</c:v>
                </c:pt>
                <c:pt idx="765">
                  <c:v>1990.0285682816</c:v>
                </c:pt>
                <c:pt idx="766">
                  <c:v>1991.24315728034</c:v>
                </c:pt>
                <c:pt idx="767">
                  <c:v>1988.9436087967299</c:v>
                </c:pt>
                <c:pt idx="768">
                  <c:v>1984.7387646192999</c:v>
                </c:pt>
                <c:pt idx="769">
                  <c:v>1992.9030717373801</c:v>
                </c:pt>
                <c:pt idx="770">
                  <c:v>1986.03102397374</c:v>
                </c:pt>
                <c:pt idx="771">
                  <c:v>1986.0127047516301</c:v>
                </c:pt>
                <c:pt idx="772">
                  <c:v>1988.6696219609801</c:v>
                </c:pt>
                <c:pt idx="773">
                  <c:v>1983.3454603829</c:v>
                </c:pt>
                <c:pt idx="774">
                  <c:v>1985.73592689676</c:v>
                </c:pt>
                <c:pt idx="775">
                  <c:v>1993.8536360161199</c:v>
                </c:pt>
                <c:pt idx="776">
                  <c:v>1985.47302294524</c:v>
                </c:pt>
                <c:pt idx="777">
                  <c:v>1990.0150076480099</c:v>
                </c:pt>
                <c:pt idx="778">
                  <c:v>1987.4042680058601</c:v>
                </c:pt>
                <c:pt idx="779">
                  <c:v>1982.46572095493</c:v>
                </c:pt>
                <c:pt idx="780">
                  <c:v>1991.9236643219899</c:v>
                </c:pt>
                <c:pt idx="781">
                  <c:v>1991.5211996195501</c:v>
                </c:pt>
                <c:pt idx="782">
                  <c:v>1986.4749033840801</c:v>
                </c:pt>
                <c:pt idx="783">
                  <c:v>1992.9782805546099</c:v>
                </c:pt>
                <c:pt idx="784">
                  <c:v>1988.8480156155699</c:v>
                </c:pt>
                <c:pt idx="785">
                  <c:v>1986.10513737063</c:v>
                </c:pt>
                <c:pt idx="786">
                  <c:v>1996.1981860026999</c:v>
                </c:pt>
                <c:pt idx="787">
                  <c:v>1989.85847003955</c:v>
                </c:pt>
                <c:pt idx="788">
                  <c:v>1988.2120050219401</c:v>
                </c:pt>
                <c:pt idx="789">
                  <c:v>1989.0049773863</c:v>
                </c:pt>
                <c:pt idx="790">
                  <c:v>1982.93551960382</c:v>
                </c:pt>
                <c:pt idx="791">
                  <c:v>1982.58586793517</c:v>
                </c:pt>
                <c:pt idx="792">
                  <c:v>1991.3258206590999</c:v>
                </c:pt>
                <c:pt idx="793">
                  <c:v>1982.6124055382199</c:v>
                </c:pt>
                <c:pt idx="794">
                  <c:v>1986.5901260585899</c:v>
                </c:pt>
                <c:pt idx="795">
                  <c:v>1988.99236305605</c:v>
                </c:pt>
                <c:pt idx="796">
                  <c:v>1984.00604262365</c:v>
                </c:pt>
                <c:pt idx="797">
                  <c:v>1991.0017640088399</c:v>
                </c:pt>
                <c:pt idx="798">
                  <c:v>1994.04359775906</c:v>
                </c:pt>
                <c:pt idx="799">
                  <c:v>1988.6156226979599</c:v>
                </c:pt>
                <c:pt idx="800">
                  <c:v>1994.3507490602699</c:v>
                </c:pt>
                <c:pt idx="801">
                  <c:v>1987.98444815378</c:v>
                </c:pt>
                <c:pt idx="802">
                  <c:v>1983.3132504334999</c:v>
                </c:pt>
                <c:pt idx="803">
                  <c:v>1993.3118483323201</c:v>
                </c:pt>
                <c:pt idx="804">
                  <c:v>1986.83516782114</c:v>
                </c:pt>
                <c:pt idx="805">
                  <c:v>1984.691632585</c:v>
                </c:pt>
                <c:pt idx="806">
                  <c:v>1983.2951005678699</c:v>
                </c:pt>
                <c:pt idx="807">
                  <c:v>1978.7307002181501</c:v>
                </c:pt>
                <c:pt idx="808">
                  <c:v>1978.32890319077</c:v>
                </c:pt>
                <c:pt idx="809">
                  <c:v>1986.11636955113</c:v>
                </c:pt>
                <c:pt idx="810">
                  <c:v>1976.69328350347</c:v>
                </c:pt>
                <c:pt idx="811">
                  <c:v>1978.7602277255401</c:v>
                </c:pt>
                <c:pt idx="812">
                  <c:v>1980.98751559979</c:v>
                </c:pt>
                <c:pt idx="813">
                  <c:v>1978.00281389303</c:v>
                </c:pt>
                <c:pt idx="814">
                  <c:v>1982.2306266967901</c:v>
                </c:pt>
                <c:pt idx="815">
                  <c:v>1986.8696348224</c:v>
                </c:pt>
                <c:pt idx="816">
                  <c:v>1982.3689947637199</c:v>
                </c:pt>
                <c:pt idx="817">
                  <c:v>1990.4956549594899</c:v>
                </c:pt>
                <c:pt idx="818">
                  <c:v>1989.4026359091699</c:v>
                </c:pt>
                <c:pt idx="819">
                  <c:v>1983.32762525011</c:v>
                </c:pt>
                <c:pt idx="820">
                  <c:v>1991.2719023628099</c:v>
                </c:pt>
                <c:pt idx="821">
                  <c:v>1985.8299718652399</c:v>
                </c:pt>
                <c:pt idx="822">
                  <c:v>1984.28485441062</c:v>
                </c:pt>
                <c:pt idx="823">
                  <c:v>1981.75428574635</c:v>
                </c:pt>
                <c:pt idx="824">
                  <c:v>1974.8324867353899</c:v>
                </c:pt>
                <c:pt idx="825">
                  <c:v>1975.98582067389</c:v>
                </c:pt>
                <c:pt idx="826">
                  <c:v>1982.1447913126501</c:v>
                </c:pt>
                <c:pt idx="827">
                  <c:v>1977.7238942794199</c:v>
                </c:pt>
                <c:pt idx="828">
                  <c:v>1982.27741231801</c:v>
                </c:pt>
                <c:pt idx="829">
                  <c:v>1985.4528565203</c:v>
                </c:pt>
                <c:pt idx="830">
                  <c:v>1980.4487656880799</c:v>
                </c:pt>
                <c:pt idx="831">
                  <c:v>1986.58157825594</c:v>
                </c:pt>
                <c:pt idx="832">
                  <c:v>1989.8105274386901</c:v>
                </c:pt>
                <c:pt idx="833">
                  <c:v>1985.76303199022</c:v>
                </c:pt>
                <c:pt idx="834">
                  <c:v>1983.2657288513999</c:v>
                </c:pt>
                <c:pt idx="835">
                  <c:v>1982.04403803576</c:v>
                </c:pt>
                <c:pt idx="836">
                  <c:v>1977.11847339523</c:v>
                </c:pt>
                <c:pt idx="837">
                  <c:v>1988.3470379307801</c:v>
                </c:pt>
                <c:pt idx="838">
                  <c:v>1983.89311482731</c:v>
                </c:pt>
                <c:pt idx="839">
                  <c:v>1980.51922851671</c:v>
                </c:pt>
                <c:pt idx="840">
                  <c:v>1979.99444936707</c:v>
                </c:pt>
                <c:pt idx="841">
                  <c:v>1976.1551066621801</c:v>
                </c:pt>
                <c:pt idx="842">
                  <c:v>1971.1338884147301</c:v>
                </c:pt>
                <c:pt idx="843">
                  <c:v>1971.5831780988899</c:v>
                </c:pt>
                <c:pt idx="844">
                  <c:v>1962.7510647389099</c:v>
                </c:pt>
                <c:pt idx="845">
                  <c:v>1964.2039584737499</c:v>
                </c:pt>
                <c:pt idx="846">
                  <c:v>1961.4725489197399</c:v>
                </c:pt>
                <c:pt idx="847">
                  <c:v>1956.17657092132</c:v>
                </c:pt>
                <c:pt idx="848">
                  <c:v>1966.89378083515</c:v>
                </c:pt>
                <c:pt idx="849">
                  <c:v>1971.11068756946</c:v>
                </c:pt>
                <c:pt idx="850">
                  <c:v>1971.5569575325901</c:v>
                </c:pt>
                <c:pt idx="851">
                  <c:v>1976.99211954015</c:v>
                </c:pt>
                <c:pt idx="852">
                  <c:v>1971.1384396650501</c:v>
                </c:pt>
                <c:pt idx="853">
                  <c:v>1966.7191561725101</c:v>
                </c:pt>
                <c:pt idx="854">
                  <c:v>1974.0368722742301</c:v>
                </c:pt>
                <c:pt idx="855">
                  <c:v>1963.3179203095401</c:v>
                </c:pt>
                <c:pt idx="856">
                  <c:v>1961.31723043495</c:v>
                </c:pt>
                <c:pt idx="857">
                  <c:v>1960.45872596968</c:v>
                </c:pt>
                <c:pt idx="858">
                  <c:v>1951.15545862111</c:v>
                </c:pt>
                <c:pt idx="859">
                  <c:v>1952.34109188504</c:v>
                </c:pt>
                <c:pt idx="860">
                  <c:v>1958.9471589713601</c:v>
                </c:pt>
                <c:pt idx="861">
                  <c:v>1955.5563083048301</c:v>
                </c:pt>
                <c:pt idx="862">
                  <c:v>1959.8395739093501</c:v>
                </c:pt>
                <c:pt idx="863">
                  <c:v>1959.6528588931301</c:v>
                </c:pt>
                <c:pt idx="864">
                  <c:v>1950.7815790221</c:v>
                </c:pt>
                <c:pt idx="865">
                  <c:v>1958.5739608353799</c:v>
                </c:pt>
                <c:pt idx="866">
                  <c:v>1966.3215566372</c:v>
                </c:pt>
                <c:pt idx="867">
                  <c:v>1963.3549601643999</c:v>
                </c:pt>
                <c:pt idx="868">
                  <c:v>1967.40531818868</c:v>
                </c:pt>
                <c:pt idx="869">
                  <c:v>1968.7841847209099</c:v>
                </c:pt>
                <c:pt idx="870">
                  <c:v>1962.4781648640901</c:v>
                </c:pt>
                <c:pt idx="871">
                  <c:v>1972.9689220257401</c:v>
                </c:pt>
                <c:pt idx="872">
                  <c:v>1968.3936588735501</c:v>
                </c:pt>
                <c:pt idx="873">
                  <c:v>1965.1660420667899</c:v>
                </c:pt>
                <c:pt idx="874">
                  <c:v>1966.48756661318</c:v>
                </c:pt>
                <c:pt idx="875">
                  <c:v>1962.97693624414</c:v>
                </c:pt>
                <c:pt idx="876">
                  <c:v>1962.9896486709799</c:v>
                </c:pt>
                <c:pt idx="877">
                  <c:v>1971.6333764398</c:v>
                </c:pt>
                <c:pt idx="878">
                  <c:v>1967.4465329801101</c:v>
                </c:pt>
                <c:pt idx="879">
                  <c:v>1973.0420973031</c:v>
                </c:pt>
                <c:pt idx="880">
                  <c:v>1972.85621526502</c:v>
                </c:pt>
                <c:pt idx="881">
                  <c:v>1969.7645120757199</c:v>
                </c:pt>
                <c:pt idx="882">
                  <c:v>1976.0964620463301</c:v>
                </c:pt>
                <c:pt idx="883">
                  <c:v>1978.74969664182</c:v>
                </c:pt>
                <c:pt idx="884">
                  <c:v>1974.0776885947901</c:v>
                </c:pt>
                <c:pt idx="885">
                  <c:v>1979.7991419408399</c:v>
                </c:pt>
                <c:pt idx="886">
                  <c:v>1977.08842842431</c:v>
                </c:pt>
                <c:pt idx="887">
                  <c:v>1974.79371729069</c:v>
                </c:pt>
                <c:pt idx="888">
                  <c:v>1982.05902859767</c:v>
                </c:pt>
                <c:pt idx="889">
                  <c:v>1978.90102957102</c:v>
                </c:pt>
                <c:pt idx="890">
                  <c:v>1977.21599930463</c:v>
                </c:pt>
                <c:pt idx="891">
                  <c:v>1983.2796633626101</c:v>
                </c:pt>
                <c:pt idx="892">
                  <c:v>1977.1321135972901</c:v>
                </c:pt>
                <c:pt idx="893">
                  <c:v>1978.46359275179</c:v>
                </c:pt>
                <c:pt idx="894">
                  <c:v>1985.1478078735299</c:v>
                </c:pt>
                <c:pt idx="895">
                  <c:v>1979.96206257585</c:v>
                </c:pt>
                <c:pt idx="896">
                  <c:v>1982.53008080359</c:v>
                </c:pt>
                <c:pt idx="897">
                  <c:v>1986.2771486164099</c:v>
                </c:pt>
                <c:pt idx="898">
                  <c:v>1979.7595299132099</c:v>
                </c:pt>
                <c:pt idx="899">
                  <c:v>1988.6209449514799</c:v>
                </c:pt>
                <c:pt idx="900">
                  <c:v>1994.7078564138801</c:v>
                </c:pt>
                <c:pt idx="901">
                  <c:v>1991.18023512746</c:v>
                </c:pt>
                <c:pt idx="902">
                  <c:v>2004.7300491596</c:v>
                </c:pt>
                <c:pt idx="903">
                  <c:v>2005.6001612167299</c:v>
                </c:pt>
                <c:pt idx="904">
                  <c:v>2000.7144936463999</c:v>
                </c:pt>
                <c:pt idx="905">
                  <c:v>2013.71554632212</c:v>
                </c:pt>
                <c:pt idx="906">
                  <c:v>2004.13460138761</c:v>
                </c:pt>
                <c:pt idx="907">
                  <c:v>1997.2447548569401</c:v>
                </c:pt>
                <c:pt idx="908">
                  <c:v>1997.66944287963</c:v>
                </c:pt>
                <c:pt idx="909">
                  <c:v>1980.5137694862799</c:v>
                </c:pt>
                <c:pt idx="910">
                  <c:v>1977.5148020388001</c:v>
                </c:pt>
                <c:pt idx="911">
                  <c:v>1988.92255228402</c:v>
                </c:pt>
                <c:pt idx="912">
                  <c:v>1978.82626593136</c:v>
                </c:pt>
                <c:pt idx="913">
                  <c:v>1986.23650219924</c:v>
                </c:pt>
                <c:pt idx="914">
                  <c:v>1987.84704347259</c:v>
                </c:pt>
                <c:pt idx="915">
                  <c:v>1978.76964543382</c:v>
                </c:pt>
                <c:pt idx="916">
                  <c:v>1993.0467365537199</c:v>
                </c:pt>
                <c:pt idx="917">
                  <c:v>1997.42515602251</c:v>
                </c:pt>
                <c:pt idx="918">
                  <c:v>1980.60643797181</c:v>
                </c:pt>
                <c:pt idx="919">
                  <c:v>1990.5115616380699</c:v>
                </c:pt>
                <c:pt idx="920">
                  <c:v>1984.12756167372</c:v>
                </c:pt>
                <c:pt idx="921">
                  <c:v>1979.1451691526599</c:v>
                </c:pt>
                <c:pt idx="922">
                  <c:v>1991.4151462945299</c:v>
                </c:pt>
                <c:pt idx="923">
                  <c:v>1980.1549791515699</c:v>
                </c:pt>
                <c:pt idx="924">
                  <c:v>1972.1452227680099</c:v>
                </c:pt>
                <c:pt idx="925">
                  <c:v>1976.6559623976</c:v>
                </c:pt>
                <c:pt idx="926">
                  <c:v>1962.2523527466999</c:v>
                </c:pt>
                <c:pt idx="927">
                  <c:v>1963.7223261573899</c:v>
                </c:pt>
                <c:pt idx="928">
                  <c:v>1972.49830039417</c:v>
                </c:pt>
                <c:pt idx="929">
                  <c:v>1963.01398761985</c:v>
                </c:pt>
                <c:pt idx="930">
                  <c:v>1964.5999930667599</c:v>
                </c:pt>
                <c:pt idx="931">
                  <c:v>1967.29666589771</c:v>
                </c:pt>
                <c:pt idx="932">
                  <c:v>1961.5181544637701</c:v>
                </c:pt>
                <c:pt idx="933">
                  <c:v>1975.2154939806601</c:v>
                </c:pt>
                <c:pt idx="934">
                  <c:v>1982.22661143804</c:v>
                </c:pt>
                <c:pt idx="935">
                  <c:v>1972.40197210464</c:v>
                </c:pt>
                <c:pt idx="936">
                  <c:v>1977.73910251797</c:v>
                </c:pt>
                <c:pt idx="937">
                  <c:v>1977.11848203401</c:v>
                </c:pt>
                <c:pt idx="938">
                  <c:v>1973.7759201931799</c:v>
                </c:pt>
                <c:pt idx="939">
                  <c:v>1986.7852861850599</c:v>
                </c:pt>
                <c:pt idx="940">
                  <c:v>1981.5456809638499</c:v>
                </c:pt>
                <c:pt idx="941">
                  <c:v>1979.2987456068299</c:v>
                </c:pt>
                <c:pt idx="942">
                  <c:v>1983.2893359848699</c:v>
                </c:pt>
                <c:pt idx="943">
                  <c:v>1979.4314947661701</c:v>
                </c:pt>
                <c:pt idx="944">
                  <c:v>1980.2946511634</c:v>
                </c:pt>
                <c:pt idx="945">
                  <c:v>1990.26964459953</c:v>
                </c:pt>
                <c:pt idx="946">
                  <c:v>1987.29952803113</c:v>
                </c:pt>
                <c:pt idx="947">
                  <c:v>1982.40260735228</c:v>
                </c:pt>
                <c:pt idx="948">
                  <c:v>1980.2334818218001</c:v>
                </c:pt>
                <c:pt idx="949">
                  <c:v>1975.96098147323</c:v>
                </c:pt>
                <c:pt idx="950">
                  <c:v>1983.67094914109</c:v>
                </c:pt>
                <c:pt idx="951">
                  <c:v>1988.0167478645899</c:v>
                </c:pt>
                <c:pt idx="952">
                  <c:v>1981.6820459222899</c:v>
                </c:pt>
                <c:pt idx="953">
                  <c:v>1985.1766811160101</c:v>
                </c:pt>
                <c:pt idx="954">
                  <c:v>1988.1817438071901</c:v>
                </c:pt>
                <c:pt idx="955">
                  <c:v>1983.66543423795</c:v>
                </c:pt>
                <c:pt idx="956">
                  <c:v>1998.011718839</c:v>
                </c:pt>
                <c:pt idx="957">
                  <c:v>1997.5263081806299</c:v>
                </c:pt>
                <c:pt idx="958">
                  <c:v>1995.1872474121601</c:v>
                </c:pt>
                <c:pt idx="959">
                  <c:v>2003.1826195559699</c:v>
                </c:pt>
                <c:pt idx="960">
                  <c:v>1993.7823651506901</c:v>
                </c:pt>
                <c:pt idx="961">
                  <c:v>1993.27823892181</c:v>
                </c:pt>
                <c:pt idx="962">
                  <c:v>2002.9646124703399</c:v>
                </c:pt>
                <c:pt idx="963">
                  <c:v>1991.54270720575</c:v>
                </c:pt>
                <c:pt idx="964">
                  <c:v>1989.4310320162999</c:v>
                </c:pt>
                <c:pt idx="965">
                  <c:v>1992.8557126498199</c:v>
                </c:pt>
                <c:pt idx="966">
                  <c:v>1983.72115181648</c:v>
                </c:pt>
                <c:pt idx="967">
                  <c:v>1993.05664906685</c:v>
                </c:pt>
                <c:pt idx="968">
                  <c:v>1995.76322509237</c:v>
                </c:pt>
                <c:pt idx="969">
                  <c:v>1988.8565496999299</c:v>
                </c:pt>
                <c:pt idx="970">
                  <c:v>1995.6321303683201</c:v>
                </c:pt>
                <c:pt idx="971">
                  <c:v>1996.0879933782501</c:v>
                </c:pt>
                <c:pt idx="972">
                  <c:v>1993.06927512939</c:v>
                </c:pt>
                <c:pt idx="973">
                  <c:v>2002.31136757596</c:v>
                </c:pt>
                <c:pt idx="974">
                  <c:v>2000.03536999163</c:v>
                </c:pt>
                <c:pt idx="975">
                  <c:v>1999.13458822141</c:v>
                </c:pt>
                <c:pt idx="976">
                  <c:v>2003.40353986013</c:v>
                </c:pt>
                <c:pt idx="977">
                  <c:v>1997.8378583358401</c:v>
                </c:pt>
                <c:pt idx="978">
                  <c:v>1996.96834639966</c:v>
                </c:pt>
                <c:pt idx="979">
                  <c:v>2001.08047667182</c:v>
                </c:pt>
                <c:pt idx="980">
                  <c:v>1991.7813015663</c:v>
                </c:pt>
                <c:pt idx="981">
                  <c:v>1992.10546642693</c:v>
                </c:pt>
                <c:pt idx="982">
                  <c:v>1992.4719114976799</c:v>
                </c:pt>
                <c:pt idx="983">
                  <c:v>1986.74311491248</c:v>
                </c:pt>
                <c:pt idx="984">
                  <c:v>1993.4679928799401</c:v>
                </c:pt>
                <c:pt idx="985">
                  <c:v>1996.4743007137999</c:v>
                </c:pt>
                <c:pt idx="986">
                  <c:v>1991.3229561507801</c:v>
                </c:pt>
                <c:pt idx="987">
                  <c:v>1995.31901575967</c:v>
                </c:pt>
                <c:pt idx="988">
                  <c:v>1991.2659676344299</c:v>
                </c:pt>
                <c:pt idx="989">
                  <c:v>1985.44508480638</c:v>
                </c:pt>
                <c:pt idx="990">
                  <c:v>1993.6810428952399</c:v>
                </c:pt>
                <c:pt idx="991">
                  <c:v>1989.6668013291301</c:v>
                </c:pt>
                <c:pt idx="992">
                  <c:v>1985.78101826647</c:v>
                </c:pt>
                <c:pt idx="993">
                  <c:v>1988.3972260708099</c:v>
                </c:pt>
                <c:pt idx="994">
                  <c:v>1981.4587808307199</c:v>
                </c:pt>
                <c:pt idx="995">
                  <c:v>1980.4192563822</c:v>
                </c:pt>
                <c:pt idx="996">
                  <c:v>1990.9340968296401</c:v>
                </c:pt>
                <c:pt idx="997">
                  <c:v>1985.473823132</c:v>
                </c:pt>
                <c:pt idx="998">
                  <c:v>1984.9875544142301</c:v>
                </c:pt>
                <c:pt idx="999">
                  <c:v>1985.57671371474</c:v>
                </c:pt>
                <c:pt idx="1000">
                  <c:v>1976.53552321847</c:v>
                </c:pt>
                <c:pt idx="1001">
                  <c:v>1983.9405991030901</c:v>
                </c:pt>
                <c:pt idx="1002">
                  <c:v>1991.6937616953801</c:v>
                </c:pt>
                <c:pt idx="1003">
                  <c:v>1985.32191448716</c:v>
                </c:pt>
                <c:pt idx="1004">
                  <c:v>1989.1501256154199</c:v>
                </c:pt>
                <c:pt idx="1005">
                  <c:v>1988.64469375461</c:v>
                </c:pt>
                <c:pt idx="1006">
                  <c:v>1987.9625824217501</c:v>
                </c:pt>
                <c:pt idx="1007">
                  <c:v>2000.32161309753</c:v>
                </c:pt>
                <c:pt idx="1008">
                  <c:v>1996.0609093665</c:v>
                </c:pt>
                <c:pt idx="1009">
                  <c:v>1994.44206331441</c:v>
                </c:pt>
                <c:pt idx="1010">
                  <c:v>1996.2901983100301</c:v>
                </c:pt>
                <c:pt idx="1011">
                  <c:v>1988.8050798342099</c:v>
                </c:pt>
                <c:pt idx="1012">
                  <c:v>1990.37167298175</c:v>
                </c:pt>
                <c:pt idx="1013">
                  <c:v>1995.49298979171</c:v>
                </c:pt>
                <c:pt idx="1014">
                  <c:v>1987.4800713878999</c:v>
                </c:pt>
                <c:pt idx="1015">
                  <c:v>1992.38447362799</c:v>
                </c:pt>
                <c:pt idx="1016">
                  <c:v>1992.02570051414</c:v>
                </c:pt>
                <c:pt idx="1017">
                  <c:v>1988.8514038872599</c:v>
                </c:pt>
                <c:pt idx="1018">
                  <c:v>1996.316133135</c:v>
                </c:pt>
                <c:pt idx="1019">
                  <c:v>1995.33818686726</c:v>
                </c:pt>
                <c:pt idx="1020">
                  <c:v>1992.21696498392</c:v>
                </c:pt>
                <c:pt idx="1021">
                  <c:v>1999.0370591378401</c:v>
                </c:pt>
                <c:pt idx="1022">
                  <c:v>1991.9616612108</c:v>
                </c:pt>
                <c:pt idx="1023">
                  <c:v>1987.7960464217299</c:v>
                </c:pt>
                <c:pt idx="1024">
                  <c:v>2000.4328544692601</c:v>
                </c:pt>
                <c:pt idx="1025">
                  <c:v>1998.1635936897601</c:v>
                </c:pt>
                <c:pt idx="1026">
                  <c:v>1992.14212604709</c:v>
                </c:pt>
                <c:pt idx="1027">
                  <c:v>1989.1035005976601</c:v>
                </c:pt>
                <c:pt idx="1028">
                  <c:v>1987.81344416143</c:v>
                </c:pt>
                <c:pt idx="1029">
                  <c:v>1989.66998179805</c:v>
                </c:pt>
                <c:pt idx="1030">
                  <c:v>1994.0833539985799</c:v>
                </c:pt>
                <c:pt idx="1031">
                  <c:v>1978.00171899829</c:v>
                </c:pt>
                <c:pt idx="1032">
                  <c:v>1980.12670132885</c:v>
                </c:pt>
                <c:pt idx="1033">
                  <c:v>1986.55673682883</c:v>
                </c:pt>
                <c:pt idx="1034">
                  <c:v>1982.09538719227</c:v>
                </c:pt>
                <c:pt idx="1035">
                  <c:v>1981.47818399416</c:v>
                </c:pt>
                <c:pt idx="1036">
                  <c:v>1985.0889531837599</c:v>
                </c:pt>
                <c:pt idx="1037">
                  <c:v>1976.2007202478001</c:v>
                </c:pt>
                <c:pt idx="1038">
                  <c:v>1983.74704182954</c:v>
                </c:pt>
                <c:pt idx="1039">
                  <c:v>1980.31412140667</c:v>
                </c:pt>
                <c:pt idx="1040">
                  <c:v>1976.77809059023</c:v>
                </c:pt>
                <c:pt idx="1041">
                  <c:v>1987.7188242495499</c:v>
                </c:pt>
                <c:pt idx="1042">
                  <c:v>1986.5547004285199</c:v>
                </c:pt>
                <c:pt idx="1043">
                  <c:v>1987.7503514537</c:v>
                </c:pt>
                <c:pt idx="1044">
                  <c:v>1996.09433307168</c:v>
                </c:pt>
                <c:pt idx="1045">
                  <c:v>1991.6420966339099</c:v>
                </c:pt>
                <c:pt idx="1046">
                  <c:v>1992.3232196937599</c:v>
                </c:pt>
                <c:pt idx="1047">
                  <c:v>2004.3304868570999</c:v>
                </c:pt>
                <c:pt idx="1048">
                  <c:v>1996.5997972947</c:v>
                </c:pt>
                <c:pt idx="1049">
                  <c:v>1998.34972095588</c:v>
                </c:pt>
                <c:pt idx="1050">
                  <c:v>2000.2630019769599</c:v>
                </c:pt>
                <c:pt idx="1051">
                  <c:v>1990.5964192717099</c:v>
                </c:pt>
                <c:pt idx="1052">
                  <c:v>1989.04262526821</c:v>
                </c:pt>
                <c:pt idx="1053">
                  <c:v>1989.95052090685</c:v>
                </c:pt>
                <c:pt idx="1054">
                  <c:v>1973.719433187</c:v>
                </c:pt>
                <c:pt idx="1055">
                  <c:v>1974.5070324513299</c:v>
                </c:pt>
                <c:pt idx="1056">
                  <c:v>1970.5758302225599</c:v>
                </c:pt>
                <c:pt idx="1057">
                  <c:v>1959.67868100142</c:v>
                </c:pt>
                <c:pt idx="1058">
                  <c:v>1969.69440888492</c:v>
                </c:pt>
                <c:pt idx="1059">
                  <c:v>1973.6524205353901</c:v>
                </c:pt>
                <c:pt idx="1060">
                  <c:v>1973.30170436413</c:v>
                </c:pt>
                <c:pt idx="1061">
                  <c:v>1983.53141906511</c:v>
                </c:pt>
                <c:pt idx="1062">
                  <c:v>1980.67494918579</c:v>
                </c:pt>
                <c:pt idx="1063">
                  <c:v>1976.5362556130499</c:v>
                </c:pt>
                <c:pt idx="1064">
                  <c:v>1986.8530701882</c:v>
                </c:pt>
                <c:pt idx="1065">
                  <c:v>1979.4657243671199</c:v>
                </c:pt>
                <c:pt idx="1066">
                  <c:v>1975.68423576636</c:v>
                </c:pt>
                <c:pt idx="1067">
                  <c:v>1970.66704712413</c:v>
                </c:pt>
                <c:pt idx="1068">
                  <c:v>1962.88534770761</c:v>
                </c:pt>
                <c:pt idx="1069">
                  <c:v>1970.3815199799201</c:v>
                </c:pt>
                <c:pt idx="1070">
                  <c:v>1981.41273674683</c:v>
                </c:pt>
                <c:pt idx="1071">
                  <c:v>1975.15751429496</c:v>
                </c:pt>
                <c:pt idx="1072">
                  <c:v>1979.56549189717</c:v>
                </c:pt>
                <c:pt idx="1073">
                  <c:v>1976.9963071396501</c:v>
                </c:pt>
                <c:pt idx="1074">
                  <c:v>1974.3835208493899</c:v>
                </c:pt>
                <c:pt idx="1075">
                  <c:v>1979.9764985284401</c:v>
                </c:pt>
                <c:pt idx="1076">
                  <c:v>1979.3132897970099</c:v>
                </c:pt>
                <c:pt idx="1077">
                  <c:v>1972.28442229742</c:v>
                </c:pt>
                <c:pt idx="1078">
                  <c:v>1975.5602356021</c:v>
                </c:pt>
                <c:pt idx="1079">
                  <c:v>1973.07611684433</c:v>
                </c:pt>
                <c:pt idx="1080">
                  <c:v>1976.3502786742299</c:v>
                </c:pt>
                <c:pt idx="1081">
                  <c:v>1988.6551718381099</c:v>
                </c:pt>
                <c:pt idx="1082">
                  <c:v>1984.1292361841699</c:v>
                </c:pt>
                <c:pt idx="1083">
                  <c:v>1982.3487845155701</c:v>
                </c:pt>
                <c:pt idx="1084">
                  <c:v>1984.9229891474799</c:v>
                </c:pt>
                <c:pt idx="1085">
                  <c:v>1975.42802709789</c:v>
                </c:pt>
                <c:pt idx="1086">
                  <c:v>1978.0397915240101</c:v>
                </c:pt>
                <c:pt idx="1087">
                  <c:v>1984.0353531230601</c:v>
                </c:pt>
                <c:pt idx="1088">
                  <c:v>1976.7501715638</c:v>
                </c:pt>
                <c:pt idx="1089">
                  <c:v>1982.0815551283999</c:v>
                </c:pt>
                <c:pt idx="1090">
                  <c:v>1981.64829433258</c:v>
                </c:pt>
                <c:pt idx="1091">
                  <c:v>1974.40189928479</c:v>
                </c:pt>
                <c:pt idx="1092">
                  <c:v>1987.4459146470699</c:v>
                </c:pt>
                <c:pt idx="1093">
                  <c:v>1988.3959168799099</c:v>
                </c:pt>
                <c:pt idx="1094">
                  <c:v>1984.2729365769601</c:v>
                </c:pt>
                <c:pt idx="1095">
                  <c:v>1986.2056270267899</c:v>
                </c:pt>
                <c:pt idx="1096">
                  <c:v>1982.44527839323</c:v>
                </c:pt>
                <c:pt idx="1097">
                  <c:v>1979.4446037792</c:v>
                </c:pt>
                <c:pt idx="1098">
                  <c:v>1993.3560226577699</c:v>
                </c:pt>
                <c:pt idx="1099">
                  <c:v>1986.2901894214499</c:v>
                </c:pt>
                <c:pt idx="1100">
                  <c:v>1987.81853505243</c:v>
                </c:pt>
                <c:pt idx="1101">
                  <c:v>1985.59955257361</c:v>
                </c:pt>
                <c:pt idx="1102">
                  <c:v>1981.18346728649</c:v>
                </c:pt>
                <c:pt idx="1103">
                  <c:v>1987.27463562004</c:v>
                </c:pt>
                <c:pt idx="1104">
                  <c:v>1994.55825553349</c:v>
                </c:pt>
                <c:pt idx="1105">
                  <c:v>1983.53568408007</c:v>
                </c:pt>
                <c:pt idx="1106">
                  <c:v>1987.8719876390201</c:v>
                </c:pt>
                <c:pt idx="1107">
                  <c:v>1984.13053091656</c:v>
                </c:pt>
                <c:pt idx="1108">
                  <c:v>1983.46213411809</c:v>
                </c:pt>
                <c:pt idx="1109">
                  <c:v>1991.6167611723399</c:v>
                </c:pt>
                <c:pt idx="1110">
                  <c:v>1990.1082303514499</c:v>
                </c:pt>
                <c:pt idx="1111">
                  <c:v>1987.08487908651</c:v>
                </c:pt>
                <c:pt idx="1112">
                  <c:v>1995.2781945595</c:v>
                </c:pt>
                <c:pt idx="1113">
                  <c:v>1990.9586040040899</c:v>
                </c:pt>
                <c:pt idx="1114">
                  <c:v>1992.3823686298599</c:v>
                </c:pt>
                <c:pt idx="1115">
                  <c:v>1999.7925344452599</c:v>
                </c:pt>
                <c:pt idx="1116">
                  <c:v>1993.0682614945799</c:v>
                </c:pt>
                <c:pt idx="1117">
                  <c:v>1990.10154473237</c:v>
                </c:pt>
                <c:pt idx="1118">
                  <c:v>1989.72757350028</c:v>
                </c:pt>
                <c:pt idx="1119">
                  <c:v>1977.74831055299</c:v>
                </c:pt>
                <c:pt idx="1120">
                  <c:v>1983.18671926262</c:v>
                </c:pt>
                <c:pt idx="1121">
                  <c:v>1983.8833569107201</c:v>
                </c:pt>
                <c:pt idx="1122">
                  <c:v>1978.64115256882</c:v>
                </c:pt>
                <c:pt idx="1123">
                  <c:v>1985.5905356266101</c:v>
                </c:pt>
                <c:pt idx="1124">
                  <c:v>1985.21794976358</c:v>
                </c:pt>
                <c:pt idx="1125">
                  <c:v>1979.61821874921</c:v>
                </c:pt>
                <c:pt idx="1126">
                  <c:v>1990.9564468144899</c:v>
                </c:pt>
                <c:pt idx="1127">
                  <c:v>1989.0337342273201</c:v>
                </c:pt>
                <c:pt idx="1128">
                  <c:v>1987.5747307445599</c:v>
                </c:pt>
                <c:pt idx="1129">
                  <c:v>1992.2713136786101</c:v>
                </c:pt>
                <c:pt idx="1130">
                  <c:v>1987.0255336693499</c:v>
                </c:pt>
                <c:pt idx="1131">
                  <c:v>1988.9202147399801</c:v>
                </c:pt>
                <c:pt idx="1132">
                  <c:v>2000.6856362240301</c:v>
                </c:pt>
                <c:pt idx="1133">
                  <c:v>1996.69402421575</c:v>
                </c:pt>
                <c:pt idx="1134">
                  <c:v>1998.05196574662</c:v>
                </c:pt>
                <c:pt idx="1135">
                  <c:v>1999.03950362917</c:v>
                </c:pt>
                <c:pt idx="1136">
                  <c:v>1991.64538757425</c:v>
                </c:pt>
                <c:pt idx="1137">
                  <c:v>1995.9148014100001</c:v>
                </c:pt>
                <c:pt idx="1138">
                  <c:v>1998.1930451641499</c:v>
                </c:pt>
                <c:pt idx="1139">
                  <c:v>1990.5115670750699</c:v>
                </c:pt>
                <c:pt idx="1140">
                  <c:v>1991.7813963403</c:v>
                </c:pt>
                <c:pt idx="1141">
                  <c:v>1991.09230244114</c:v>
                </c:pt>
                <c:pt idx="1142">
                  <c:v>1987.0029476526199</c:v>
                </c:pt>
                <c:pt idx="1143">
                  <c:v>1997.1995371248699</c:v>
                </c:pt>
                <c:pt idx="1144">
                  <c:v>1994.6118751058</c:v>
                </c:pt>
                <c:pt idx="1145">
                  <c:v>1990.0574405738901</c:v>
                </c:pt>
                <c:pt idx="1146">
                  <c:v>1994.19405388833</c:v>
                </c:pt>
                <c:pt idx="1147">
                  <c:v>1991.3791510476599</c:v>
                </c:pt>
                <c:pt idx="1148">
                  <c:v>1990.1677196722501</c:v>
                </c:pt>
                <c:pt idx="1149">
                  <c:v>1998.2281685164801</c:v>
                </c:pt>
                <c:pt idx="1150">
                  <c:v>1992.22416854158</c:v>
                </c:pt>
                <c:pt idx="1151">
                  <c:v>1992.84451557635</c:v>
                </c:pt>
                <c:pt idx="1152">
                  <c:v>1994.62438884729</c:v>
                </c:pt>
                <c:pt idx="1153">
                  <c:v>1988.1403813135601</c:v>
                </c:pt>
                <c:pt idx="1154">
                  <c:v>1993.17643374717</c:v>
                </c:pt>
                <c:pt idx="1155">
                  <c:v>1995.24787982612</c:v>
                </c:pt>
                <c:pt idx="1156">
                  <c:v>1991.6835906127201</c:v>
                </c:pt>
                <c:pt idx="1157">
                  <c:v>1994.6290457064199</c:v>
                </c:pt>
                <c:pt idx="1158">
                  <c:v>1996.24833228185</c:v>
                </c:pt>
                <c:pt idx="1159">
                  <c:v>1992.7131168579101</c:v>
                </c:pt>
                <c:pt idx="1160">
                  <c:v>2002.7339410997899</c:v>
                </c:pt>
                <c:pt idx="1161">
                  <c:v>2002.1771302146699</c:v>
                </c:pt>
                <c:pt idx="1162">
                  <c:v>2003.25528263468</c:v>
                </c:pt>
                <c:pt idx="1163">
                  <c:v>2006.71387266995</c:v>
                </c:pt>
                <c:pt idx="1164">
                  <c:v>2003.3401448365701</c:v>
                </c:pt>
                <c:pt idx="1165">
                  <c:v>2002.2915212693799</c:v>
                </c:pt>
                <c:pt idx="1166">
                  <c:v>2009.9626462404201</c:v>
                </c:pt>
                <c:pt idx="1167">
                  <c:v>2003.6125353546599</c:v>
                </c:pt>
                <c:pt idx="1168">
                  <c:v>2003.7824324806199</c:v>
                </c:pt>
                <c:pt idx="1169">
                  <c:v>2003.25536967742</c:v>
                </c:pt>
                <c:pt idx="1170">
                  <c:v>1996.53627480161</c:v>
                </c:pt>
                <c:pt idx="1171">
                  <c:v>2002.4381863148501</c:v>
                </c:pt>
                <c:pt idx="1172">
                  <c:v>2005.44747922701</c:v>
                </c:pt>
                <c:pt idx="1173">
                  <c:v>2001.6769516090101</c:v>
                </c:pt>
                <c:pt idx="1174">
                  <c:v>2006.9682207687399</c:v>
                </c:pt>
                <c:pt idx="1175">
                  <c:v>2007.5181933065601</c:v>
                </c:pt>
                <c:pt idx="1176">
                  <c:v>2005.75016169123</c:v>
                </c:pt>
                <c:pt idx="1177">
                  <c:v>2016.3870761205601</c:v>
                </c:pt>
                <c:pt idx="1178">
                  <c:v>2015.3972370355</c:v>
                </c:pt>
                <c:pt idx="1179">
                  <c:v>2013.8771253087</c:v>
                </c:pt>
                <c:pt idx="1180">
                  <c:v>2021.7764887702101</c:v>
                </c:pt>
                <c:pt idx="1181">
                  <c:v>2022.3798061830701</c:v>
                </c:pt>
                <c:pt idx="1182">
                  <c:v>2022.87584567986</c:v>
                </c:pt>
                <c:pt idx="1183">
                  <c:v>2031.7184839832501</c:v>
                </c:pt>
                <c:pt idx="1184">
                  <c:v>2031.96212789225</c:v>
                </c:pt>
                <c:pt idx="1185">
                  <c:v>2038.64777857782</c:v>
                </c:pt>
                <c:pt idx="1186">
                  <c:v>2045.36949746557</c:v>
                </c:pt>
                <c:pt idx="1187">
                  <c:v>2036.4037404062601</c:v>
                </c:pt>
                <c:pt idx="1188">
                  <c:v>2037.27501566365</c:v>
                </c:pt>
                <c:pt idx="1189">
                  <c:v>2041.9288287740701</c:v>
                </c:pt>
                <c:pt idx="1190">
                  <c:v>2034.11154357803</c:v>
                </c:pt>
                <c:pt idx="1191">
                  <c:v>2036.3774051678799</c:v>
                </c:pt>
                <c:pt idx="1192">
                  <c:v>2033.7361727520999</c:v>
                </c:pt>
                <c:pt idx="1193">
                  <c:v>2025.5367473147201</c:v>
                </c:pt>
                <c:pt idx="1194">
                  <c:v>2036.19863404221</c:v>
                </c:pt>
                <c:pt idx="1195">
                  <c:v>2036.7842816779901</c:v>
                </c:pt>
                <c:pt idx="1196">
                  <c:v>2036.84832480708</c:v>
                </c:pt>
                <c:pt idx="1197">
                  <c:v>2042.64582126811</c:v>
                </c:pt>
                <c:pt idx="1198">
                  <c:v>2036.7075604797899</c:v>
                </c:pt>
                <c:pt idx="1199">
                  <c:v>2033.04150823801</c:v>
                </c:pt>
                <c:pt idx="1200">
                  <c:v>2038.64686914819</c:v>
                </c:pt>
                <c:pt idx="1201">
                  <c:v>2029.9827477374199</c:v>
                </c:pt>
                <c:pt idx="1202">
                  <c:v>2027.80608520804</c:v>
                </c:pt>
                <c:pt idx="1203">
                  <c:v>2028.3860787063099</c:v>
                </c:pt>
                <c:pt idx="1204">
                  <c:v>2021.4324158295699</c:v>
                </c:pt>
                <c:pt idx="1205">
                  <c:v>2026.58084167058</c:v>
                </c:pt>
                <c:pt idx="1206">
                  <c:v>2034.68218014371</c:v>
                </c:pt>
                <c:pt idx="1207">
                  <c:v>2032.2891645821601</c:v>
                </c:pt>
                <c:pt idx="1208">
                  <c:v>2040.09472220514</c:v>
                </c:pt>
                <c:pt idx="1209">
                  <c:v>2041.65738921662</c:v>
                </c:pt>
                <c:pt idx="1210">
                  <c:v>2035.0117127589799</c:v>
                </c:pt>
                <c:pt idx="1211">
                  <c:v>2043.0316491886001</c:v>
                </c:pt>
                <c:pt idx="1212">
                  <c:v>2041.3707706698999</c:v>
                </c:pt>
                <c:pt idx="1213">
                  <c:v>2034.3463996713699</c:v>
                </c:pt>
                <c:pt idx="1214">
                  <c:v>2033.8180039685899</c:v>
                </c:pt>
                <c:pt idx="1215">
                  <c:v>2027.87202301037</c:v>
                </c:pt>
                <c:pt idx="1216">
                  <c:v>2024.96188589334</c:v>
                </c:pt>
                <c:pt idx="1217">
                  <c:v>2031.4698179453701</c:v>
                </c:pt>
                <c:pt idx="1218">
                  <c:v>2026.4820630752399</c:v>
                </c:pt>
                <c:pt idx="1219">
                  <c:v>2023.1029130402801</c:v>
                </c:pt>
                <c:pt idx="1220">
                  <c:v>2025.6096639413399</c:v>
                </c:pt>
                <c:pt idx="1221">
                  <c:v>2022.4825063886001</c:v>
                </c:pt>
                <c:pt idx="1222">
                  <c:v>2026.5916751879899</c:v>
                </c:pt>
                <c:pt idx="1223">
                  <c:v>2032.81055114322</c:v>
                </c:pt>
                <c:pt idx="1224">
                  <c:v>2028.4211500205799</c:v>
                </c:pt>
                <c:pt idx="1225">
                  <c:v>2034.38742652681</c:v>
                </c:pt>
                <c:pt idx="1226">
                  <c:v>2036.6879595775499</c:v>
                </c:pt>
                <c:pt idx="1227">
                  <c:v>2027.1272141706399</c:v>
                </c:pt>
                <c:pt idx="1228">
                  <c:v>2034.7975366293599</c:v>
                </c:pt>
                <c:pt idx="1229">
                  <c:v>2031.48635938863</c:v>
                </c:pt>
                <c:pt idx="1230">
                  <c:v>2024.3523074709999</c:v>
                </c:pt>
                <c:pt idx="1231">
                  <c:v>2027.0410576376701</c:v>
                </c:pt>
                <c:pt idx="1232">
                  <c:v>2023.1393094919799</c:v>
                </c:pt>
                <c:pt idx="1233">
                  <c:v>2024.1851382607699</c:v>
                </c:pt>
                <c:pt idx="1234">
                  <c:v>2034.74839780702</c:v>
                </c:pt>
                <c:pt idx="1235">
                  <c:v>2031.26961066584</c:v>
                </c:pt>
                <c:pt idx="1236">
                  <c:v>2034.27596805189</c:v>
                </c:pt>
                <c:pt idx="1237">
                  <c:v>2036.5476174544699</c:v>
                </c:pt>
                <c:pt idx="1238">
                  <c:v>2030.59170201143</c:v>
                </c:pt>
                <c:pt idx="1239">
                  <c:v>2035.0014841582699</c:v>
                </c:pt>
                <c:pt idx="1240">
                  <c:v>2039.15031317221</c:v>
                </c:pt>
                <c:pt idx="1241">
                  <c:v>2037.42352175871</c:v>
                </c:pt>
                <c:pt idx="1242">
                  <c:v>2041.52072922554</c:v>
                </c:pt>
                <c:pt idx="1243">
                  <c:v>2043.7102213033399</c:v>
                </c:pt>
                <c:pt idx="1244">
                  <c:v>2039.97014108502</c:v>
                </c:pt>
                <c:pt idx="1245">
                  <c:v>2048.3180348830001</c:v>
                </c:pt>
                <c:pt idx="1246">
                  <c:v>2046.75536927907</c:v>
                </c:pt>
                <c:pt idx="1247">
                  <c:v>2041.29189932134</c:v>
                </c:pt>
                <c:pt idx="1248">
                  <c:v>2043.28898542468</c:v>
                </c:pt>
                <c:pt idx="1249">
                  <c:v>2039.6064155782899</c:v>
                </c:pt>
                <c:pt idx="1250">
                  <c:v>2037.51019481906</c:v>
                </c:pt>
                <c:pt idx="1251">
                  <c:v>2052.82286828827</c:v>
                </c:pt>
                <c:pt idx="1252">
                  <c:v>2049.0731630003002</c:v>
                </c:pt>
                <c:pt idx="1253">
                  <c:v>2049.0712028642902</c:v>
                </c:pt>
                <c:pt idx="1254">
                  <c:v>2053.0630487047601</c:v>
                </c:pt>
                <c:pt idx="1255">
                  <c:v>2048.4579149512401</c:v>
                </c:pt>
                <c:pt idx="1256">
                  <c:v>2054.1644258411402</c:v>
                </c:pt>
                <c:pt idx="1257">
                  <c:v>2056.58879602566</c:v>
                </c:pt>
                <c:pt idx="1258">
                  <c:v>2049.3076267911401</c:v>
                </c:pt>
                <c:pt idx="1259">
                  <c:v>2051.6670976485798</c:v>
                </c:pt>
                <c:pt idx="1260">
                  <c:v>2050.3158579569699</c:v>
                </c:pt>
                <c:pt idx="1261">
                  <c:v>2038.6734439504401</c:v>
                </c:pt>
                <c:pt idx="1262">
                  <c:v>2048.9246861206798</c:v>
                </c:pt>
                <c:pt idx="1263">
                  <c:v>2049.44950133464</c:v>
                </c:pt>
                <c:pt idx="1264">
                  <c:v>2046.2010549363699</c:v>
                </c:pt>
                <c:pt idx="1265">
                  <c:v>2042.9041692487499</c:v>
                </c:pt>
                <c:pt idx="1266">
                  <c:v>2037.9252523411301</c:v>
                </c:pt>
                <c:pt idx="1267">
                  <c:v>2035.8617849268001</c:v>
                </c:pt>
                <c:pt idx="1268">
                  <c:v>2043.5349748265201</c:v>
                </c:pt>
                <c:pt idx="1269">
                  <c:v>2033.4663855983499</c:v>
                </c:pt>
                <c:pt idx="1270">
                  <c:v>2031.4739752508599</c:v>
                </c:pt>
                <c:pt idx="1271">
                  <c:v>2029.2875731849599</c:v>
                </c:pt>
                <c:pt idx="1272">
                  <c:v>2023.7901532020601</c:v>
                </c:pt>
                <c:pt idx="1273">
                  <c:v>2029.77879900325</c:v>
                </c:pt>
                <c:pt idx="1274">
                  <c:v>2035.0591729191699</c:v>
                </c:pt>
                <c:pt idx="1275">
                  <c:v>2035.7090611710601</c:v>
                </c:pt>
                <c:pt idx="1276">
                  <c:v>2043.0287593120099</c:v>
                </c:pt>
                <c:pt idx="1277">
                  <c:v>2043.04217539611</c:v>
                </c:pt>
                <c:pt idx="1278">
                  <c:v>2040.15798299121</c:v>
                </c:pt>
                <c:pt idx="1279">
                  <c:v>2051.99139845229</c:v>
                </c:pt>
                <c:pt idx="1280">
                  <c:v>2053.2113147115801</c:v>
                </c:pt>
                <c:pt idx="1281">
                  <c:v>2052.79958728356</c:v>
                </c:pt>
                <c:pt idx="1282">
                  <c:v>2057.9204244719899</c:v>
                </c:pt>
                <c:pt idx="1283">
                  <c:v>2050.8431056048698</c:v>
                </c:pt>
                <c:pt idx="1284">
                  <c:v>2048.2806850434499</c:v>
                </c:pt>
                <c:pt idx="1285">
                  <c:v>2057.4658290552502</c:v>
                </c:pt>
                <c:pt idx="1286">
                  <c:v>2046.2226759524999</c:v>
                </c:pt>
                <c:pt idx="1287">
                  <c:v>2040.2667461640899</c:v>
                </c:pt>
                <c:pt idx="1288">
                  <c:v>2037.93228163397</c:v>
                </c:pt>
                <c:pt idx="1289">
                  <c:v>2031.6574359220201</c:v>
                </c:pt>
                <c:pt idx="1290">
                  <c:v>2038.4186884697001</c:v>
                </c:pt>
                <c:pt idx="1291">
                  <c:v>2043.6109896144401</c:v>
                </c:pt>
                <c:pt idx="1292">
                  <c:v>2036.9111715092399</c:v>
                </c:pt>
                <c:pt idx="1293">
                  <c:v>2051.6449893218701</c:v>
                </c:pt>
                <c:pt idx="1294">
                  <c:v>2058.6664563234899</c:v>
                </c:pt>
                <c:pt idx="1295">
                  <c:v>2057.2986582246099</c:v>
                </c:pt>
                <c:pt idx="1296">
                  <c:v>2065.04076510395</c:v>
                </c:pt>
                <c:pt idx="1297">
                  <c:v>2062.7495279602299</c:v>
                </c:pt>
                <c:pt idx="1298">
                  <c:v>2067.1273524867602</c:v>
                </c:pt>
                <c:pt idx="1299">
                  <c:v>2077.0488121926801</c:v>
                </c:pt>
                <c:pt idx="1300">
                  <c:v>2068.1546578322</c:v>
                </c:pt>
                <c:pt idx="1301">
                  <c:v>2064.6100202346101</c:v>
                </c:pt>
                <c:pt idx="1302">
                  <c:v>2069.7077811251802</c:v>
                </c:pt>
                <c:pt idx="1303">
                  <c:v>2057.9107512443002</c:v>
                </c:pt>
                <c:pt idx="1304">
                  <c:v>2059.9830095388902</c:v>
                </c:pt>
                <c:pt idx="1305">
                  <c:v>2053.5385792083998</c:v>
                </c:pt>
                <c:pt idx="1306">
                  <c:v>2046.8381821152</c:v>
                </c:pt>
                <c:pt idx="1307">
                  <c:v>2046.9209936925299</c:v>
                </c:pt>
                <c:pt idx="1308">
                  <c:v>2053.7786488073202</c:v>
                </c:pt>
                <c:pt idx="1309">
                  <c:v>2051.5674433801801</c:v>
                </c:pt>
                <c:pt idx="1310">
                  <c:v>2061.6621895345802</c:v>
                </c:pt>
                <c:pt idx="1311">
                  <c:v>2058.9849014433498</c:v>
                </c:pt>
                <c:pt idx="1312">
                  <c:v>2048.16227714348</c:v>
                </c:pt>
                <c:pt idx="1313">
                  <c:v>2059.6590778108002</c:v>
                </c:pt>
                <c:pt idx="1314">
                  <c:v>2069.50621373594</c:v>
                </c:pt>
                <c:pt idx="1315">
                  <c:v>2066.16147623806</c:v>
                </c:pt>
                <c:pt idx="1316">
                  <c:v>2072.35134589257</c:v>
                </c:pt>
                <c:pt idx="1317">
                  <c:v>2070.9249020521202</c:v>
                </c:pt>
                <c:pt idx="1318">
                  <c:v>2072.2105870018599</c:v>
                </c:pt>
                <c:pt idx="1319">
                  <c:v>2086.0466393522802</c:v>
                </c:pt>
                <c:pt idx="1320">
                  <c:v>2069.5858014627202</c:v>
                </c:pt>
                <c:pt idx="1321">
                  <c:v>2060.6603845944401</c:v>
                </c:pt>
                <c:pt idx="1322">
                  <c:v>2063.4404462098501</c:v>
                </c:pt>
                <c:pt idx="1323">
                  <c:v>2055.3025713358202</c:v>
                </c:pt>
                <c:pt idx="1324">
                  <c:v>2057.3554738992302</c:v>
                </c:pt>
                <c:pt idx="1325">
                  <c:v>2063.5809142355602</c:v>
                </c:pt>
                <c:pt idx="1326">
                  <c:v>2056.3930232369598</c:v>
                </c:pt>
                <c:pt idx="1327">
                  <c:v>2064.7715282833601</c:v>
                </c:pt>
                <c:pt idx="1328">
                  <c:v>2065.45553956411</c:v>
                </c:pt>
                <c:pt idx="1329">
                  <c:v>2052.7953011683398</c:v>
                </c:pt>
                <c:pt idx="1330">
                  <c:v>2060.0192866504299</c:v>
                </c:pt>
                <c:pt idx="1331">
                  <c:v>2054.46249689657</c:v>
                </c:pt>
                <c:pt idx="1332">
                  <c:v>2050.1566081792898</c:v>
                </c:pt>
                <c:pt idx="1333">
                  <c:v>2054.6349431877902</c:v>
                </c:pt>
                <c:pt idx="1334">
                  <c:v>2048.4954740764501</c:v>
                </c:pt>
                <c:pt idx="1335">
                  <c:v>2044.21811452456</c:v>
                </c:pt>
                <c:pt idx="1336">
                  <c:v>2060.21688126257</c:v>
                </c:pt>
                <c:pt idx="1337">
                  <c:v>2057.2173244576102</c:v>
                </c:pt>
                <c:pt idx="1338">
                  <c:v>2060.1243173666899</c:v>
                </c:pt>
                <c:pt idx="1339">
                  <c:v>2065.5876296189499</c:v>
                </c:pt>
                <c:pt idx="1340">
                  <c:v>2060.1438420048098</c:v>
                </c:pt>
                <c:pt idx="1341">
                  <c:v>2067.1248436118299</c:v>
                </c:pt>
                <c:pt idx="1342">
                  <c:v>2078.5497885371601</c:v>
                </c:pt>
                <c:pt idx="1343">
                  <c:v>2071.2500546761898</c:v>
                </c:pt>
                <c:pt idx="1344">
                  <c:v>2070.20455928095</c:v>
                </c:pt>
                <c:pt idx="1345">
                  <c:v>2074.2978216174802</c:v>
                </c:pt>
                <c:pt idx="1346">
                  <c:v>2062.6232412491099</c:v>
                </c:pt>
                <c:pt idx="1347">
                  <c:v>2069.1997946535998</c:v>
                </c:pt>
                <c:pt idx="1348">
                  <c:v>2069.2234951772598</c:v>
                </c:pt>
                <c:pt idx="1349">
                  <c:v>2066.0904499600401</c:v>
                </c:pt>
                <c:pt idx="1350">
                  <c:v>2067.4661267269398</c:v>
                </c:pt>
                <c:pt idx="1351">
                  <c:v>2067.6529773429602</c:v>
                </c:pt>
                <c:pt idx="1352">
                  <c:v>2061.6335722564399</c:v>
                </c:pt>
                <c:pt idx="1353">
                  <c:v>2072.10131936267</c:v>
                </c:pt>
                <c:pt idx="1354">
                  <c:v>2075.4104173476599</c:v>
                </c:pt>
                <c:pt idx="1355">
                  <c:v>2074.24588258121</c:v>
                </c:pt>
                <c:pt idx="1356">
                  <c:v>2075.01767546155</c:v>
                </c:pt>
                <c:pt idx="1357">
                  <c:v>2070.2321886946502</c:v>
                </c:pt>
                <c:pt idx="1358">
                  <c:v>2070.7613333263798</c:v>
                </c:pt>
                <c:pt idx="1359">
                  <c:v>2074.2966820561701</c:v>
                </c:pt>
                <c:pt idx="1360">
                  <c:v>2067.6774765566402</c:v>
                </c:pt>
                <c:pt idx="1361">
                  <c:v>2067.63861412592</c:v>
                </c:pt>
                <c:pt idx="1362">
                  <c:v>2069.3876386411798</c:v>
                </c:pt>
                <c:pt idx="1363">
                  <c:v>2058.7359507736601</c:v>
                </c:pt>
                <c:pt idx="1364">
                  <c:v>2071.00399891088</c:v>
                </c:pt>
                <c:pt idx="1365">
                  <c:v>2066.5612189502399</c:v>
                </c:pt>
                <c:pt idx="1366">
                  <c:v>2060.69159811395</c:v>
                </c:pt>
                <c:pt idx="1367">
                  <c:v>2059.2929242535502</c:v>
                </c:pt>
                <c:pt idx="1368">
                  <c:v>2053.5958008224602</c:v>
                </c:pt>
                <c:pt idx="1369">
                  <c:v>2052.07876664795</c:v>
                </c:pt>
                <c:pt idx="1370">
                  <c:v>2063.6600319040799</c:v>
                </c:pt>
                <c:pt idx="1371">
                  <c:v>2051.9951544375599</c:v>
                </c:pt>
                <c:pt idx="1372">
                  <c:v>2057.6702568565502</c:v>
                </c:pt>
                <c:pt idx="1373">
                  <c:v>2068.8495190056601</c:v>
                </c:pt>
                <c:pt idx="1374">
                  <c:v>2067.68557041641</c:v>
                </c:pt>
                <c:pt idx="1375">
                  <c:v>2066.8588133830999</c:v>
                </c:pt>
                <c:pt idx="1376">
                  <c:v>2075.6251835405101</c:v>
                </c:pt>
                <c:pt idx="1377">
                  <c:v>2062.4530374829501</c:v>
                </c:pt>
                <c:pt idx="1378">
                  <c:v>2066.7338964700298</c:v>
                </c:pt>
                <c:pt idx="1379">
                  <c:v>2065.8824222845001</c:v>
                </c:pt>
                <c:pt idx="1380">
                  <c:v>2051.2081825739601</c:v>
                </c:pt>
                <c:pt idx="1381">
                  <c:v>2060.8599681590099</c:v>
                </c:pt>
                <c:pt idx="1382">
                  <c:v>2064.70415548853</c:v>
                </c:pt>
                <c:pt idx="1383">
                  <c:v>2052.7155875397302</c:v>
                </c:pt>
                <c:pt idx="1384">
                  <c:v>2060.5674893627101</c:v>
                </c:pt>
                <c:pt idx="1385">
                  <c:v>2056.4097222002001</c:v>
                </c:pt>
                <c:pt idx="1386">
                  <c:v>2047.42379821705</c:v>
                </c:pt>
                <c:pt idx="1387">
                  <c:v>2055.4269690323099</c:v>
                </c:pt>
                <c:pt idx="1388">
                  <c:v>2050.3572221194199</c:v>
                </c:pt>
                <c:pt idx="1389">
                  <c:v>2044.8794574791</c:v>
                </c:pt>
                <c:pt idx="1390">
                  <c:v>2044.36778634349</c:v>
                </c:pt>
                <c:pt idx="1391">
                  <c:v>2042.3759331441699</c:v>
                </c:pt>
                <c:pt idx="1392">
                  <c:v>2043.2425767222801</c:v>
                </c:pt>
                <c:pt idx="1393">
                  <c:v>2052.0859193525098</c:v>
                </c:pt>
                <c:pt idx="1394">
                  <c:v>2041.1292241424201</c:v>
                </c:pt>
                <c:pt idx="1395">
                  <c:v>2036.58633308552</c:v>
                </c:pt>
                <c:pt idx="1396">
                  <c:v>2034.7574678270901</c:v>
                </c:pt>
                <c:pt idx="1397">
                  <c:v>2030.1631215264699</c:v>
                </c:pt>
                <c:pt idx="1398">
                  <c:v>2036.07749252136</c:v>
                </c:pt>
                <c:pt idx="1399">
                  <c:v>2037.0380775558101</c:v>
                </c:pt>
                <c:pt idx="1400">
                  <c:v>2031.85733486514</c:v>
                </c:pt>
                <c:pt idx="1401">
                  <c:v>2041.24705676331</c:v>
                </c:pt>
                <c:pt idx="1402">
                  <c:v>2041.4982210901901</c:v>
                </c:pt>
                <c:pt idx="1403">
                  <c:v>2042.4453661095799</c:v>
                </c:pt>
                <c:pt idx="1404">
                  <c:v>2056.4252116849998</c:v>
                </c:pt>
                <c:pt idx="1405">
                  <c:v>2049.3591357608502</c:v>
                </c:pt>
                <c:pt idx="1406">
                  <c:v>2049.09024181633</c:v>
                </c:pt>
                <c:pt idx="1407">
                  <c:v>2057.8598721323401</c:v>
                </c:pt>
                <c:pt idx="1408">
                  <c:v>2051.1911088053098</c:v>
                </c:pt>
                <c:pt idx="1409">
                  <c:v>2051.2673427859299</c:v>
                </c:pt>
                <c:pt idx="1410">
                  <c:v>2058.9881966974399</c:v>
                </c:pt>
                <c:pt idx="1411">
                  <c:v>2045.09683305721</c:v>
                </c:pt>
                <c:pt idx="1412">
                  <c:v>2045.77229455468</c:v>
                </c:pt>
                <c:pt idx="1413">
                  <c:v>2043.4469619561401</c:v>
                </c:pt>
                <c:pt idx="1414">
                  <c:v>2026.39641219956</c:v>
                </c:pt>
                <c:pt idx="1415">
                  <c:v>2034.10375655387</c:v>
                </c:pt>
                <c:pt idx="1416">
                  <c:v>2037.32449815628</c:v>
                </c:pt>
                <c:pt idx="1417">
                  <c:v>2023.6097364937</c:v>
                </c:pt>
                <c:pt idx="1418">
                  <c:v>2030.1393752778499</c:v>
                </c:pt>
                <c:pt idx="1419">
                  <c:v>2026.3564902770599</c:v>
                </c:pt>
                <c:pt idx="1420">
                  <c:v>2023.1483498663099</c:v>
                </c:pt>
                <c:pt idx="1421">
                  <c:v>2040.9552914723599</c:v>
                </c:pt>
                <c:pt idx="1422">
                  <c:v>2034.44206128829</c:v>
                </c:pt>
                <c:pt idx="1423">
                  <c:v>2027.9831890416699</c:v>
                </c:pt>
                <c:pt idx="1424">
                  <c:v>2035.19265563567</c:v>
                </c:pt>
                <c:pt idx="1425">
                  <c:v>2030.37811483788</c:v>
                </c:pt>
                <c:pt idx="1426">
                  <c:v>2036.53728629482</c:v>
                </c:pt>
                <c:pt idx="1427">
                  <c:v>2047.1582724949801</c:v>
                </c:pt>
                <c:pt idx="1428">
                  <c:v>2035.7377994808401</c:v>
                </c:pt>
                <c:pt idx="1429">
                  <c:v>2039.40054953504</c:v>
                </c:pt>
                <c:pt idx="1430">
                  <c:v>2041.8373795310299</c:v>
                </c:pt>
                <c:pt idx="1431">
                  <c:v>2033.61633241097</c:v>
                </c:pt>
                <c:pt idx="1432">
                  <c:v>2042.23670712585</c:v>
                </c:pt>
                <c:pt idx="1433">
                  <c:v>2044.21692675332</c:v>
                </c:pt>
                <c:pt idx="1434">
                  <c:v>2037.16095918717</c:v>
                </c:pt>
                <c:pt idx="1435">
                  <c:v>2043.96669760279</c:v>
                </c:pt>
                <c:pt idx="1436">
                  <c:v>2039.46930824573</c:v>
                </c:pt>
                <c:pt idx="1437">
                  <c:v>2036.0989684426299</c:v>
                </c:pt>
                <c:pt idx="1438">
                  <c:v>2050.2972653156899</c:v>
                </c:pt>
                <c:pt idx="1439">
                  <c:v>2042.7760128786199</c:v>
                </c:pt>
                <c:pt idx="1440">
                  <c:v>2040.3061329746499</c:v>
                </c:pt>
                <c:pt idx="1441">
                  <c:v>2039.06367538419</c:v>
                </c:pt>
                <c:pt idx="1442">
                  <c:v>2028.33799049494</c:v>
                </c:pt>
                <c:pt idx="1443">
                  <c:v>2037.53580118184</c:v>
                </c:pt>
                <c:pt idx="1444">
                  <c:v>2046.01133257324</c:v>
                </c:pt>
                <c:pt idx="1445">
                  <c:v>2037.0227515776601</c:v>
                </c:pt>
                <c:pt idx="1446">
                  <c:v>2038.14834518775</c:v>
                </c:pt>
                <c:pt idx="1447">
                  <c:v>2037.47694356939</c:v>
                </c:pt>
                <c:pt idx="1448">
                  <c:v>2028.43517236241</c:v>
                </c:pt>
                <c:pt idx="1449">
                  <c:v>2041.0262421089301</c:v>
                </c:pt>
                <c:pt idx="1450">
                  <c:v>2036.42583898264</c:v>
                </c:pt>
                <c:pt idx="1451">
                  <c:v>2028.9777124295999</c:v>
                </c:pt>
                <c:pt idx="1452">
                  <c:v>2034.7703419181</c:v>
                </c:pt>
                <c:pt idx="1453">
                  <c:v>2033.56261445574</c:v>
                </c:pt>
                <c:pt idx="1454">
                  <c:v>2029.0626062900701</c:v>
                </c:pt>
                <c:pt idx="1455">
                  <c:v>2045.73059480187</c:v>
                </c:pt>
                <c:pt idx="1456">
                  <c:v>2039.0931734089299</c:v>
                </c:pt>
                <c:pt idx="1457">
                  <c:v>2039.6436804871701</c:v>
                </c:pt>
                <c:pt idx="1458">
                  <c:v>2043.83427182935</c:v>
                </c:pt>
                <c:pt idx="1459">
                  <c:v>2034.2841161746001</c:v>
                </c:pt>
                <c:pt idx="1460">
                  <c:v>2040.7226963406399</c:v>
                </c:pt>
                <c:pt idx="1461">
                  <c:v>2048.9515000244301</c:v>
                </c:pt>
                <c:pt idx="1462">
                  <c:v>2036.67539508513</c:v>
                </c:pt>
                <c:pt idx="1463">
                  <c:v>2037.96979424449</c:v>
                </c:pt>
                <c:pt idx="1464">
                  <c:v>2035.85625224522</c:v>
                </c:pt>
                <c:pt idx="1465">
                  <c:v>2030.07400418724</c:v>
                </c:pt>
                <c:pt idx="1466">
                  <c:v>2039.9137115059</c:v>
                </c:pt>
                <c:pt idx="1467">
                  <c:v>2036.4082884314901</c:v>
                </c:pt>
                <c:pt idx="1468">
                  <c:v>2028.0408400070201</c:v>
                </c:pt>
                <c:pt idx="1469">
                  <c:v>2033.2597679970399</c:v>
                </c:pt>
                <c:pt idx="1470">
                  <c:v>2028.03246380008</c:v>
                </c:pt>
                <c:pt idx="1471">
                  <c:v>2030.4549715518201</c:v>
                </c:pt>
                <c:pt idx="1472">
                  <c:v>2040.2388767493301</c:v>
                </c:pt>
                <c:pt idx="1473">
                  <c:v>2035.7731228079399</c:v>
                </c:pt>
                <c:pt idx="1474">
                  <c:v>2039.2527707193699</c:v>
                </c:pt>
                <c:pt idx="1475">
                  <c:v>2046.4768757813799</c:v>
                </c:pt>
                <c:pt idx="1476">
                  <c:v>2042.5252577962599</c:v>
                </c:pt>
                <c:pt idx="1477">
                  <c:v>2046.0634280650199</c:v>
                </c:pt>
                <c:pt idx="1478">
                  <c:v>2050.7981518644001</c:v>
                </c:pt>
                <c:pt idx="1479">
                  <c:v>2037.3184733574301</c:v>
                </c:pt>
                <c:pt idx="1480">
                  <c:v>2040.1321237899399</c:v>
                </c:pt>
                <c:pt idx="1481">
                  <c:v>2040.2019507279899</c:v>
                </c:pt>
                <c:pt idx="1482">
                  <c:v>2030.1452404460599</c:v>
                </c:pt>
                <c:pt idx="1483">
                  <c:v>2032.66271847045</c:v>
                </c:pt>
                <c:pt idx="1484">
                  <c:v>2032.86821306501</c:v>
                </c:pt>
                <c:pt idx="1485">
                  <c:v>2015.86894584791</c:v>
                </c:pt>
                <c:pt idx="1486">
                  <c:v>2024.2470844418399</c:v>
                </c:pt>
                <c:pt idx="1487">
                  <c:v>2020.36589644889</c:v>
                </c:pt>
                <c:pt idx="1488">
                  <c:v>2012.0907631539201</c:v>
                </c:pt>
                <c:pt idx="1489">
                  <c:v>2015.7171646049001</c:v>
                </c:pt>
                <c:pt idx="1490">
                  <c:v>2012.9865108300501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15D-4744-991B-DC9288F9B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4'!$A$2:$A$1492</c:f>
              <c:numCache>
                <c:formatCode>General</c:formatCode>
                <c:ptCount val="149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3.73</c:v>
                </c:pt>
                <c:pt idx="4">
                  <c:v>4.38</c:v>
                </c:pt>
                <c:pt idx="5">
                  <c:v>5</c:v>
                </c:pt>
                <c:pt idx="6">
                  <c:v>5.8</c:v>
                </c:pt>
                <c:pt idx="7">
                  <c:v>6.6</c:v>
                </c:pt>
                <c:pt idx="8">
                  <c:v>7.77</c:v>
                </c:pt>
                <c:pt idx="9">
                  <c:v>8.4600000000000009</c:v>
                </c:pt>
                <c:pt idx="10">
                  <c:v>9.4640000000000004</c:v>
                </c:pt>
                <c:pt idx="11">
                  <c:v>10.199999999999999</c:v>
                </c:pt>
                <c:pt idx="12">
                  <c:v>12</c:v>
                </c:pt>
                <c:pt idx="13">
                  <c:v>13.8</c:v>
                </c:pt>
                <c:pt idx="14">
                  <c:v>15</c:v>
                </c:pt>
                <c:pt idx="15">
                  <c:v>16.442857142857143</c:v>
                </c:pt>
                <c:pt idx="16">
                  <c:v>18.347619047619048</c:v>
                </c:pt>
                <c:pt idx="17">
                  <c:v>19.776190476190479</c:v>
                </c:pt>
                <c:pt idx="18">
                  <c:v>20.729166666666668</c:v>
                </c:pt>
                <c:pt idx="19">
                  <c:v>21.68154761904762</c:v>
                </c:pt>
                <c:pt idx="20">
                  <c:v>23.109523809523811</c:v>
                </c:pt>
                <c:pt idx="21">
                  <c:v>24.062500000000004</c:v>
                </c:pt>
                <c:pt idx="22">
                  <c:v>25.491071428571431</c:v>
                </c:pt>
                <c:pt idx="23">
                  <c:v>26.443452380952383</c:v>
                </c:pt>
                <c:pt idx="24">
                  <c:v>27.395833333333336</c:v>
                </c:pt>
                <c:pt idx="25">
                  <c:v>28.348214285714288</c:v>
                </c:pt>
                <c:pt idx="26">
                  <c:v>29.300595238095241</c:v>
                </c:pt>
                <c:pt idx="27">
                  <c:v>30.252976190476193</c:v>
                </c:pt>
                <c:pt idx="28">
                  <c:v>31.205357142857146</c:v>
                </c:pt>
                <c:pt idx="29">
                  <c:v>32.633928571428577</c:v>
                </c:pt>
                <c:pt idx="30">
                  <c:v>33.110119047619051</c:v>
                </c:pt>
                <c:pt idx="31">
                  <c:v>34.538690476190482</c:v>
                </c:pt>
                <c:pt idx="32">
                  <c:v>35.491071428571431</c:v>
                </c:pt>
                <c:pt idx="33">
                  <c:v>36.443452380952387</c:v>
                </c:pt>
                <c:pt idx="34">
                  <c:v>37.87202380952381</c:v>
                </c:pt>
                <c:pt idx="35">
                  <c:v>39.300000000000004</c:v>
                </c:pt>
                <c:pt idx="36">
                  <c:v>41.204761904761909</c:v>
                </c:pt>
                <c:pt idx="37">
                  <c:v>42.63333333333334</c:v>
                </c:pt>
                <c:pt idx="38">
                  <c:v>43.109523809523814</c:v>
                </c:pt>
                <c:pt idx="39">
                  <c:v>44.061904761904763</c:v>
                </c:pt>
                <c:pt idx="40">
                  <c:v>45.01428571428572</c:v>
                </c:pt>
              </c:numCache>
            </c:numRef>
          </c:xVal>
          <c:yVal>
            <c:numRef>
              <c:f>'Group 4'!$B$2:$B$1492</c:f>
              <c:numCache>
                <c:formatCode>General</c:formatCode>
                <c:ptCount val="1491"/>
                <c:pt idx="0">
                  <c:v>342</c:v>
                </c:pt>
                <c:pt idx="1">
                  <c:v>385.291</c:v>
                </c:pt>
                <c:pt idx="2">
                  <c:v>686.81399999999996</c:v>
                </c:pt>
                <c:pt idx="3">
                  <c:v>484.82299999999998</c:v>
                </c:pt>
                <c:pt idx="4">
                  <c:v>660</c:v>
                </c:pt>
                <c:pt idx="5">
                  <c:v>621</c:v>
                </c:pt>
                <c:pt idx="6">
                  <c:v>766</c:v>
                </c:pt>
                <c:pt idx="7">
                  <c:v>623</c:v>
                </c:pt>
                <c:pt idx="8">
                  <c:v>717</c:v>
                </c:pt>
                <c:pt idx="9">
                  <c:v>748</c:v>
                </c:pt>
                <c:pt idx="10">
                  <c:v>759</c:v>
                </c:pt>
                <c:pt idx="11">
                  <c:v>614</c:v>
                </c:pt>
                <c:pt idx="12">
                  <c:v>708</c:v>
                </c:pt>
                <c:pt idx="13">
                  <c:v>873</c:v>
                </c:pt>
                <c:pt idx="14">
                  <c:v>701</c:v>
                </c:pt>
                <c:pt idx="15">
                  <c:v>702</c:v>
                </c:pt>
                <c:pt idx="16">
                  <c:v>633</c:v>
                </c:pt>
                <c:pt idx="17">
                  <c:v>685</c:v>
                </c:pt>
                <c:pt idx="18">
                  <c:v>669</c:v>
                </c:pt>
                <c:pt idx="19">
                  <c:v>715.32899999999995</c:v>
                </c:pt>
                <c:pt idx="20">
                  <c:v>701.7</c:v>
                </c:pt>
                <c:pt idx="21">
                  <c:v>639</c:v>
                </c:pt>
                <c:pt idx="22">
                  <c:v>733.2</c:v>
                </c:pt>
                <c:pt idx="23">
                  <c:v>520.35400000000004</c:v>
                </c:pt>
                <c:pt idx="24">
                  <c:v>676</c:v>
                </c:pt>
                <c:pt idx="25">
                  <c:v>495.154</c:v>
                </c:pt>
                <c:pt idx="26">
                  <c:v>682.7</c:v>
                </c:pt>
                <c:pt idx="27">
                  <c:v>714</c:v>
                </c:pt>
                <c:pt idx="28">
                  <c:v>652.23800000000006</c:v>
                </c:pt>
                <c:pt idx="29">
                  <c:v>632.15499999999997</c:v>
                </c:pt>
                <c:pt idx="30">
                  <c:v>541</c:v>
                </c:pt>
                <c:pt idx="31">
                  <c:v>767</c:v>
                </c:pt>
                <c:pt idx="32">
                  <c:v>759</c:v>
                </c:pt>
                <c:pt idx="33">
                  <c:v>691</c:v>
                </c:pt>
                <c:pt idx="34">
                  <c:v>631</c:v>
                </c:pt>
                <c:pt idx="35">
                  <c:v>855</c:v>
                </c:pt>
                <c:pt idx="36">
                  <c:v>713</c:v>
                </c:pt>
                <c:pt idx="37">
                  <c:v>698</c:v>
                </c:pt>
                <c:pt idx="38">
                  <c:v>688</c:v>
                </c:pt>
                <c:pt idx="39">
                  <c:v>810</c:v>
                </c:pt>
                <c:pt idx="40">
                  <c:v>558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15D-4744-991B-DC9288F9B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1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00"/>
          <c:min val="4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Residual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613256579248897"/>
          <c:y val="0.71458273310862774"/>
          <c:w val="0.54848988271755506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081714785651792"/>
          <c:y val="9.7156069852306765E-2"/>
          <c:w val="0.79329396325459323"/>
          <c:h val="0.52018895910247576"/>
        </c:manualLayout>
      </c:layout>
      <c:scatterChart>
        <c:scatterStyle val="lineMarker"/>
        <c:varyColors val="0"/>
        <c:ser>
          <c:idx val="0"/>
          <c:order val="0"/>
          <c:tx>
            <c:v>Group 2-a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visualization_of_measured_TEP_v!$K$2:$K$1481</c:f>
              <c:numCache>
                <c:formatCode>General</c:formatCode>
                <c:ptCount val="1480"/>
                <c:pt idx="0">
                  <c:v>1508.65504640669</c:v>
                </c:pt>
                <c:pt idx="1">
                  <c:v>1539.7174834533701</c:v>
                </c:pt>
                <c:pt idx="2">
                  <c:v>1563.7881223398599</c:v>
                </c:pt>
                <c:pt idx="3">
                  <c:v>1584.5754168810599</c:v>
                </c:pt>
                <c:pt idx="4">
                  <c:v>1603.6839223309801</c:v>
                </c:pt>
                <c:pt idx="5">
                  <c:v>1654.0306360873401</c:v>
                </c:pt>
                <c:pt idx="6">
                  <c:v>1685.5429338075</c:v>
                </c:pt>
                <c:pt idx="7">
                  <c:v>1704.13944381333</c:v>
                </c:pt>
                <c:pt idx="8">
                  <c:v>1722.84766150564</c:v>
                </c:pt>
                <c:pt idx="9">
                  <c:v>1739.1983599277801</c:v>
                </c:pt>
                <c:pt idx="10">
                  <c:v>1752.2018403223301</c:v>
                </c:pt>
                <c:pt idx="11">
                  <c:v>1760.68536770315</c:v>
                </c:pt>
                <c:pt idx="12">
                  <c:v>1762.64141074554</c:v>
                </c:pt>
                <c:pt idx="13">
                  <c:v>1766.6462275374699</c:v>
                </c:pt>
                <c:pt idx="14">
                  <c:v>1771.9704852497</c:v>
                </c:pt>
                <c:pt idx="15">
                  <c:v>1777.0662534554001</c:v>
                </c:pt>
                <c:pt idx="16">
                  <c:v>1779.8120976517901</c:v>
                </c:pt>
                <c:pt idx="17">
                  <c:v>1779.9781587948701</c:v>
                </c:pt>
                <c:pt idx="18">
                  <c:v>1780.4945648064199</c:v>
                </c:pt>
                <c:pt idx="19">
                  <c:v>1786.35541462982</c:v>
                </c:pt>
                <c:pt idx="20">
                  <c:v>1789.849383688</c:v>
                </c:pt>
                <c:pt idx="21">
                  <c:v>1797.4421909279899</c:v>
                </c:pt>
                <c:pt idx="22">
                  <c:v>1800.34222101562</c:v>
                </c:pt>
                <c:pt idx="23">
                  <c:v>1803.2983854952499</c:v>
                </c:pt>
                <c:pt idx="24">
                  <c:v>1805.2098172184601</c:v>
                </c:pt>
                <c:pt idx="25">
                  <c:v>1811.7253750699199</c:v>
                </c:pt>
                <c:pt idx="26">
                  <c:v>1815.0922751652499</c:v>
                </c:pt>
                <c:pt idx="27">
                  <c:v>1820.0614301476301</c:v>
                </c:pt>
                <c:pt idx="28">
                  <c:v>1818.46819666121</c:v>
                </c:pt>
                <c:pt idx="29">
                  <c:v>1817.4327529182001</c:v>
                </c:pt>
                <c:pt idx="30">
                  <c:v>1817.9869074821299</c:v>
                </c:pt>
                <c:pt idx="31">
                  <c:v>1820.5865584631899</c:v>
                </c:pt>
                <c:pt idx="32">
                  <c:v>1820.0849345629999</c:v>
                </c:pt>
                <c:pt idx="33">
                  <c:v>1817.56202155608</c:v>
                </c:pt>
                <c:pt idx="34">
                  <c:v>1813.41371048573</c:v>
                </c:pt>
                <c:pt idx="35">
                  <c:v>1811.48730535919</c:v>
                </c:pt>
                <c:pt idx="36">
                  <c:v>1811.3631475861</c:v>
                </c:pt>
                <c:pt idx="37">
                  <c:v>1810.9890020569001</c:v>
                </c:pt>
                <c:pt idx="38">
                  <c:v>1814.08213371273</c:v>
                </c:pt>
                <c:pt idx="39">
                  <c:v>1814.6291452446101</c:v>
                </c:pt>
                <c:pt idx="40">
                  <c:v>1815.15017877523</c:v>
                </c:pt>
                <c:pt idx="41">
                  <c:v>1815.99759656932</c:v>
                </c:pt>
                <c:pt idx="42">
                  <c:v>1815.8128831155</c:v>
                </c:pt>
                <c:pt idx="43">
                  <c:v>1816.3821245075101</c:v>
                </c:pt>
                <c:pt idx="44">
                  <c:v>1818.0953378178399</c:v>
                </c:pt>
                <c:pt idx="45">
                  <c:v>1815.2458774700301</c:v>
                </c:pt>
                <c:pt idx="46">
                  <c:v>1813.3179397435999</c:v>
                </c:pt>
                <c:pt idx="47">
                  <c:v>1811.6987047651201</c:v>
                </c:pt>
                <c:pt idx="48">
                  <c:v>1811.32203767237</c:v>
                </c:pt>
                <c:pt idx="49">
                  <c:v>1815.9495105542801</c:v>
                </c:pt>
                <c:pt idx="50">
                  <c:v>1816.0115164946301</c:v>
                </c:pt>
                <c:pt idx="51">
                  <c:v>1814.79890406304</c:v>
                </c:pt>
                <c:pt idx="52">
                  <c:v>1814.35722342534</c:v>
                </c:pt>
                <c:pt idx="53">
                  <c:v>1814.58944498501</c:v>
                </c:pt>
                <c:pt idx="54">
                  <c:v>1816.54718605072</c:v>
                </c:pt>
                <c:pt idx="55">
                  <c:v>1822.05861595343</c:v>
                </c:pt>
                <c:pt idx="56">
                  <c:v>1821.04131554169</c:v>
                </c:pt>
                <c:pt idx="57">
                  <c:v>1821.1045412431499</c:v>
                </c:pt>
                <c:pt idx="58">
                  <c:v>1820.8926080528399</c:v>
                </c:pt>
                <c:pt idx="59">
                  <c:v>1819.8074161248401</c:v>
                </c:pt>
                <c:pt idx="60">
                  <c:v>1819.0495345143099</c:v>
                </c:pt>
                <c:pt idx="61">
                  <c:v>1821.6990096309901</c:v>
                </c:pt>
                <c:pt idx="62">
                  <c:v>1818.0843230360699</c:v>
                </c:pt>
                <c:pt idx="63">
                  <c:v>1813.6546225696</c:v>
                </c:pt>
                <c:pt idx="64">
                  <c:v>1813.79099046585</c:v>
                </c:pt>
                <c:pt idx="65">
                  <c:v>1814.0204684744999</c:v>
                </c:pt>
                <c:pt idx="66">
                  <c:v>1819.08207838668</c:v>
                </c:pt>
                <c:pt idx="67">
                  <c:v>1820.99244246137</c:v>
                </c:pt>
                <c:pt idx="68">
                  <c:v>1820.03386336316</c:v>
                </c:pt>
                <c:pt idx="69">
                  <c:v>1820.4918785647999</c:v>
                </c:pt>
                <c:pt idx="70">
                  <c:v>1824.3884192409901</c:v>
                </c:pt>
                <c:pt idx="71">
                  <c:v>1825.9838713658</c:v>
                </c:pt>
                <c:pt idx="72">
                  <c:v>1828.6266365930401</c:v>
                </c:pt>
                <c:pt idx="73">
                  <c:v>1827.46394114196</c:v>
                </c:pt>
                <c:pt idx="74">
                  <c:v>1825.2682802705699</c:v>
                </c:pt>
                <c:pt idx="75">
                  <c:v>1822.77657414957</c:v>
                </c:pt>
                <c:pt idx="76">
                  <c:v>1825.04857584816</c:v>
                </c:pt>
                <c:pt idx="77">
                  <c:v>1827.3910055485701</c:v>
                </c:pt>
                <c:pt idx="78">
                  <c:v>1827.8380023723701</c:v>
                </c:pt>
                <c:pt idx="79">
                  <c:v>1825.4792864425201</c:v>
                </c:pt>
                <c:pt idx="80">
                  <c:v>1822.86304462524</c:v>
                </c:pt>
                <c:pt idx="81">
                  <c:v>1821.97541397636</c:v>
                </c:pt>
                <c:pt idx="82">
                  <c:v>1821.13575010667</c:v>
                </c:pt>
                <c:pt idx="83">
                  <c:v>1819.88622972851</c:v>
                </c:pt>
                <c:pt idx="84">
                  <c:v>1815.8709133674599</c:v>
                </c:pt>
                <c:pt idx="85">
                  <c:v>1812.06441373844</c:v>
                </c:pt>
                <c:pt idx="86">
                  <c:v>1810.3193266201099</c:v>
                </c:pt>
                <c:pt idx="87">
                  <c:v>1809.6081782948099</c:v>
                </c:pt>
                <c:pt idx="88">
                  <c:v>1810.9127899360101</c:v>
                </c:pt>
                <c:pt idx="89">
                  <c:v>1815.4710289444999</c:v>
                </c:pt>
                <c:pt idx="90">
                  <c:v>1815.5884704468699</c:v>
                </c:pt>
                <c:pt idx="91">
                  <c:v>1815.77002878952</c:v>
                </c:pt>
                <c:pt idx="92">
                  <c:v>1815.7221503652199</c:v>
                </c:pt>
                <c:pt idx="93">
                  <c:v>1818.1910455759701</c:v>
                </c:pt>
                <c:pt idx="94">
                  <c:v>1821.11925796939</c:v>
                </c:pt>
                <c:pt idx="95">
                  <c:v>1823.22231213026</c:v>
                </c:pt>
                <c:pt idx="96">
                  <c:v>1820.3597567454101</c:v>
                </c:pt>
                <c:pt idx="97">
                  <c:v>1816.6350443584599</c:v>
                </c:pt>
                <c:pt idx="98">
                  <c:v>1825.10156543838</c:v>
                </c:pt>
                <c:pt idx="99">
                  <c:v>1831.50406834363</c:v>
                </c:pt>
                <c:pt idx="100">
                  <c:v>1845.5961402637399</c:v>
                </c:pt>
                <c:pt idx="101">
                  <c:v>1853.8312216687</c:v>
                </c:pt>
                <c:pt idx="102">
                  <c:v>1861.29976465959</c:v>
                </c:pt>
                <c:pt idx="103">
                  <c:v>1872.7708146323</c:v>
                </c:pt>
                <c:pt idx="104">
                  <c:v>1884.02725088804</c:v>
                </c:pt>
                <c:pt idx="105">
                  <c:v>1884.57300660192</c:v>
                </c:pt>
                <c:pt idx="106">
                  <c:v>1897.27651168478</c:v>
                </c:pt>
                <c:pt idx="107">
                  <c:v>1888.22501535677</c:v>
                </c:pt>
                <c:pt idx="108">
                  <c:v>1889.34284918657</c:v>
                </c:pt>
                <c:pt idx="109">
                  <c:v>1892.42861239014</c:v>
                </c:pt>
                <c:pt idx="110">
                  <c:v>1886.80841546844</c:v>
                </c:pt>
                <c:pt idx="111">
                  <c:v>1890.7075044913199</c:v>
                </c:pt>
                <c:pt idx="112">
                  <c:v>1897.4036076126899</c:v>
                </c:pt>
                <c:pt idx="113">
                  <c:v>1888.5096577146601</c:v>
                </c:pt>
                <c:pt idx="114">
                  <c:v>1895.2907129677401</c:v>
                </c:pt>
                <c:pt idx="115">
                  <c:v>1898.68505928428</c:v>
                </c:pt>
                <c:pt idx="116">
                  <c:v>1894.0014060246999</c:v>
                </c:pt>
                <c:pt idx="117">
                  <c:v>1904.6012907540801</c:v>
                </c:pt>
                <c:pt idx="118">
                  <c:v>1902.3115142065701</c:v>
                </c:pt>
                <c:pt idx="119">
                  <c:v>1895.80231516452</c:v>
                </c:pt>
                <c:pt idx="120">
                  <c:v>1900.52541793862</c:v>
                </c:pt>
                <c:pt idx="121">
                  <c:v>1896.27558657394</c:v>
                </c:pt>
                <c:pt idx="122">
                  <c:v>1892.9682821696599</c:v>
                </c:pt>
                <c:pt idx="123">
                  <c:v>1904.64188693765</c:v>
                </c:pt>
                <c:pt idx="124">
                  <c:v>1895.9311202694801</c:v>
                </c:pt>
                <c:pt idx="125">
                  <c:v>1898.40860498248</c:v>
                </c:pt>
                <c:pt idx="126">
                  <c:v>1904.05189584559</c:v>
                </c:pt>
                <c:pt idx="127">
                  <c:v>1899.67013160342</c:v>
                </c:pt>
                <c:pt idx="128">
                  <c:v>1904.3784031504399</c:v>
                </c:pt>
                <c:pt idx="129">
                  <c:v>1909.3294264219801</c:v>
                </c:pt>
                <c:pt idx="130">
                  <c:v>1901.5447613755</c:v>
                </c:pt>
                <c:pt idx="131">
                  <c:v>1908.84405574987</c:v>
                </c:pt>
                <c:pt idx="132">
                  <c:v>1907.7624943907299</c:v>
                </c:pt>
                <c:pt idx="133">
                  <c:v>1903.5086202719301</c:v>
                </c:pt>
                <c:pt idx="134">
                  <c:v>1911.1365945535099</c:v>
                </c:pt>
                <c:pt idx="135">
                  <c:v>1911.0144008467</c:v>
                </c:pt>
                <c:pt idx="136">
                  <c:v>1904.6508763117499</c:v>
                </c:pt>
                <c:pt idx="137">
                  <c:v>1907.1361404496399</c:v>
                </c:pt>
                <c:pt idx="138">
                  <c:v>1902.5958952396199</c:v>
                </c:pt>
                <c:pt idx="139">
                  <c:v>1903.1633560602399</c:v>
                </c:pt>
                <c:pt idx="140">
                  <c:v>1911.77984868213</c:v>
                </c:pt>
                <c:pt idx="141">
                  <c:v>1905.9754345686599</c:v>
                </c:pt>
                <c:pt idx="142">
                  <c:v>1903.3396618368499</c:v>
                </c:pt>
                <c:pt idx="143">
                  <c:v>1907.42145561497</c:v>
                </c:pt>
                <c:pt idx="144">
                  <c:v>1903.7356938370399</c:v>
                </c:pt>
                <c:pt idx="145">
                  <c:v>1910.2579977728501</c:v>
                </c:pt>
                <c:pt idx="146">
                  <c:v>1915.1725904939101</c:v>
                </c:pt>
                <c:pt idx="147">
                  <c:v>1904.8274196938801</c:v>
                </c:pt>
                <c:pt idx="148">
                  <c:v>1909.4559780975401</c:v>
                </c:pt>
                <c:pt idx="149">
                  <c:v>1913.6133145333599</c:v>
                </c:pt>
                <c:pt idx="150">
                  <c:v>1910.056082175</c:v>
                </c:pt>
                <c:pt idx="151">
                  <c:v>1919.2072920451999</c:v>
                </c:pt>
                <c:pt idx="152">
                  <c:v>1917.2739435010999</c:v>
                </c:pt>
                <c:pt idx="153">
                  <c:v>1911.37250114724</c:v>
                </c:pt>
                <c:pt idx="154">
                  <c:v>1916.20039545849</c:v>
                </c:pt>
                <c:pt idx="155">
                  <c:v>1910.01269382277</c:v>
                </c:pt>
                <c:pt idx="156">
                  <c:v>1907.7420643942601</c:v>
                </c:pt>
                <c:pt idx="157">
                  <c:v>1918.8617035780101</c:v>
                </c:pt>
                <c:pt idx="158">
                  <c:v>1911.6812755184801</c:v>
                </c:pt>
                <c:pt idx="159">
                  <c:v>1910.53495959673</c:v>
                </c:pt>
                <c:pt idx="160">
                  <c:v>1915.13400820431</c:v>
                </c:pt>
                <c:pt idx="161">
                  <c:v>1911.1674435167699</c:v>
                </c:pt>
                <c:pt idx="162">
                  <c:v>1916.9328259798001</c:v>
                </c:pt>
                <c:pt idx="163">
                  <c:v>1921.14460637247</c:v>
                </c:pt>
                <c:pt idx="164">
                  <c:v>1908.59314792592</c:v>
                </c:pt>
                <c:pt idx="165">
                  <c:v>1911.7622345279599</c:v>
                </c:pt>
                <c:pt idx="166">
                  <c:v>1912.5502790399901</c:v>
                </c:pt>
                <c:pt idx="167">
                  <c:v>1906.2478363154701</c:v>
                </c:pt>
                <c:pt idx="168">
                  <c:v>1914.1111553529199</c:v>
                </c:pt>
                <c:pt idx="169">
                  <c:v>1913.0139195969</c:v>
                </c:pt>
                <c:pt idx="170">
                  <c:v>1907.37108685208</c:v>
                </c:pt>
                <c:pt idx="171">
                  <c:v>1913.76633129671</c:v>
                </c:pt>
                <c:pt idx="172">
                  <c:v>1910.0917824486501</c:v>
                </c:pt>
                <c:pt idx="173">
                  <c:v>1907.2199824035799</c:v>
                </c:pt>
                <c:pt idx="174">
                  <c:v>1915.6074493476201</c:v>
                </c:pt>
                <c:pt idx="175">
                  <c:v>1909.1800006993201</c:v>
                </c:pt>
                <c:pt idx="176">
                  <c:v>1907.9730193651001</c:v>
                </c:pt>
                <c:pt idx="177">
                  <c:v>1912.3707253175201</c:v>
                </c:pt>
                <c:pt idx="178">
                  <c:v>1906.6153362422101</c:v>
                </c:pt>
                <c:pt idx="179">
                  <c:v>1909.6425595221699</c:v>
                </c:pt>
                <c:pt idx="180">
                  <c:v>1913.70299886821</c:v>
                </c:pt>
                <c:pt idx="181">
                  <c:v>1905.9551991440001</c:v>
                </c:pt>
                <c:pt idx="182">
                  <c:v>1907.6009090028699</c:v>
                </c:pt>
                <c:pt idx="183">
                  <c:v>1906.08728809536</c:v>
                </c:pt>
                <c:pt idx="184">
                  <c:v>1899.6553413464701</c:v>
                </c:pt>
                <c:pt idx="185">
                  <c:v>1908.0021444587901</c:v>
                </c:pt>
                <c:pt idx="186">
                  <c:v>1909.3203463607999</c:v>
                </c:pt>
                <c:pt idx="187">
                  <c:v>1904.5819977538199</c:v>
                </c:pt>
                <c:pt idx="188">
                  <c:v>1910.29897269189</c:v>
                </c:pt>
                <c:pt idx="189">
                  <c:v>1907.53967768844</c:v>
                </c:pt>
                <c:pt idx="190">
                  <c:v>1907.69388248208</c:v>
                </c:pt>
                <c:pt idx="191">
                  <c:v>1917.33800679094</c:v>
                </c:pt>
                <c:pt idx="192">
                  <c:v>1908.57779587442</c:v>
                </c:pt>
                <c:pt idx="193">
                  <c:v>1905.4877787657799</c:v>
                </c:pt>
                <c:pt idx="194">
                  <c:v>1908.95354577184</c:v>
                </c:pt>
                <c:pt idx="195">
                  <c:v>1902.8135928797501</c:v>
                </c:pt>
                <c:pt idx="196">
                  <c:v>1907.16768887905</c:v>
                </c:pt>
                <c:pt idx="197">
                  <c:v>1911.8892079183699</c:v>
                </c:pt>
                <c:pt idx="198">
                  <c:v>1901.54648176257</c:v>
                </c:pt>
                <c:pt idx="199">
                  <c:v>1908.52628243607</c:v>
                </c:pt>
                <c:pt idx="200">
                  <c:v>1911.1639238818</c:v>
                </c:pt>
                <c:pt idx="201">
                  <c:v>1904.9494375530201</c:v>
                </c:pt>
                <c:pt idx="202">
                  <c:v>1911.17735182366</c:v>
                </c:pt>
                <c:pt idx="203">
                  <c:v>1909.65642960587</c:v>
                </c:pt>
                <c:pt idx="204">
                  <c:v>1905.5630020234501</c:v>
                </c:pt>
                <c:pt idx="205">
                  <c:v>1915.07073001855</c:v>
                </c:pt>
                <c:pt idx="206">
                  <c:v>1909.4558695252099</c:v>
                </c:pt>
                <c:pt idx="207">
                  <c:v>1905.6464924946899</c:v>
                </c:pt>
                <c:pt idx="208">
                  <c:v>1916.1811960426</c:v>
                </c:pt>
                <c:pt idx="209">
                  <c:v>1908.3865878398301</c:v>
                </c:pt>
                <c:pt idx="210">
                  <c:v>1908.1766226945999</c:v>
                </c:pt>
                <c:pt idx="211">
                  <c:v>1910.9109223400401</c:v>
                </c:pt>
                <c:pt idx="212">
                  <c:v>1901.7526907336</c:v>
                </c:pt>
                <c:pt idx="213">
                  <c:v>1905.86698891524</c:v>
                </c:pt>
                <c:pt idx="214">
                  <c:v>1912.0955690460701</c:v>
                </c:pt>
                <c:pt idx="215">
                  <c:v>1902.1353986884401</c:v>
                </c:pt>
                <c:pt idx="216">
                  <c:v>1906.5848497873401</c:v>
                </c:pt>
                <c:pt idx="217">
                  <c:v>1909.52418343107</c:v>
                </c:pt>
                <c:pt idx="218">
                  <c:v>1907.10274239971</c:v>
                </c:pt>
                <c:pt idx="219">
                  <c:v>1916.51405577934</c:v>
                </c:pt>
                <c:pt idx="220">
                  <c:v>1916.3871531656</c:v>
                </c:pt>
                <c:pt idx="221">
                  <c:v>1909.3461038787</c:v>
                </c:pt>
                <c:pt idx="222">
                  <c:v>1915.92075151872</c:v>
                </c:pt>
                <c:pt idx="223">
                  <c:v>1910.0185249000399</c:v>
                </c:pt>
                <c:pt idx="224">
                  <c:v>1907.8059359424001</c:v>
                </c:pt>
                <c:pt idx="225">
                  <c:v>1912.91939351163</c:v>
                </c:pt>
                <c:pt idx="226">
                  <c:v>1902.98262229736</c:v>
                </c:pt>
                <c:pt idx="227">
                  <c:v>1900.5829920292001</c:v>
                </c:pt>
                <c:pt idx="228">
                  <c:v>1905.5448840107699</c:v>
                </c:pt>
                <c:pt idx="229">
                  <c:v>1899.57926611535</c:v>
                </c:pt>
                <c:pt idx="230">
                  <c:v>1909.4078466425799</c:v>
                </c:pt>
                <c:pt idx="231">
                  <c:v>1916.5124258809701</c:v>
                </c:pt>
                <c:pt idx="232">
                  <c:v>1909.1333479421301</c:v>
                </c:pt>
                <c:pt idx="233">
                  <c:v>1913.8721873181801</c:v>
                </c:pt>
                <c:pt idx="234">
                  <c:v>1914.3732753556501</c:v>
                </c:pt>
                <c:pt idx="235">
                  <c:v>1909.45044874671</c:v>
                </c:pt>
                <c:pt idx="236">
                  <c:v>1915.38238498546</c:v>
                </c:pt>
                <c:pt idx="237">
                  <c:v>1913.3995889319799</c:v>
                </c:pt>
                <c:pt idx="238">
                  <c:v>1903.5186266651001</c:v>
                </c:pt>
                <c:pt idx="239">
                  <c:v>1907.0718068551701</c:v>
                </c:pt>
                <c:pt idx="240">
                  <c:v>1902.38018712542</c:v>
                </c:pt>
                <c:pt idx="241">
                  <c:v>1903.07399546069</c:v>
                </c:pt>
                <c:pt idx="242">
                  <c:v>1910.7081056613499</c:v>
                </c:pt>
                <c:pt idx="243">
                  <c:v>1907.0839706495799</c:v>
                </c:pt>
                <c:pt idx="244">
                  <c:v>1906.92031011738</c:v>
                </c:pt>
                <c:pt idx="245">
                  <c:v>1911.6805224105101</c:v>
                </c:pt>
                <c:pt idx="246">
                  <c:v>1906.5032455875501</c:v>
                </c:pt>
                <c:pt idx="247">
                  <c:v>1913.4919583615499</c:v>
                </c:pt>
                <c:pt idx="248">
                  <c:v>1918.24677915147</c:v>
                </c:pt>
                <c:pt idx="249">
                  <c:v>1909.1010640366601</c:v>
                </c:pt>
                <c:pt idx="250">
                  <c:v>1912.1542451385201</c:v>
                </c:pt>
                <c:pt idx="251">
                  <c:v>1910.4052188092701</c:v>
                </c:pt>
                <c:pt idx="252">
                  <c:v>1907.9719439543001</c:v>
                </c:pt>
                <c:pt idx="253">
                  <c:v>1918.0569804782201</c:v>
                </c:pt>
                <c:pt idx="254">
                  <c:v>1917.00694183423</c:v>
                </c:pt>
                <c:pt idx="255">
                  <c:v>1909.5824775700901</c:v>
                </c:pt>
                <c:pt idx="256">
                  <c:v>1915.8579438537499</c:v>
                </c:pt>
                <c:pt idx="257">
                  <c:v>1912.9675931173001</c:v>
                </c:pt>
                <c:pt idx="258">
                  <c:v>1912.2364633356301</c:v>
                </c:pt>
                <c:pt idx="259">
                  <c:v>1919.8824236318001</c:v>
                </c:pt>
                <c:pt idx="260">
                  <c:v>1912.0543571073499</c:v>
                </c:pt>
                <c:pt idx="261">
                  <c:v>1906.8459362369299</c:v>
                </c:pt>
                <c:pt idx="262">
                  <c:v>1912.5709423298799</c:v>
                </c:pt>
                <c:pt idx="263">
                  <c:v>1907.1087074151999</c:v>
                </c:pt>
                <c:pt idx="264">
                  <c:v>1914.5086420289599</c:v>
                </c:pt>
                <c:pt idx="265">
                  <c:v>1919.74962472005</c:v>
                </c:pt>
                <c:pt idx="266">
                  <c:v>1907.6042379462599</c:v>
                </c:pt>
                <c:pt idx="267">
                  <c:v>1909.0194006709501</c:v>
                </c:pt>
                <c:pt idx="268">
                  <c:v>1912.0653471794801</c:v>
                </c:pt>
                <c:pt idx="269">
                  <c:v>1904.9924228638999</c:v>
                </c:pt>
                <c:pt idx="270">
                  <c:v>1913.0850598561101</c:v>
                </c:pt>
                <c:pt idx="271">
                  <c:v>1908.4835944875699</c:v>
                </c:pt>
                <c:pt idx="272">
                  <c:v>1900.16409360183</c:v>
                </c:pt>
                <c:pt idx="273">
                  <c:v>1905.14153419884</c:v>
                </c:pt>
                <c:pt idx="274">
                  <c:v>1903.8900444222099</c:v>
                </c:pt>
                <c:pt idx="275">
                  <c:v>1902.1471526914499</c:v>
                </c:pt>
                <c:pt idx="276">
                  <c:v>1913.27653991681</c:v>
                </c:pt>
                <c:pt idx="277">
                  <c:v>1905.20778279153</c:v>
                </c:pt>
                <c:pt idx="278">
                  <c:v>1903.06713289706</c:v>
                </c:pt>
                <c:pt idx="279">
                  <c:v>1909.7132572753301</c:v>
                </c:pt>
                <c:pt idx="280">
                  <c:v>1907.03511763652</c:v>
                </c:pt>
                <c:pt idx="281">
                  <c:v>1914.7010662934999</c:v>
                </c:pt>
                <c:pt idx="282">
                  <c:v>1919.1990811165899</c:v>
                </c:pt>
                <c:pt idx="283">
                  <c:v>1908.7858780678901</c:v>
                </c:pt>
                <c:pt idx="284">
                  <c:v>1910.9926468275801</c:v>
                </c:pt>
                <c:pt idx="285">
                  <c:v>1912.3342915195999</c:v>
                </c:pt>
                <c:pt idx="286">
                  <c:v>1905.5311894439001</c:v>
                </c:pt>
                <c:pt idx="287">
                  <c:v>1912.52993053356</c:v>
                </c:pt>
                <c:pt idx="288">
                  <c:v>1909.2967757577101</c:v>
                </c:pt>
                <c:pt idx="289">
                  <c:v>1903.8178083452201</c:v>
                </c:pt>
                <c:pt idx="290">
                  <c:v>1906.6450543056101</c:v>
                </c:pt>
                <c:pt idx="291">
                  <c:v>1905.3982812552299</c:v>
                </c:pt>
                <c:pt idx="292">
                  <c:v>1903.09396388136</c:v>
                </c:pt>
                <c:pt idx="293">
                  <c:v>1916.84246509697</c:v>
                </c:pt>
                <c:pt idx="294">
                  <c:v>1908.60197113256</c:v>
                </c:pt>
                <c:pt idx="295">
                  <c:v>1904.47845361547</c:v>
                </c:pt>
                <c:pt idx="296">
                  <c:v>1910.4854455370901</c:v>
                </c:pt>
                <c:pt idx="297">
                  <c:v>1903.5135277443901</c:v>
                </c:pt>
                <c:pt idx="298">
                  <c:v>1907.4710190230501</c:v>
                </c:pt>
                <c:pt idx="299">
                  <c:v>1914.18357428175</c:v>
                </c:pt>
                <c:pt idx="300">
                  <c:v>1903.51339427476</c:v>
                </c:pt>
                <c:pt idx="301">
                  <c:v>1910.3216871374</c:v>
                </c:pt>
                <c:pt idx="302">
                  <c:v>1913.7696424092201</c:v>
                </c:pt>
                <c:pt idx="303">
                  <c:v>1906.90645678075</c:v>
                </c:pt>
                <c:pt idx="304">
                  <c:v>1919.7692333355001</c:v>
                </c:pt>
                <c:pt idx="305">
                  <c:v>1921.5647856036401</c:v>
                </c:pt>
                <c:pt idx="306">
                  <c:v>1916.12350681004</c:v>
                </c:pt>
                <c:pt idx="307">
                  <c:v>1922.53894714285</c:v>
                </c:pt>
                <c:pt idx="308">
                  <c:v>1917.9998216592601</c:v>
                </c:pt>
                <c:pt idx="309">
                  <c:v>1915.8738618689899</c:v>
                </c:pt>
                <c:pt idx="310">
                  <c:v>1926.2690798403301</c:v>
                </c:pt>
                <c:pt idx="311">
                  <c:v>1919.9873017325101</c:v>
                </c:pt>
                <c:pt idx="312">
                  <c:v>1918.44310504187</c:v>
                </c:pt>
                <c:pt idx="313">
                  <c:v>1921.4516691588699</c:v>
                </c:pt>
                <c:pt idx="314">
                  <c:v>1910.8689356094401</c:v>
                </c:pt>
                <c:pt idx="315">
                  <c:v>1917.43402538328</c:v>
                </c:pt>
                <c:pt idx="316">
                  <c:v>1924.8864308546399</c:v>
                </c:pt>
                <c:pt idx="317">
                  <c:v>1916.98182359926</c:v>
                </c:pt>
                <c:pt idx="318">
                  <c:v>1917.8958706035401</c:v>
                </c:pt>
                <c:pt idx="319">
                  <c:v>1917.0840039862201</c:v>
                </c:pt>
                <c:pt idx="320">
                  <c:v>1911.3438261209501</c:v>
                </c:pt>
                <c:pt idx="321">
                  <c:v>1923.9242341905001</c:v>
                </c:pt>
                <c:pt idx="322">
                  <c:v>1919.07697596034</c:v>
                </c:pt>
                <c:pt idx="323">
                  <c:v>1912.20394828592</c:v>
                </c:pt>
                <c:pt idx="324">
                  <c:v>1915.03527698631</c:v>
                </c:pt>
                <c:pt idx="325">
                  <c:v>1914.10086032301</c:v>
                </c:pt>
                <c:pt idx="326">
                  <c:v>1913.08114874838</c:v>
                </c:pt>
                <c:pt idx="327">
                  <c:v>1923.9801635966901</c:v>
                </c:pt>
                <c:pt idx="328">
                  <c:v>1912.7684988200799</c:v>
                </c:pt>
                <c:pt idx="329">
                  <c:v>1912.24158837083</c:v>
                </c:pt>
                <c:pt idx="330">
                  <c:v>1914.241741396</c:v>
                </c:pt>
                <c:pt idx="331">
                  <c:v>1907.8144176137801</c:v>
                </c:pt>
                <c:pt idx="332">
                  <c:v>1909.5164530644199</c:v>
                </c:pt>
                <c:pt idx="333">
                  <c:v>1913.3219894660201</c:v>
                </c:pt>
                <c:pt idx="334">
                  <c:v>1901.4171198520701</c:v>
                </c:pt>
                <c:pt idx="335">
                  <c:v>1905.31743621945</c:v>
                </c:pt>
                <c:pt idx="336">
                  <c:v>1905.2087190550899</c:v>
                </c:pt>
                <c:pt idx="337">
                  <c:v>1902.5082044703599</c:v>
                </c:pt>
                <c:pt idx="338">
                  <c:v>1914.36971422435</c:v>
                </c:pt>
                <c:pt idx="339">
                  <c:v>1920.7718055539999</c:v>
                </c:pt>
                <c:pt idx="340">
                  <c:v>1919.4518607719001</c:v>
                </c:pt>
                <c:pt idx="341">
                  <c:v>1928.7137195911901</c:v>
                </c:pt>
                <c:pt idx="342">
                  <c:v>1928.29526639549</c:v>
                </c:pt>
                <c:pt idx="343">
                  <c:v>1930.7401560978301</c:v>
                </c:pt>
                <c:pt idx="344">
                  <c:v>1941.1967280931899</c:v>
                </c:pt>
                <c:pt idx="345">
                  <c:v>1934.9905054686101</c:v>
                </c:pt>
                <c:pt idx="346">
                  <c:v>1924.57362775041</c:v>
                </c:pt>
                <c:pt idx="347">
                  <c:v>1926.0673810094299</c:v>
                </c:pt>
                <c:pt idx="348">
                  <c:v>1917.60530902403</c:v>
                </c:pt>
                <c:pt idx="349">
                  <c:v>1920.32788070431</c:v>
                </c:pt>
                <c:pt idx="350">
                  <c:v>1925.7492996429901</c:v>
                </c:pt>
                <c:pt idx="351">
                  <c:v>1911.6830673587399</c:v>
                </c:pt>
                <c:pt idx="352">
                  <c:v>1910.5236743927501</c:v>
                </c:pt>
                <c:pt idx="353">
                  <c:v>1911.8403639505</c:v>
                </c:pt>
                <c:pt idx="354">
                  <c:v>1904.04794053982</c:v>
                </c:pt>
                <c:pt idx="355">
                  <c:v>1913.54903569164</c:v>
                </c:pt>
                <c:pt idx="356">
                  <c:v>1912.8171622804</c:v>
                </c:pt>
                <c:pt idx="357">
                  <c:v>1901.1066626796901</c:v>
                </c:pt>
                <c:pt idx="358">
                  <c:v>1909.6995795427799</c:v>
                </c:pt>
                <c:pt idx="359">
                  <c:v>1908.10498307991</c:v>
                </c:pt>
                <c:pt idx="360">
                  <c:v>1908.78009730029</c:v>
                </c:pt>
                <c:pt idx="361">
                  <c:v>1915.62666587064</c:v>
                </c:pt>
                <c:pt idx="362">
                  <c:v>1908.20930671631</c:v>
                </c:pt>
                <c:pt idx="363">
                  <c:v>1906.4074348751601</c:v>
                </c:pt>
                <c:pt idx="364">
                  <c:v>1911.20529323704</c:v>
                </c:pt>
                <c:pt idx="365">
                  <c:v>1905.96332244526</c:v>
                </c:pt>
                <c:pt idx="366">
                  <c:v>1912.4637081484</c:v>
                </c:pt>
                <c:pt idx="367">
                  <c:v>1922.9248460174399</c:v>
                </c:pt>
                <c:pt idx="368">
                  <c:v>1916.3809271514699</c:v>
                </c:pt>
                <c:pt idx="369">
                  <c:v>1919.99019368478</c:v>
                </c:pt>
                <c:pt idx="370">
                  <c:v>1924.5103275803699</c:v>
                </c:pt>
                <c:pt idx="371">
                  <c:v>1920.59794360468</c:v>
                </c:pt>
                <c:pt idx="372">
                  <c:v>1928.5333338446401</c:v>
                </c:pt>
                <c:pt idx="373">
                  <c:v>1929.32596802232</c:v>
                </c:pt>
                <c:pt idx="374">
                  <c:v>1921.68430618771</c:v>
                </c:pt>
                <c:pt idx="375">
                  <c:v>1929.2570576892099</c:v>
                </c:pt>
                <c:pt idx="376">
                  <c:v>1925.62463545114</c:v>
                </c:pt>
                <c:pt idx="377">
                  <c:v>1922.3351029421401</c:v>
                </c:pt>
                <c:pt idx="378">
                  <c:v>1928.50778503114</c:v>
                </c:pt>
                <c:pt idx="379">
                  <c:v>1916.0641607907501</c:v>
                </c:pt>
                <c:pt idx="380">
                  <c:v>1909.18226112758</c:v>
                </c:pt>
                <c:pt idx="381">
                  <c:v>1913.9729016879301</c:v>
                </c:pt>
                <c:pt idx="382">
                  <c:v>1907.7196490240201</c:v>
                </c:pt>
                <c:pt idx="383">
                  <c:v>1910.2158326481001</c:v>
                </c:pt>
                <c:pt idx="384">
                  <c:v>1914.99159697858</c:v>
                </c:pt>
                <c:pt idx="385">
                  <c:v>1906.7933788784401</c:v>
                </c:pt>
                <c:pt idx="386">
                  <c:v>1914.1163434473799</c:v>
                </c:pt>
                <c:pt idx="387">
                  <c:v>1918.96544403341</c:v>
                </c:pt>
                <c:pt idx="388">
                  <c:v>1906.56381106662</c:v>
                </c:pt>
                <c:pt idx="389">
                  <c:v>1912.0173390746199</c:v>
                </c:pt>
                <c:pt idx="390">
                  <c:v>1909.4727200478901</c:v>
                </c:pt>
                <c:pt idx="391">
                  <c:v>1901.09746088623</c:v>
                </c:pt>
                <c:pt idx="392">
                  <c:v>1912.0215737646199</c:v>
                </c:pt>
                <c:pt idx="393">
                  <c:v>1905.9431124028099</c:v>
                </c:pt>
                <c:pt idx="394">
                  <c:v>1902.44016032784</c:v>
                </c:pt>
                <c:pt idx="395">
                  <c:v>1914.21667313848</c:v>
                </c:pt>
                <c:pt idx="396">
                  <c:v>1912.3237281578499</c:v>
                </c:pt>
                <c:pt idx="397">
                  <c:v>1912.0072880150501</c:v>
                </c:pt>
                <c:pt idx="398">
                  <c:v>1915.1764955203701</c:v>
                </c:pt>
                <c:pt idx="399">
                  <c:v>1905.4460262140799</c:v>
                </c:pt>
                <c:pt idx="400">
                  <c:v>1912.6815387199199</c:v>
                </c:pt>
                <c:pt idx="401">
                  <c:v>1919.02822167965</c:v>
                </c:pt>
                <c:pt idx="402">
                  <c:v>1909.86992971924</c:v>
                </c:pt>
                <c:pt idx="403">
                  <c:v>1910.1670102134599</c:v>
                </c:pt>
                <c:pt idx="404">
                  <c:v>1909.60355411316</c:v>
                </c:pt>
                <c:pt idx="405">
                  <c:v>1903.88850846014</c:v>
                </c:pt>
                <c:pt idx="406">
                  <c:v>1912.2456289060301</c:v>
                </c:pt>
                <c:pt idx="407">
                  <c:v>1907.6660568785301</c:v>
                </c:pt>
                <c:pt idx="408">
                  <c:v>1897.5554695016799</c:v>
                </c:pt>
                <c:pt idx="409">
                  <c:v>1902.9790199845199</c:v>
                </c:pt>
                <c:pt idx="410">
                  <c:v>1898.24718918654</c:v>
                </c:pt>
                <c:pt idx="411">
                  <c:v>1897.1741616953</c:v>
                </c:pt>
                <c:pt idx="412">
                  <c:v>1907.71957477042</c:v>
                </c:pt>
                <c:pt idx="413">
                  <c:v>1901.54663242827</c:v>
                </c:pt>
                <c:pt idx="414">
                  <c:v>1905.18274404525</c:v>
                </c:pt>
                <c:pt idx="415">
                  <c:v>1911.3264235085001</c:v>
                </c:pt>
                <c:pt idx="416">
                  <c:v>1901.4603670736401</c:v>
                </c:pt>
                <c:pt idx="417">
                  <c:v>1907.0955310059701</c:v>
                </c:pt>
                <c:pt idx="418">
                  <c:v>1914.4473879828499</c:v>
                </c:pt>
                <c:pt idx="419">
                  <c:v>1905.58915339852</c:v>
                </c:pt>
                <c:pt idx="420">
                  <c:v>1910.8000355331801</c:v>
                </c:pt>
                <c:pt idx="421">
                  <c:v>1910.7232116790699</c:v>
                </c:pt>
                <c:pt idx="422">
                  <c:v>1903.31964161875</c:v>
                </c:pt>
                <c:pt idx="423">
                  <c:v>1912.5493804149601</c:v>
                </c:pt>
                <c:pt idx="424">
                  <c:v>1912.5577527616099</c:v>
                </c:pt>
                <c:pt idx="425">
                  <c:v>1906.1971879635701</c:v>
                </c:pt>
                <c:pt idx="426">
                  <c:v>1915.2180073381201</c:v>
                </c:pt>
                <c:pt idx="427">
                  <c:v>1911.8228740613099</c:v>
                </c:pt>
                <c:pt idx="428">
                  <c:v>1909.59985905446</c:v>
                </c:pt>
                <c:pt idx="429">
                  <c:v>1920.37442345246</c:v>
                </c:pt>
                <c:pt idx="430">
                  <c:v>1919.95732781169</c:v>
                </c:pt>
                <c:pt idx="431">
                  <c:v>1916.7387367528199</c:v>
                </c:pt>
                <c:pt idx="432">
                  <c:v>1922.38325349774</c:v>
                </c:pt>
                <c:pt idx="433">
                  <c:v>1914.79481993421</c:v>
                </c:pt>
                <c:pt idx="434">
                  <c:v>1921.10731893609</c:v>
                </c:pt>
                <c:pt idx="435">
                  <c:v>1929.8321709859599</c:v>
                </c:pt>
                <c:pt idx="436">
                  <c:v>1922.8670140159199</c:v>
                </c:pt>
                <c:pt idx="437">
                  <c:v>1926.99545621425</c:v>
                </c:pt>
                <c:pt idx="438">
                  <c:v>1931.21268993492</c:v>
                </c:pt>
                <c:pt idx="439">
                  <c:v>1925.5072881292399</c:v>
                </c:pt>
                <c:pt idx="440">
                  <c:v>1933.8103289660401</c:v>
                </c:pt>
                <c:pt idx="441">
                  <c:v>1933.4011513187199</c:v>
                </c:pt>
                <c:pt idx="442">
                  <c:v>1922.9381502210299</c:v>
                </c:pt>
                <c:pt idx="443">
                  <c:v>1929.50926863121</c:v>
                </c:pt>
                <c:pt idx="444">
                  <c:v>1928.03263593731</c:v>
                </c:pt>
                <c:pt idx="445">
                  <c:v>1923.7711852549801</c:v>
                </c:pt>
                <c:pt idx="446">
                  <c:v>1933.82279256785</c:v>
                </c:pt>
                <c:pt idx="447">
                  <c:v>1932.56911756822</c:v>
                </c:pt>
                <c:pt idx="448">
                  <c:v>1926.7093315279001</c:v>
                </c:pt>
                <c:pt idx="449">
                  <c:v>1936.30823715517</c:v>
                </c:pt>
                <c:pt idx="450">
                  <c:v>1928.9164985170801</c:v>
                </c:pt>
                <c:pt idx="451">
                  <c:v>1930.6362912833399</c:v>
                </c:pt>
                <c:pt idx="452">
                  <c:v>1938.7535988582099</c:v>
                </c:pt>
                <c:pt idx="453">
                  <c:v>1931.8020659648</c:v>
                </c:pt>
                <c:pt idx="454">
                  <c:v>1929.7876641416799</c:v>
                </c:pt>
                <c:pt idx="455">
                  <c:v>1932.8384173666</c:v>
                </c:pt>
                <c:pt idx="456">
                  <c:v>1924.46566649752</c:v>
                </c:pt>
                <c:pt idx="457">
                  <c:v>1937.1129860624701</c:v>
                </c:pt>
                <c:pt idx="458">
                  <c:v>1937.2200866128001</c:v>
                </c:pt>
                <c:pt idx="459">
                  <c:v>1928.42545229661</c:v>
                </c:pt>
                <c:pt idx="460">
                  <c:v>1935.67220626688</c:v>
                </c:pt>
                <c:pt idx="461">
                  <c:v>1932.4274674170099</c:v>
                </c:pt>
                <c:pt idx="462">
                  <c:v>1930.79962551636</c:v>
                </c:pt>
                <c:pt idx="463">
                  <c:v>1942.30716157506</c:v>
                </c:pt>
                <c:pt idx="464">
                  <c:v>1933.3191293236</c:v>
                </c:pt>
                <c:pt idx="465">
                  <c:v>1929.9933265936099</c:v>
                </c:pt>
                <c:pt idx="466">
                  <c:v>1932.8034028346201</c:v>
                </c:pt>
                <c:pt idx="467">
                  <c:v>1921.37375528661</c:v>
                </c:pt>
                <c:pt idx="468">
                  <c:v>1923.9787283640701</c:v>
                </c:pt>
                <c:pt idx="469">
                  <c:v>1934.93317941849</c:v>
                </c:pt>
                <c:pt idx="470">
                  <c:v>1925.6363763992399</c:v>
                </c:pt>
                <c:pt idx="471">
                  <c:v>1927.9579108129799</c:v>
                </c:pt>
                <c:pt idx="472">
                  <c:v>1928.18053666579</c:v>
                </c:pt>
                <c:pt idx="473">
                  <c:v>1926.7202330069199</c:v>
                </c:pt>
                <c:pt idx="474">
                  <c:v>1940.2115157189701</c:v>
                </c:pt>
                <c:pt idx="475">
                  <c:v>1942.9268193200601</c:v>
                </c:pt>
                <c:pt idx="476">
                  <c:v>1925.80034036285</c:v>
                </c:pt>
                <c:pt idx="477">
                  <c:v>1926.0394299147999</c:v>
                </c:pt>
                <c:pt idx="478">
                  <c:v>1924.9948032401901</c:v>
                </c:pt>
                <c:pt idx="479">
                  <c:v>1924.2855662397701</c:v>
                </c:pt>
                <c:pt idx="480">
                  <c:v>1932.8063131187</c:v>
                </c:pt>
                <c:pt idx="481">
                  <c:v>1924.8199713813699</c:v>
                </c:pt>
                <c:pt idx="482">
                  <c:v>1920.8639668890601</c:v>
                </c:pt>
                <c:pt idx="483">
                  <c:v>1930.46771676925</c:v>
                </c:pt>
                <c:pt idx="484">
                  <c:v>1924.5860814397299</c:v>
                </c:pt>
                <c:pt idx="485">
                  <c:v>1924.87336320085</c:v>
                </c:pt>
                <c:pt idx="486">
                  <c:v>1931.0076223425301</c:v>
                </c:pt>
                <c:pt idx="487">
                  <c:v>1919.30848265144</c:v>
                </c:pt>
                <c:pt idx="488">
                  <c:v>1920.6763170419699</c:v>
                </c:pt>
                <c:pt idx="489">
                  <c:v>1920.5490184718701</c:v>
                </c:pt>
                <c:pt idx="490">
                  <c:v>1913.474696713</c:v>
                </c:pt>
                <c:pt idx="491">
                  <c:v>1925.0416670759901</c:v>
                </c:pt>
                <c:pt idx="492">
                  <c:v>1930.2061719317601</c:v>
                </c:pt>
                <c:pt idx="493">
                  <c:v>1920.8939660352601</c:v>
                </c:pt>
                <c:pt idx="494">
                  <c:v>1927.35995772978</c:v>
                </c:pt>
                <c:pt idx="495">
                  <c:v>1924.34762138831</c:v>
                </c:pt>
                <c:pt idx="496">
                  <c:v>1922.40686638124</c:v>
                </c:pt>
                <c:pt idx="497">
                  <c:v>1934.27164127585</c:v>
                </c:pt>
                <c:pt idx="498">
                  <c:v>1925.59381914595</c:v>
                </c:pt>
                <c:pt idx="499">
                  <c:v>1920.21079212364</c:v>
                </c:pt>
                <c:pt idx="500">
                  <c:v>1927.79714585079</c:v>
                </c:pt>
                <c:pt idx="501">
                  <c:v>1925.2872508334599</c:v>
                </c:pt>
                <c:pt idx="502">
                  <c:v>1931.9652773253199</c:v>
                </c:pt>
                <c:pt idx="503">
                  <c:v>1942.6973089412199</c:v>
                </c:pt>
                <c:pt idx="504">
                  <c:v>1932.52157935474</c:v>
                </c:pt>
                <c:pt idx="505">
                  <c:v>1937.5511703866</c:v>
                </c:pt>
                <c:pt idx="506">
                  <c:v>1938.09052624625</c:v>
                </c:pt>
                <c:pt idx="507">
                  <c:v>1934.66701732878</c:v>
                </c:pt>
                <c:pt idx="508">
                  <c:v>1942.6192320195</c:v>
                </c:pt>
                <c:pt idx="509">
                  <c:v>1941.0913322896899</c:v>
                </c:pt>
                <c:pt idx="510">
                  <c:v>1931.0337687860199</c:v>
                </c:pt>
                <c:pt idx="511">
                  <c:v>1936.6875669722299</c:v>
                </c:pt>
                <c:pt idx="512">
                  <c:v>1935.7463814533501</c:v>
                </c:pt>
                <c:pt idx="513">
                  <c:v>1932.78946601244</c:v>
                </c:pt>
                <c:pt idx="514">
                  <c:v>1943.22836084802</c:v>
                </c:pt>
                <c:pt idx="515">
                  <c:v>1935.27449768939</c:v>
                </c:pt>
                <c:pt idx="516">
                  <c:v>1931.14739002995</c:v>
                </c:pt>
                <c:pt idx="517">
                  <c:v>1936.8509595418</c:v>
                </c:pt>
                <c:pt idx="518">
                  <c:v>1932.6721548661999</c:v>
                </c:pt>
                <c:pt idx="519">
                  <c:v>1937.7131248713399</c:v>
                </c:pt>
                <c:pt idx="520">
                  <c:v>1946.54045037474</c:v>
                </c:pt>
                <c:pt idx="521">
                  <c:v>1933.42073849905</c:v>
                </c:pt>
                <c:pt idx="522">
                  <c:v>1936.37071766585</c:v>
                </c:pt>
                <c:pt idx="523">
                  <c:v>1936.7091461432001</c:v>
                </c:pt>
                <c:pt idx="524">
                  <c:v>1930.4913914804899</c:v>
                </c:pt>
                <c:pt idx="525">
                  <c:v>1932.66816437895</c:v>
                </c:pt>
                <c:pt idx="526">
                  <c:v>1928.8906091312899</c:v>
                </c:pt>
                <c:pt idx="527">
                  <c:v>1917.3650134859099</c:v>
                </c:pt>
                <c:pt idx="528">
                  <c:v>1923.3551930568501</c:v>
                </c:pt>
                <c:pt idx="529">
                  <c:v>1921.2135187442</c:v>
                </c:pt>
                <c:pt idx="530">
                  <c:v>1919.27562829413</c:v>
                </c:pt>
                <c:pt idx="531">
                  <c:v>1929.0869692211299</c:v>
                </c:pt>
                <c:pt idx="532">
                  <c:v>1927.7325156848101</c:v>
                </c:pt>
                <c:pt idx="533">
                  <c:v>1924.53773608183</c:v>
                </c:pt>
                <c:pt idx="534">
                  <c:v>1931.0460429100001</c:v>
                </c:pt>
                <c:pt idx="535">
                  <c:v>1923.8598268053299</c:v>
                </c:pt>
                <c:pt idx="536">
                  <c:v>1922.17898924573</c:v>
                </c:pt>
                <c:pt idx="537">
                  <c:v>1928.2461022730299</c:v>
                </c:pt>
                <c:pt idx="538">
                  <c:v>1919.2435485009501</c:v>
                </c:pt>
                <c:pt idx="539">
                  <c:v>1921.02686581845</c:v>
                </c:pt>
                <c:pt idx="540">
                  <c:v>1921.94804761511</c:v>
                </c:pt>
                <c:pt idx="541">
                  <c:v>1914.1503338996699</c:v>
                </c:pt>
                <c:pt idx="542">
                  <c:v>1923.3974382149199</c:v>
                </c:pt>
                <c:pt idx="543">
                  <c:v>1928.5606185563299</c:v>
                </c:pt>
                <c:pt idx="544">
                  <c:v>1921.40066443261</c:v>
                </c:pt>
                <c:pt idx="545">
                  <c:v>1923.9762935183701</c:v>
                </c:pt>
                <c:pt idx="546">
                  <c:v>1920.1942400058999</c:v>
                </c:pt>
                <c:pt idx="547">
                  <c:v>1916.4929125715901</c:v>
                </c:pt>
                <c:pt idx="548">
                  <c:v>1929.11081431148</c:v>
                </c:pt>
                <c:pt idx="549">
                  <c:v>1920.57427432952</c:v>
                </c:pt>
                <c:pt idx="550">
                  <c:v>1916.01412118248</c:v>
                </c:pt>
                <c:pt idx="551">
                  <c:v>1919.8780463268499</c:v>
                </c:pt>
                <c:pt idx="552">
                  <c:v>1914.4815099175501</c:v>
                </c:pt>
                <c:pt idx="553">
                  <c:v>1916.47768109766</c:v>
                </c:pt>
                <c:pt idx="554">
                  <c:v>1924.6875420056799</c:v>
                </c:pt>
                <c:pt idx="555">
                  <c:v>1914.9478163659101</c:v>
                </c:pt>
                <c:pt idx="556">
                  <c:v>1917.14051713752</c:v>
                </c:pt>
                <c:pt idx="557">
                  <c:v>1917.10172492214</c:v>
                </c:pt>
                <c:pt idx="558">
                  <c:v>1912.0026496671301</c:v>
                </c:pt>
                <c:pt idx="559">
                  <c:v>1920.67512027419</c:v>
                </c:pt>
                <c:pt idx="560">
                  <c:v>1923.8378368788001</c:v>
                </c:pt>
                <c:pt idx="561">
                  <c:v>1914.02233697663</c:v>
                </c:pt>
                <c:pt idx="562">
                  <c:v>1918.7261843444701</c:v>
                </c:pt>
                <c:pt idx="563">
                  <c:v>1916.8040557197701</c:v>
                </c:pt>
                <c:pt idx="564">
                  <c:v>1913.99707382731</c:v>
                </c:pt>
                <c:pt idx="565">
                  <c:v>1924.7823961895999</c:v>
                </c:pt>
                <c:pt idx="566">
                  <c:v>1922.63714725969</c:v>
                </c:pt>
                <c:pt idx="567">
                  <c:v>1916.1819831785799</c:v>
                </c:pt>
                <c:pt idx="568">
                  <c:v>1924.02647603539</c:v>
                </c:pt>
                <c:pt idx="569">
                  <c:v>1919.49132874011</c:v>
                </c:pt>
                <c:pt idx="570">
                  <c:v>1922.0748814097401</c:v>
                </c:pt>
                <c:pt idx="571">
                  <c:v>1930.08722341306</c:v>
                </c:pt>
                <c:pt idx="572">
                  <c:v>1921.5561988432601</c:v>
                </c:pt>
                <c:pt idx="573">
                  <c:v>1918.91531117714</c:v>
                </c:pt>
                <c:pt idx="574">
                  <c:v>1924.1297867368301</c:v>
                </c:pt>
                <c:pt idx="575">
                  <c:v>1918.84945680185</c:v>
                </c:pt>
                <c:pt idx="576">
                  <c:v>1926.6768971821</c:v>
                </c:pt>
                <c:pt idx="577">
                  <c:v>1933.14506399738</c:v>
                </c:pt>
                <c:pt idx="578">
                  <c:v>1928.26442896203</c:v>
                </c:pt>
                <c:pt idx="579">
                  <c:v>1933.9310189678099</c:v>
                </c:pt>
                <c:pt idx="580">
                  <c:v>1933.9199374257</c:v>
                </c:pt>
                <c:pt idx="581">
                  <c:v>1932.3912853936599</c:v>
                </c:pt>
                <c:pt idx="582">
                  <c:v>1943.6836210973599</c:v>
                </c:pt>
                <c:pt idx="583">
                  <c:v>1937.7436607453201</c:v>
                </c:pt>
                <c:pt idx="584">
                  <c:v>1930.62444845558</c:v>
                </c:pt>
                <c:pt idx="585">
                  <c:v>1931.6110129957401</c:v>
                </c:pt>
                <c:pt idx="586">
                  <c:v>1923.1287649467799</c:v>
                </c:pt>
                <c:pt idx="587">
                  <c:v>1926.52786966229</c:v>
                </c:pt>
                <c:pt idx="588">
                  <c:v>1931.9582640598101</c:v>
                </c:pt>
                <c:pt idx="589">
                  <c:v>1922.7888345087499</c:v>
                </c:pt>
                <c:pt idx="590">
                  <c:v>1922.8902030868301</c:v>
                </c:pt>
                <c:pt idx="591">
                  <c:v>1923.3251572036099</c:v>
                </c:pt>
                <c:pt idx="592">
                  <c:v>1920.77982247509</c:v>
                </c:pt>
                <c:pt idx="593">
                  <c:v>1927.68860289545</c:v>
                </c:pt>
                <c:pt idx="594">
                  <c:v>1925.6676927240901</c:v>
                </c:pt>
                <c:pt idx="595">
                  <c:v>1912.33564765909</c:v>
                </c:pt>
                <c:pt idx="596">
                  <c:v>1912.24304216466</c:v>
                </c:pt>
                <c:pt idx="597">
                  <c:v>1909.91889254135</c:v>
                </c:pt>
                <c:pt idx="598">
                  <c:v>1906.41320899007</c:v>
                </c:pt>
                <c:pt idx="599">
                  <c:v>1912.5252778824899</c:v>
                </c:pt>
                <c:pt idx="600">
                  <c:v>1906.42685974083</c:v>
                </c:pt>
                <c:pt idx="601">
                  <c:v>1901.190668445</c:v>
                </c:pt>
                <c:pt idx="602">
                  <c:v>1906.8612608967301</c:v>
                </c:pt>
                <c:pt idx="603">
                  <c:v>1901.27359020162</c:v>
                </c:pt>
                <c:pt idx="604">
                  <c:v>1904.4002324015901</c:v>
                </c:pt>
                <c:pt idx="605">
                  <c:v>1909.4898115992701</c:v>
                </c:pt>
                <c:pt idx="606">
                  <c:v>1900.1195830507099</c:v>
                </c:pt>
                <c:pt idx="607">
                  <c:v>1902.4889473836299</c:v>
                </c:pt>
                <c:pt idx="608">
                  <c:v>1905.9871931341199</c:v>
                </c:pt>
                <c:pt idx="609">
                  <c:v>1903.4765476116199</c:v>
                </c:pt>
                <c:pt idx="610">
                  <c:v>1911.2454278432599</c:v>
                </c:pt>
                <c:pt idx="611">
                  <c:v>1912.60634320139</c:v>
                </c:pt>
                <c:pt idx="612">
                  <c:v>1907.1365291996599</c:v>
                </c:pt>
                <c:pt idx="613">
                  <c:v>1913.3141219507399</c:v>
                </c:pt>
                <c:pt idx="614">
                  <c:v>1912.1537239157301</c:v>
                </c:pt>
                <c:pt idx="615">
                  <c:v>1908.3917398502199</c:v>
                </c:pt>
                <c:pt idx="616">
                  <c:v>1915.3470922201</c:v>
                </c:pt>
                <c:pt idx="617">
                  <c:v>1910.4724497530101</c:v>
                </c:pt>
                <c:pt idx="618">
                  <c:v>1902.74630720542</c:v>
                </c:pt>
                <c:pt idx="619">
                  <c:v>1907.5900217134099</c:v>
                </c:pt>
                <c:pt idx="620">
                  <c:v>1900.7725020964101</c:v>
                </c:pt>
                <c:pt idx="621">
                  <c:v>1901.21023595107</c:v>
                </c:pt>
                <c:pt idx="622">
                  <c:v>1908.54067245279</c:v>
                </c:pt>
                <c:pt idx="623">
                  <c:v>1901.0328106976999</c:v>
                </c:pt>
                <c:pt idx="624">
                  <c:v>1902.4607394714001</c:v>
                </c:pt>
                <c:pt idx="625">
                  <c:v>1906.40926269652</c:v>
                </c:pt>
                <c:pt idx="626">
                  <c:v>1897.6552878769801</c:v>
                </c:pt>
                <c:pt idx="627">
                  <c:v>1904.8341788011901</c:v>
                </c:pt>
                <c:pt idx="628">
                  <c:v>1907.81887563297</c:v>
                </c:pt>
                <c:pt idx="629">
                  <c:v>1898.7981474456799</c:v>
                </c:pt>
                <c:pt idx="630">
                  <c:v>1900.9508229364201</c:v>
                </c:pt>
                <c:pt idx="631">
                  <c:v>1898.8371213472101</c:v>
                </c:pt>
                <c:pt idx="632">
                  <c:v>1895.60543572028</c:v>
                </c:pt>
                <c:pt idx="633">
                  <c:v>1904.9360425863799</c:v>
                </c:pt>
                <c:pt idx="634">
                  <c:v>1900.1241771720199</c:v>
                </c:pt>
                <c:pt idx="635">
                  <c:v>1895.5716604101999</c:v>
                </c:pt>
                <c:pt idx="636">
                  <c:v>1901.1142730551001</c:v>
                </c:pt>
                <c:pt idx="637">
                  <c:v>1895.35962700965</c:v>
                </c:pt>
                <c:pt idx="638">
                  <c:v>1898.9359321183899</c:v>
                </c:pt>
                <c:pt idx="639">
                  <c:v>1907.1994087420701</c:v>
                </c:pt>
                <c:pt idx="640">
                  <c:v>1899.97992296846</c:v>
                </c:pt>
                <c:pt idx="641">
                  <c:v>1902.8477216415499</c:v>
                </c:pt>
                <c:pt idx="642">
                  <c:v>1904.9369702126601</c:v>
                </c:pt>
                <c:pt idx="643">
                  <c:v>1900.9211999952399</c:v>
                </c:pt>
                <c:pt idx="644">
                  <c:v>1910.1394101718399</c:v>
                </c:pt>
                <c:pt idx="645">
                  <c:v>1912.5244119772599</c:v>
                </c:pt>
                <c:pt idx="646">
                  <c:v>1904.9681772773999</c:v>
                </c:pt>
                <c:pt idx="647">
                  <c:v>1909.6248317361401</c:v>
                </c:pt>
                <c:pt idx="648">
                  <c:v>1906.7563096571801</c:v>
                </c:pt>
                <c:pt idx="649">
                  <c:v>1902.65943526773</c:v>
                </c:pt>
                <c:pt idx="650">
                  <c:v>1909.5901798375901</c:v>
                </c:pt>
                <c:pt idx="651">
                  <c:v>1908.2708785565401</c:v>
                </c:pt>
                <c:pt idx="652">
                  <c:v>1902.2202907528399</c:v>
                </c:pt>
                <c:pt idx="653">
                  <c:v>1906.4309828402299</c:v>
                </c:pt>
                <c:pt idx="654">
                  <c:v>1902.8043058056001</c:v>
                </c:pt>
                <c:pt idx="655">
                  <c:v>1905.18960484792</c:v>
                </c:pt>
                <c:pt idx="656">
                  <c:v>1913.07631757178</c:v>
                </c:pt>
                <c:pt idx="657">
                  <c:v>1905.3221510901001</c:v>
                </c:pt>
                <c:pt idx="658">
                  <c:v>1904.33897005221</c:v>
                </c:pt>
                <c:pt idx="659">
                  <c:v>1905.9732848081701</c:v>
                </c:pt>
                <c:pt idx="660">
                  <c:v>1900.57394839989</c:v>
                </c:pt>
                <c:pt idx="661">
                  <c:v>1904.8925528432801</c:v>
                </c:pt>
                <c:pt idx="662">
                  <c:v>1907.42705184799</c:v>
                </c:pt>
                <c:pt idx="663">
                  <c:v>1900.0664390557799</c:v>
                </c:pt>
                <c:pt idx="664">
                  <c:v>1907.3406979618301</c:v>
                </c:pt>
                <c:pt idx="665">
                  <c:v>1904.7453493391899</c:v>
                </c:pt>
                <c:pt idx="666">
                  <c:v>1900.93316912409</c:v>
                </c:pt>
                <c:pt idx="667">
                  <c:v>1909.40755173756</c:v>
                </c:pt>
                <c:pt idx="668">
                  <c:v>1906.27665837773</c:v>
                </c:pt>
                <c:pt idx="669">
                  <c:v>1900.41226221532</c:v>
                </c:pt>
                <c:pt idx="670">
                  <c:v>1903.5915248895899</c:v>
                </c:pt>
                <c:pt idx="671">
                  <c:v>1897.31903629202</c:v>
                </c:pt>
                <c:pt idx="672">
                  <c:v>1898.8589007826499</c:v>
                </c:pt>
                <c:pt idx="673">
                  <c:v>1908.1412213940901</c:v>
                </c:pt>
                <c:pt idx="674">
                  <c:v>1900.4234867354801</c:v>
                </c:pt>
                <c:pt idx="675">
                  <c:v>1900.20564304351</c:v>
                </c:pt>
                <c:pt idx="676">
                  <c:v>1902.11755959181</c:v>
                </c:pt>
                <c:pt idx="677">
                  <c:v>1898.3251515545901</c:v>
                </c:pt>
                <c:pt idx="678">
                  <c:v>1903.2667202888699</c:v>
                </c:pt>
                <c:pt idx="679">
                  <c:v>1905.5188224762101</c:v>
                </c:pt>
                <c:pt idx="680">
                  <c:v>1897.6242617176899</c:v>
                </c:pt>
                <c:pt idx="681">
                  <c:v>1900.3445609549101</c:v>
                </c:pt>
                <c:pt idx="682">
                  <c:v>1899.56389931985</c:v>
                </c:pt>
                <c:pt idx="683">
                  <c:v>1895.1964862187101</c:v>
                </c:pt>
                <c:pt idx="684">
                  <c:v>1902.6575137597599</c:v>
                </c:pt>
                <c:pt idx="685">
                  <c:v>1897.0141144300801</c:v>
                </c:pt>
                <c:pt idx="686">
                  <c:v>1891.5641582973899</c:v>
                </c:pt>
                <c:pt idx="687">
                  <c:v>1894.5940131694499</c:v>
                </c:pt>
                <c:pt idx="688">
                  <c:v>1892.8903434102899</c:v>
                </c:pt>
                <c:pt idx="689">
                  <c:v>1893.15963224657</c:v>
                </c:pt>
                <c:pt idx="690">
                  <c:v>1902.02609292484</c:v>
                </c:pt>
                <c:pt idx="691">
                  <c:v>1893.9184852173501</c:v>
                </c:pt>
                <c:pt idx="692">
                  <c:v>1897.63061576533</c:v>
                </c:pt>
                <c:pt idx="693">
                  <c:v>1900.3842364048101</c:v>
                </c:pt>
                <c:pt idx="694">
                  <c:v>1896.2391507675</c:v>
                </c:pt>
                <c:pt idx="695">
                  <c:v>1898.76589755737</c:v>
                </c:pt>
                <c:pt idx="696">
                  <c:v>1900.72846644787</c:v>
                </c:pt>
                <c:pt idx="697">
                  <c:v>1892.98741016907</c:v>
                </c:pt>
                <c:pt idx="698">
                  <c:v>1897.6393840016001</c:v>
                </c:pt>
                <c:pt idx="699">
                  <c:v>1893.0514228033801</c:v>
                </c:pt>
                <c:pt idx="700">
                  <c:v>1890.53894005594</c:v>
                </c:pt>
                <c:pt idx="701">
                  <c:v>1899.34784475782</c:v>
                </c:pt>
                <c:pt idx="702">
                  <c:v>1895.90157474852</c:v>
                </c:pt>
                <c:pt idx="703">
                  <c:v>1892.4379261752099</c:v>
                </c:pt>
                <c:pt idx="704">
                  <c:v>1897.0249556620299</c:v>
                </c:pt>
                <c:pt idx="705">
                  <c:v>1891.54020275931</c:v>
                </c:pt>
                <c:pt idx="706">
                  <c:v>1894.8069155603901</c:v>
                </c:pt>
                <c:pt idx="707">
                  <c:v>1902.72352508675</c:v>
                </c:pt>
                <c:pt idx="708">
                  <c:v>1893.68255427959</c:v>
                </c:pt>
                <c:pt idx="709">
                  <c:v>1893.7169233854599</c:v>
                </c:pt>
                <c:pt idx="710">
                  <c:v>1895.39229421305</c:v>
                </c:pt>
                <c:pt idx="711">
                  <c:v>1889.1682764857301</c:v>
                </c:pt>
                <c:pt idx="712">
                  <c:v>1893.89678972858</c:v>
                </c:pt>
                <c:pt idx="713">
                  <c:v>1893.8658323291399</c:v>
                </c:pt>
                <c:pt idx="714">
                  <c:v>1883.4215697781301</c:v>
                </c:pt>
                <c:pt idx="715">
                  <c:v>1887.3001694276099</c:v>
                </c:pt>
                <c:pt idx="716">
                  <c:v>1886.11932808758</c:v>
                </c:pt>
                <c:pt idx="717">
                  <c:v>1879.4850466620801</c:v>
                </c:pt>
                <c:pt idx="718">
                  <c:v>1885.7903761590001</c:v>
                </c:pt>
                <c:pt idx="719">
                  <c:v>1883.1247812183301</c:v>
                </c:pt>
                <c:pt idx="720">
                  <c:v>1879.45946352497</c:v>
                </c:pt>
                <c:pt idx="721">
                  <c:v>1885.08182000789</c:v>
                </c:pt>
                <c:pt idx="722">
                  <c:v>1879.0294538073499</c:v>
                </c:pt>
                <c:pt idx="723">
                  <c:v>1878.6429877487201</c:v>
                </c:pt>
                <c:pt idx="724">
                  <c:v>1888.67631240422</c:v>
                </c:pt>
                <c:pt idx="725">
                  <c:v>1882.7639182784801</c:v>
                </c:pt>
                <c:pt idx="726">
                  <c:v>1885.19120961821</c:v>
                </c:pt>
                <c:pt idx="727">
                  <c:v>1886.62353038386</c:v>
                </c:pt>
                <c:pt idx="728">
                  <c:v>1879.5729284486199</c:v>
                </c:pt>
                <c:pt idx="729">
                  <c:v>1885.9552965497701</c:v>
                </c:pt>
                <c:pt idx="730">
                  <c:v>1889.83651871555</c:v>
                </c:pt>
                <c:pt idx="731">
                  <c:v>1883.4399669363199</c:v>
                </c:pt>
                <c:pt idx="732">
                  <c:v>1888.6030340396901</c:v>
                </c:pt>
                <c:pt idx="733">
                  <c:v>1883.9509327175799</c:v>
                </c:pt>
                <c:pt idx="734">
                  <c:v>1880.2336433365299</c:v>
                </c:pt>
                <c:pt idx="735">
                  <c:v>1889.8751745664499</c:v>
                </c:pt>
                <c:pt idx="736">
                  <c:v>1884.7752657610399</c:v>
                </c:pt>
                <c:pt idx="737">
                  <c:v>1880.1934669458601</c:v>
                </c:pt>
                <c:pt idx="738">
                  <c:v>1881.5851907349199</c:v>
                </c:pt>
                <c:pt idx="739">
                  <c:v>1873.57146794867</c:v>
                </c:pt>
                <c:pt idx="740">
                  <c:v>1874.4125931532801</c:v>
                </c:pt>
                <c:pt idx="741">
                  <c:v>1882.90980293865</c:v>
                </c:pt>
                <c:pt idx="742">
                  <c:v>1875.0831466264799</c:v>
                </c:pt>
                <c:pt idx="743">
                  <c:v>1876.0154133993401</c:v>
                </c:pt>
                <c:pt idx="744">
                  <c:v>1881.5064847301901</c:v>
                </c:pt>
                <c:pt idx="745">
                  <c:v>1877.8321775854899</c:v>
                </c:pt>
                <c:pt idx="746">
                  <c:v>1886.48912539976</c:v>
                </c:pt>
                <c:pt idx="747">
                  <c:v>1892.52981995202</c:v>
                </c:pt>
                <c:pt idx="748">
                  <c:v>1884.4155776134901</c:v>
                </c:pt>
                <c:pt idx="749">
                  <c:v>1888.8279483630399</c:v>
                </c:pt>
                <c:pt idx="750">
                  <c:v>1890.33406871944</c:v>
                </c:pt>
                <c:pt idx="751">
                  <c:v>1883.93869420438</c:v>
                </c:pt>
                <c:pt idx="752">
                  <c:v>1893.55509125149</c:v>
                </c:pt>
                <c:pt idx="753">
                  <c:v>1892.17989500453</c:v>
                </c:pt>
                <c:pt idx="754">
                  <c:v>1885.6732923676</c:v>
                </c:pt>
                <c:pt idx="755">
                  <c:v>1892.4532353535401</c:v>
                </c:pt>
                <c:pt idx="756">
                  <c:v>1888.33873625712</c:v>
                </c:pt>
                <c:pt idx="757">
                  <c:v>1890.1319152900701</c:v>
                </c:pt>
                <c:pt idx="758">
                  <c:v>1898.27611346954</c:v>
                </c:pt>
                <c:pt idx="759">
                  <c:v>1890.6039613729299</c:v>
                </c:pt>
                <c:pt idx="760">
                  <c:v>1889.2230192137399</c:v>
                </c:pt>
                <c:pt idx="761">
                  <c:v>1891.98550043158</c:v>
                </c:pt>
                <c:pt idx="762">
                  <c:v>1883.6605204248301</c:v>
                </c:pt>
                <c:pt idx="763">
                  <c:v>1887.41625708573</c:v>
                </c:pt>
                <c:pt idx="764">
                  <c:v>1889.0735392516001</c:v>
                </c:pt>
                <c:pt idx="765">
                  <c:v>1883.8142994580901</c:v>
                </c:pt>
                <c:pt idx="766">
                  <c:v>1888.73074575946</c:v>
                </c:pt>
                <c:pt idx="767">
                  <c:v>1888.5155190057501</c:v>
                </c:pt>
                <c:pt idx="768">
                  <c:v>1884.6433238233501</c:v>
                </c:pt>
                <c:pt idx="769">
                  <c:v>1896.4649690572701</c:v>
                </c:pt>
                <c:pt idx="770">
                  <c:v>1895.4067743067401</c:v>
                </c:pt>
                <c:pt idx="771">
                  <c:v>1889.8852804799601</c:v>
                </c:pt>
                <c:pt idx="772">
                  <c:v>1891.93704199023</c:v>
                </c:pt>
                <c:pt idx="773">
                  <c:v>1888.7620717525299</c:v>
                </c:pt>
                <c:pt idx="774">
                  <c:v>1888.2852417126101</c:v>
                </c:pt>
                <c:pt idx="775">
                  <c:v>1896.2074906378</c:v>
                </c:pt>
                <c:pt idx="776">
                  <c:v>1885.7422233329</c:v>
                </c:pt>
                <c:pt idx="777">
                  <c:v>1881.8838778203799</c:v>
                </c:pt>
                <c:pt idx="778">
                  <c:v>1881.07734756778</c:v>
                </c:pt>
                <c:pt idx="779">
                  <c:v>1875.1455177353901</c:v>
                </c:pt>
                <c:pt idx="780">
                  <c:v>1879.14827511573</c:v>
                </c:pt>
                <c:pt idx="781">
                  <c:v>1881.3505663906899</c:v>
                </c:pt>
                <c:pt idx="782">
                  <c:v>1873.77024291923</c:v>
                </c:pt>
                <c:pt idx="783">
                  <c:v>1877.8863224987299</c:v>
                </c:pt>
                <c:pt idx="784">
                  <c:v>1880.0381100254201</c:v>
                </c:pt>
                <c:pt idx="785">
                  <c:v>1877.70959388658</c:v>
                </c:pt>
                <c:pt idx="786">
                  <c:v>1889.4339486915501</c:v>
                </c:pt>
                <c:pt idx="787">
                  <c:v>1884.30642946733</c:v>
                </c:pt>
                <c:pt idx="788">
                  <c:v>1880.5458889082499</c:v>
                </c:pt>
                <c:pt idx="789">
                  <c:v>1883.4974268552901</c:v>
                </c:pt>
                <c:pt idx="790">
                  <c:v>1879.6970038452901</c:v>
                </c:pt>
                <c:pt idx="791">
                  <c:v>1880.2670577138999</c:v>
                </c:pt>
                <c:pt idx="792">
                  <c:v>1888.85105225852</c:v>
                </c:pt>
                <c:pt idx="793">
                  <c:v>1879.3838445517899</c:v>
                </c:pt>
                <c:pt idx="794">
                  <c:v>1879.3578332811601</c:v>
                </c:pt>
                <c:pt idx="795">
                  <c:v>1879.916400884</c:v>
                </c:pt>
                <c:pt idx="796">
                  <c:v>1874.81933452928</c:v>
                </c:pt>
                <c:pt idx="797">
                  <c:v>1880.1557808979601</c:v>
                </c:pt>
                <c:pt idx="798">
                  <c:v>1885.5783888538499</c:v>
                </c:pt>
                <c:pt idx="799">
                  <c:v>1878.1851461204999</c:v>
                </c:pt>
                <c:pt idx="800">
                  <c:v>1879.4688169450001</c:v>
                </c:pt>
                <c:pt idx="801">
                  <c:v>1878.3785016142899</c:v>
                </c:pt>
                <c:pt idx="802">
                  <c:v>1875.4349697734201</c:v>
                </c:pt>
                <c:pt idx="803">
                  <c:v>1883.88602219975</c:v>
                </c:pt>
                <c:pt idx="804">
                  <c:v>1882.08852212631</c:v>
                </c:pt>
                <c:pt idx="805">
                  <c:v>1874.22893349436</c:v>
                </c:pt>
                <c:pt idx="806">
                  <c:v>1877.92125670576</c:v>
                </c:pt>
                <c:pt idx="807">
                  <c:v>1876.4342776334199</c:v>
                </c:pt>
                <c:pt idx="808">
                  <c:v>1879.3083929701199</c:v>
                </c:pt>
                <c:pt idx="809">
                  <c:v>1888.83986212901</c:v>
                </c:pt>
                <c:pt idx="810">
                  <c:v>1879.07830275483</c:v>
                </c:pt>
                <c:pt idx="811">
                  <c:v>1877.71583960678</c:v>
                </c:pt>
                <c:pt idx="812">
                  <c:v>1880.13024513355</c:v>
                </c:pt>
                <c:pt idx="813">
                  <c:v>1877.29062153466</c:v>
                </c:pt>
                <c:pt idx="814">
                  <c:v>1882.2418136312999</c:v>
                </c:pt>
                <c:pt idx="815">
                  <c:v>1885.0566979288701</c:v>
                </c:pt>
                <c:pt idx="816">
                  <c:v>1873.6148410667099</c:v>
                </c:pt>
                <c:pt idx="817">
                  <c:v>1882.6809275042799</c:v>
                </c:pt>
                <c:pt idx="818">
                  <c:v>1884.25203339222</c:v>
                </c:pt>
                <c:pt idx="819">
                  <c:v>1881.5416706787601</c:v>
                </c:pt>
                <c:pt idx="820">
                  <c:v>1887.7646664162401</c:v>
                </c:pt>
                <c:pt idx="821">
                  <c:v>1885.57085106969</c:v>
                </c:pt>
                <c:pt idx="822">
                  <c:v>1879.9647151208501</c:v>
                </c:pt>
                <c:pt idx="823">
                  <c:v>1885.2048573090599</c:v>
                </c:pt>
                <c:pt idx="824">
                  <c:v>1879.06269434927</c:v>
                </c:pt>
                <c:pt idx="825">
                  <c:v>1881.21483242817</c:v>
                </c:pt>
                <c:pt idx="826">
                  <c:v>1891.4693015928599</c:v>
                </c:pt>
                <c:pt idx="827">
                  <c:v>1887.5209645017301</c:v>
                </c:pt>
                <c:pt idx="828">
                  <c:v>1887.9344284397901</c:v>
                </c:pt>
                <c:pt idx="829">
                  <c:v>1890.8410133898201</c:v>
                </c:pt>
                <c:pt idx="830">
                  <c:v>1883.5310690295501</c:v>
                </c:pt>
                <c:pt idx="831">
                  <c:v>1889.6182523826701</c:v>
                </c:pt>
                <c:pt idx="832">
                  <c:v>1889.6533611452601</c:v>
                </c:pt>
                <c:pt idx="833">
                  <c:v>1879.59647220789</c:v>
                </c:pt>
                <c:pt idx="834">
                  <c:v>1877.98563369312</c:v>
                </c:pt>
                <c:pt idx="835">
                  <c:v>1876.8435430869399</c:v>
                </c:pt>
                <c:pt idx="836">
                  <c:v>1873.73389951379</c:v>
                </c:pt>
                <c:pt idx="837">
                  <c:v>1885.83316408828</c:v>
                </c:pt>
                <c:pt idx="838">
                  <c:v>1880.8241795491899</c:v>
                </c:pt>
                <c:pt idx="839">
                  <c:v>1875.7588691702999</c:v>
                </c:pt>
                <c:pt idx="840">
                  <c:v>1879.17987150874</c:v>
                </c:pt>
                <c:pt idx="841">
                  <c:v>1877.73451522354</c:v>
                </c:pt>
                <c:pt idx="842">
                  <c:v>1876.60855032731</c:v>
                </c:pt>
                <c:pt idx="843">
                  <c:v>1884.4342502811301</c:v>
                </c:pt>
                <c:pt idx="844">
                  <c:v>1876.3948807367999</c:v>
                </c:pt>
                <c:pt idx="845">
                  <c:v>1876.44924527899</c:v>
                </c:pt>
                <c:pt idx="846">
                  <c:v>1879.2668058320501</c:v>
                </c:pt>
                <c:pt idx="847">
                  <c:v>1873.9807542456199</c:v>
                </c:pt>
                <c:pt idx="848">
                  <c:v>1881.5063511311801</c:v>
                </c:pt>
                <c:pt idx="849">
                  <c:v>1887.3266430399699</c:v>
                </c:pt>
                <c:pt idx="850">
                  <c:v>1878.47372124087</c:v>
                </c:pt>
                <c:pt idx="851">
                  <c:v>1881.7791584546301</c:v>
                </c:pt>
                <c:pt idx="852">
                  <c:v>1882.74462335304</c:v>
                </c:pt>
                <c:pt idx="853">
                  <c:v>1878.0583114552301</c:v>
                </c:pt>
                <c:pt idx="854">
                  <c:v>1888.2545498193599</c:v>
                </c:pt>
                <c:pt idx="855">
                  <c:v>1883.51286914714</c:v>
                </c:pt>
                <c:pt idx="856">
                  <c:v>1874.9994665414999</c:v>
                </c:pt>
                <c:pt idx="857">
                  <c:v>1876.63578770605</c:v>
                </c:pt>
                <c:pt idx="858">
                  <c:v>1873.6219850751399</c:v>
                </c:pt>
                <c:pt idx="859">
                  <c:v>1871.90490780504</c:v>
                </c:pt>
                <c:pt idx="860">
                  <c:v>1882.4471514372501</c:v>
                </c:pt>
                <c:pt idx="861">
                  <c:v>1872.3737831977401</c:v>
                </c:pt>
                <c:pt idx="862">
                  <c:v>1871.2387301727399</c:v>
                </c:pt>
                <c:pt idx="863">
                  <c:v>1876.15987787674</c:v>
                </c:pt>
                <c:pt idx="864">
                  <c:v>1873.0125203165701</c:v>
                </c:pt>
                <c:pt idx="865">
                  <c:v>1875.55369168428</c:v>
                </c:pt>
                <c:pt idx="866">
                  <c:v>1880.3113350266999</c:v>
                </c:pt>
                <c:pt idx="867">
                  <c:v>1870.1044670016099</c:v>
                </c:pt>
                <c:pt idx="868">
                  <c:v>1873.3452391783901</c:v>
                </c:pt>
                <c:pt idx="869">
                  <c:v>1875.2634499313399</c:v>
                </c:pt>
                <c:pt idx="870">
                  <c:v>1869.93832164843</c:v>
                </c:pt>
                <c:pt idx="871">
                  <c:v>1877.4378376239599</c:v>
                </c:pt>
                <c:pt idx="872">
                  <c:v>1876.57280286019</c:v>
                </c:pt>
                <c:pt idx="873">
                  <c:v>1872.2545128899999</c:v>
                </c:pt>
                <c:pt idx="874">
                  <c:v>1877.49545005753</c:v>
                </c:pt>
                <c:pt idx="875">
                  <c:v>1875.3482632553801</c:v>
                </c:pt>
                <c:pt idx="876">
                  <c:v>1874.0377957733399</c:v>
                </c:pt>
                <c:pt idx="877">
                  <c:v>1883.30839361329</c:v>
                </c:pt>
                <c:pt idx="878">
                  <c:v>1876.77590002126</c:v>
                </c:pt>
                <c:pt idx="879">
                  <c:v>1876.60084187756</c:v>
                </c:pt>
                <c:pt idx="880">
                  <c:v>1877.9980870817201</c:v>
                </c:pt>
                <c:pt idx="881">
                  <c:v>1872.1749168793001</c:v>
                </c:pt>
                <c:pt idx="882">
                  <c:v>1877.11284178548</c:v>
                </c:pt>
                <c:pt idx="883">
                  <c:v>1878.45984430563</c:v>
                </c:pt>
                <c:pt idx="884">
                  <c:v>1873.73944118343</c:v>
                </c:pt>
                <c:pt idx="885">
                  <c:v>1882.80673488258</c:v>
                </c:pt>
                <c:pt idx="886">
                  <c:v>1885.9213205018</c:v>
                </c:pt>
                <c:pt idx="887">
                  <c:v>1884.8941879009001</c:v>
                </c:pt>
                <c:pt idx="888">
                  <c:v>1896.33012759437</c:v>
                </c:pt>
                <c:pt idx="889">
                  <c:v>1895.3346923305901</c:v>
                </c:pt>
                <c:pt idx="890">
                  <c:v>1895.61294132015</c:v>
                </c:pt>
                <c:pt idx="891">
                  <c:v>1896.73670964958</c:v>
                </c:pt>
                <c:pt idx="892">
                  <c:v>1888.6755819862601</c:v>
                </c:pt>
                <c:pt idx="893">
                  <c:v>1887.74948534451</c:v>
                </c:pt>
                <c:pt idx="894">
                  <c:v>1896.6302027569</c:v>
                </c:pt>
                <c:pt idx="895">
                  <c:v>1886.63779667722</c:v>
                </c:pt>
                <c:pt idx="896">
                  <c:v>1888.52173949951</c:v>
                </c:pt>
                <c:pt idx="897">
                  <c:v>1889.18235038903</c:v>
                </c:pt>
                <c:pt idx="898">
                  <c:v>1883.0382651198499</c:v>
                </c:pt>
                <c:pt idx="899">
                  <c:v>1890.48791312752</c:v>
                </c:pt>
                <c:pt idx="900">
                  <c:v>1895.49653890269</c:v>
                </c:pt>
                <c:pt idx="901">
                  <c:v>1885.01294690277</c:v>
                </c:pt>
                <c:pt idx="902">
                  <c:v>1885.87600198773</c:v>
                </c:pt>
                <c:pt idx="903">
                  <c:v>1882.47435254625</c:v>
                </c:pt>
                <c:pt idx="904">
                  <c:v>1878.8718760710699</c:v>
                </c:pt>
                <c:pt idx="905">
                  <c:v>1886.4470223404201</c:v>
                </c:pt>
                <c:pt idx="906">
                  <c:v>1879.49947798371</c:v>
                </c:pt>
                <c:pt idx="907">
                  <c:v>1870.98357085058</c:v>
                </c:pt>
                <c:pt idx="908">
                  <c:v>1874.35537052225</c:v>
                </c:pt>
                <c:pt idx="909">
                  <c:v>1871.30243910435</c:v>
                </c:pt>
                <c:pt idx="910">
                  <c:v>1868.0701972250399</c:v>
                </c:pt>
                <c:pt idx="911">
                  <c:v>1882.06129435138</c:v>
                </c:pt>
                <c:pt idx="912">
                  <c:v>1873.72090819603</c:v>
                </c:pt>
                <c:pt idx="913">
                  <c:v>1878.7804359322299</c:v>
                </c:pt>
                <c:pt idx="914">
                  <c:v>1884.5577715977799</c:v>
                </c:pt>
                <c:pt idx="915">
                  <c:v>1880.00429867973</c:v>
                </c:pt>
                <c:pt idx="916">
                  <c:v>1885.2080375184701</c:v>
                </c:pt>
                <c:pt idx="917">
                  <c:v>1890.1333983485899</c:v>
                </c:pt>
                <c:pt idx="918">
                  <c:v>1876.67385780169</c:v>
                </c:pt>
                <c:pt idx="919">
                  <c:v>1881.23030422288</c:v>
                </c:pt>
                <c:pt idx="920">
                  <c:v>1876.8334916179299</c:v>
                </c:pt>
                <c:pt idx="921">
                  <c:v>1869.70565200082</c:v>
                </c:pt>
                <c:pt idx="922">
                  <c:v>1878.9354229534099</c:v>
                </c:pt>
                <c:pt idx="923">
                  <c:v>1881.0052408245001</c:v>
                </c:pt>
                <c:pt idx="924">
                  <c:v>1877.7345586186</c:v>
                </c:pt>
                <c:pt idx="925">
                  <c:v>1881.8347920215399</c:v>
                </c:pt>
                <c:pt idx="926">
                  <c:v>1880.4140925936799</c:v>
                </c:pt>
                <c:pt idx="927">
                  <c:v>1882.0325659222899</c:v>
                </c:pt>
                <c:pt idx="928">
                  <c:v>1893.9668061263201</c:v>
                </c:pt>
                <c:pt idx="929">
                  <c:v>1882.62876308561</c:v>
                </c:pt>
                <c:pt idx="930">
                  <c:v>1879.6967107019</c:v>
                </c:pt>
                <c:pt idx="931">
                  <c:v>1882.1694541858501</c:v>
                </c:pt>
                <c:pt idx="932">
                  <c:v>1870.88813765601</c:v>
                </c:pt>
                <c:pt idx="933">
                  <c:v>1877.88475217886</c:v>
                </c:pt>
                <c:pt idx="934">
                  <c:v>1878.2622285866601</c:v>
                </c:pt>
                <c:pt idx="935">
                  <c:v>1866.47969749648</c:v>
                </c:pt>
                <c:pt idx="936">
                  <c:v>1872.24074167298</c:v>
                </c:pt>
                <c:pt idx="937">
                  <c:v>1866.9695576572101</c:v>
                </c:pt>
                <c:pt idx="938">
                  <c:v>1860.14324587902</c:v>
                </c:pt>
                <c:pt idx="939">
                  <c:v>1873.2634324678399</c:v>
                </c:pt>
                <c:pt idx="940">
                  <c:v>1863.09897617143</c:v>
                </c:pt>
                <c:pt idx="941">
                  <c:v>1857.9789728982801</c:v>
                </c:pt>
                <c:pt idx="942">
                  <c:v>1860.9291658733</c:v>
                </c:pt>
                <c:pt idx="943">
                  <c:v>1855.08133164729</c:v>
                </c:pt>
                <c:pt idx="944">
                  <c:v>1856.17336021399</c:v>
                </c:pt>
                <c:pt idx="945">
                  <c:v>1868.34503169965</c:v>
                </c:pt>
                <c:pt idx="946">
                  <c:v>1861.8969506209601</c:v>
                </c:pt>
                <c:pt idx="947">
                  <c:v>1865.8741706471301</c:v>
                </c:pt>
                <c:pt idx="948">
                  <c:v>1870.5348630685</c:v>
                </c:pt>
                <c:pt idx="949">
                  <c:v>1866.2805099022301</c:v>
                </c:pt>
                <c:pt idx="950">
                  <c:v>1872.3854712964301</c:v>
                </c:pt>
                <c:pt idx="951">
                  <c:v>1880.13000593225</c:v>
                </c:pt>
                <c:pt idx="952">
                  <c:v>1869.1184610971</c:v>
                </c:pt>
                <c:pt idx="953">
                  <c:v>1869.17033942957</c:v>
                </c:pt>
                <c:pt idx="954">
                  <c:v>1869.39383908271</c:v>
                </c:pt>
                <c:pt idx="955">
                  <c:v>1860.64928266163</c:v>
                </c:pt>
                <c:pt idx="956">
                  <c:v>1869.6110713550399</c:v>
                </c:pt>
                <c:pt idx="957">
                  <c:v>1867.30214795489</c:v>
                </c:pt>
                <c:pt idx="958">
                  <c:v>1857.9334506978701</c:v>
                </c:pt>
                <c:pt idx="959">
                  <c:v>1868.3689271995199</c:v>
                </c:pt>
                <c:pt idx="960">
                  <c:v>1867.99611436241</c:v>
                </c:pt>
                <c:pt idx="961">
                  <c:v>1865.9454254166001</c:v>
                </c:pt>
                <c:pt idx="962">
                  <c:v>1881.7090272412099</c:v>
                </c:pt>
                <c:pt idx="963">
                  <c:v>1875.41340812409</c:v>
                </c:pt>
                <c:pt idx="964">
                  <c:v>1876.7898935732001</c:v>
                </c:pt>
                <c:pt idx="965">
                  <c:v>1883.20169527701</c:v>
                </c:pt>
                <c:pt idx="966">
                  <c:v>1876.1835652314301</c:v>
                </c:pt>
                <c:pt idx="967">
                  <c:v>1879.1336867631401</c:v>
                </c:pt>
                <c:pt idx="968">
                  <c:v>1887.61172629576</c:v>
                </c:pt>
                <c:pt idx="969">
                  <c:v>1876.8269197892701</c:v>
                </c:pt>
                <c:pt idx="970">
                  <c:v>1879.24520930259</c:v>
                </c:pt>
                <c:pt idx="971">
                  <c:v>1879.7922513369499</c:v>
                </c:pt>
                <c:pt idx="972">
                  <c:v>1876.5140552696</c:v>
                </c:pt>
                <c:pt idx="973">
                  <c:v>1884.0265805639999</c:v>
                </c:pt>
                <c:pt idx="974">
                  <c:v>1885.8694756120501</c:v>
                </c:pt>
                <c:pt idx="975">
                  <c:v>1878.52073027283</c:v>
                </c:pt>
                <c:pt idx="976">
                  <c:v>1884.13642562826</c:v>
                </c:pt>
                <c:pt idx="977">
                  <c:v>1878.77555103602</c:v>
                </c:pt>
                <c:pt idx="978">
                  <c:v>1880.02162907037</c:v>
                </c:pt>
                <c:pt idx="979">
                  <c:v>1887.6028120866099</c:v>
                </c:pt>
                <c:pt idx="980">
                  <c:v>1880.5602957478</c:v>
                </c:pt>
                <c:pt idx="981">
                  <c:v>1878.0707953912199</c:v>
                </c:pt>
                <c:pt idx="982">
                  <c:v>1878.81518596972</c:v>
                </c:pt>
                <c:pt idx="983">
                  <c:v>1871.9940202713799</c:v>
                </c:pt>
                <c:pt idx="984">
                  <c:v>1880.1429427738999</c:v>
                </c:pt>
                <c:pt idx="985">
                  <c:v>1886.3995042311201</c:v>
                </c:pt>
                <c:pt idx="986">
                  <c:v>1879.6477654410201</c:v>
                </c:pt>
                <c:pt idx="987">
                  <c:v>1883.90100294884</c:v>
                </c:pt>
                <c:pt idx="988">
                  <c:v>1888.8207933114099</c:v>
                </c:pt>
                <c:pt idx="989">
                  <c:v>1887.01875328244</c:v>
                </c:pt>
                <c:pt idx="990">
                  <c:v>1897.38628838553</c:v>
                </c:pt>
                <c:pt idx="991">
                  <c:v>1894.17561573068</c:v>
                </c:pt>
                <c:pt idx="992">
                  <c:v>1886.1478778097701</c:v>
                </c:pt>
                <c:pt idx="993">
                  <c:v>1890.30590369379</c:v>
                </c:pt>
                <c:pt idx="994">
                  <c:v>1883.64542649241</c:v>
                </c:pt>
                <c:pt idx="995">
                  <c:v>1877.3821780799699</c:v>
                </c:pt>
                <c:pt idx="996">
                  <c:v>1888.41523936874</c:v>
                </c:pt>
                <c:pt idx="997">
                  <c:v>1880.85005425245</c:v>
                </c:pt>
                <c:pt idx="998">
                  <c:v>1880.7489365727699</c:v>
                </c:pt>
                <c:pt idx="999">
                  <c:v>1884.31413801085</c:v>
                </c:pt>
                <c:pt idx="1000">
                  <c:v>1878.5074083529801</c:v>
                </c:pt>
                <c:pt idx="1001">
                  <c:v>1885.7173728898899</c:v>
                </c:pt>
                <c:pt idx="1002">
                  <c:v>1894.9032240853501</c:v>
                </c:pt>
                <c:pt idx="1003">
                  <c:v>1886.8817481117701</c:v>
                </c:pt>
                <c:pt idx="1004">
                  <c:v>1891.9441315035899</c:v>
                </c:pt>
                <c:pt idx="1005">
                  <c:v>1891.67895114664</c:v>
                </c:pt>
                <c:pt idx="1006">
                  <c:v>1887.7392218761399</c:v>
                </c:pt>
                <c:pt idx="1007">
                  <c:v>1895.71494496018</c:v>
                </c:pt>
                <c:pt idx="1008">
                  <c:v>1894.60995400415</c:v>
                </c:pt>
                <c:pt idx="1009">
                  <c:v>1885.0682712590699</c:v>
                </c:pt>
                <c:pt idx="1010">
                  <c:v>1886.9459643564401</c:v>
                </c:pt>
                <c:pt idx="1011">
                  <c:v>1881.42897873383</c:v>
                </c:pt>
                <c:pt idx="1012">
                  <c:v>1886.1737417760301</c:v>
                </c:pt>
                <c:pt idx="1013">
                  <c:v>1890.98524854934</c:v>
                </c:pt>
                <c:pt idx="1014">
                  <c:v>1885.61251028731</c:v>
                </c:pt>
                <c:pt idx="1015">
                  <c:v>1884.7526718950401</c:v>
                </c:pt>
                <c:pt idx="1016">
                  <c:v>1889.4891094040399</c:v>
                </c:pt>
                <c:pt idx="1017">
                  <c:v>1880.9331688064799</c:v>
                </c:pt>
                <c:pt idx="1018">
                  <c:v>1885.5499053656099</c:v>
                </c:pt>
                <c:pt idx="1019">
                  <c:v>1884.4039946013199</c:v>
                </c:pt>
                <c:pt idx="1020">
                  <c:v>1880.2357739931899</c:v>
                </c:pt>
                <c:pt idx="1021">
                  <c:v>1884.6428097253399</c:v>
                </c:pt>
                <c:pt idx="1022">
                  <c:v>1882.4727849549299</c:v>
                </c:pt>
                <c:pt idx="1023">
                  <c:v>1876.24321524839</c:v>
                </c:pt>
                <c:pt idx="1024">
                  <c:v>1886.5560170128799</c:v>
                </c:pt>
                <c:pt idx="1025">
                  <c:v>1884.3025806550199</c:v>
                </c:pt>
                <c:pt idx="1026">
                  <c:v>1879.2749299136999</c:v>
                </c:pt>
                <c:pt idx="1027">
                  <c:v>1880.4104729631299</c:v>
                </c:pt>
                <c:pt idx="1028">
                  <c:v>1872.3362617324401</c:v>
                </c:pt>
                <c:pt idx="1029">
                  <c:v>1873.3669025868001</c:v>
                </c:pt>
                <c:pt idx="1030">
                  <c:v>1879.7117766269</c:v>
                </c:pt>
                <c:pt idx="1031">
                  <c:v>1873.2153902304401</c:v>
                </c:pt>
                <c:pt idx="1032">
                  <c:v>1871.4457262913199</c:v>
                </c:pt>
                <c:pt idx="1033">
                  <c:v>1873.4983528078701</c:v>
                </c:pt>
                <c:pt idx="1034">
                  <c:v>1868.1769520842599</c:v>
                </c:pt>
                <c:pt idx="1035">
                  <c:v>1875.2924092327801</c:v>
                </c:pt>
                <c:pt idx="1036">
                  <c:v>1881.3463653311201</c:v>
                </c:pt>
                <c:pt idx="1037">
                  <c:v>1875.6980926711401</c:v>
                </c:pt>
                <c:pt idx="1038">
                  <c:v>1878.7711311891601</c:v>
                </c:pt>
                <c:pt idx="1039">
                  <c:v>1881.46461816842</c:v>
                </c:pt>
                <c:pt idx="1040">
                  <c:v>1876.0315151023401</c:v>
                </c:pt>
                <c:pt idx="1041">
                  <c:v>1888.7240590087799</c:v>
                </c:pt>
                <c:pt idx="1042">
                  <c:v>1886.5973302519701</c:v>
                </c:pt>
                <c:pt idx="1043">
                  <c:v>1877.43164925664</c:v>
                </c:pt>
                <c:pt idx="1044">
                  <c:v>1879.4477552906401</c:v>
                </c:pt>
                <c:pt idx="1045">
                  <c:v>1874.2528918545299</c:v>
                </c:pt>
                <c:pt idx="1046">
                  <c:v>1871.67198720397</c:v>
                </c:pt>
                <c:pt idx="1047">
                  <c:v>1882.72525181587</c:v>
                </c:pt>
                <c:pt idx="1048">
                  <c:v>1875.7560263801199</c:v>
                </c:pt>
                <c:pt idx="1049">
                  <c:v>1873.08998899124</c:v>
                </c:pt>
                <c:pt idx="1050">
                  <c:v>1877.1714573787599</c:v>
                </c:pt>
                <c:pt idx="1051">
                  <c:v>1874.5388632014301</c:v>
                </c:pt>
                <c:pt idx="1052">
                  <c:v>1881.7551721742</c:v>
                </c:pt>
                <c:pt idx="1053">
                  <c:v>1887.55531672249</c:v>
                </c:pt>
                <c:pt idx="1054">
                  <c:v>1878.21913797967</c:v>
                </c:pt>
                <c:pt idx="1055">
                  <c:v>1878.07616244924</c:v>
                </c:pt>
                <c:pt idx="1056">
                  <c:v>1879.3717396095701</c:v>
                </c:pt>
                <c:pt idx="1057">
                  <c:v>1875.24647029269</c:v>
                </c:pt>
                <c:pt idx="1058">
                  <c:v>1883.5943223792499</c:v>
                </c:pt>
                <c:pt idx="1059">
                  <c:v>1883.26185314042</c:v>
                </c:pt>
                <c:pt idx="1060">
                  <c:v>1876.33820893181</c:v>
                </c:pt>
                <c:pt idx="1061">
                  <c:v>1881.7262374345801</c:v>
                </c:pt>
                <c:pt idx="1062">
                  <c:v>1881.9504856869401</c:v>
                </c:pt>
                <c:pt idx="1063">
                  <c:v>1882.8854650053099</c:v>
                </c:pt>
                <c:pt idx="1064">
                  <c:v>1891.66600971925</c:v>
                </c:pt>
                <c:pt idx="1065">
                  <c:v>1887.4856585406801</c:v>
                </c:pt>
                <c:pt idx="1066">
                  <c:v>1887.4504900134</c:v>
                </c:pt>
                <c:pt idx="1067">
                  <c:v>1893.8502896391799</c:v>
                </c:pt>
                <c:pt idx="1068">
                  <c:v>1888.7880599718501</c:v>
                </c:pt>
                <c:pt idx="1069">
                  <c:v>1890.8749098764299</c:v>
                </c:pt>
                <c:pt idx="1070">
                  <c:v>1896.4501240004799</c:v>
                </c:pt>
                <c:pt idx="1071">
                  <c:v>1890.2498510687301</c:v>
                </c:pt>
                <c:pt idx="1072">
                  <c:v>1891.2869342828201</c:v>
                </c:pt>
                <c:pt idx="1073">
                  <c:v>1886.6388935304201</c:v>
                </c:pt>
                <c:pt idx="1074">
                  <c:v>1879.4538624547399</c:v>
                </c:pt>
                <c:pt idx="1075">
                  <c:v>1886.0833703481901</c:v>
                </c:pt>
                <c:pt idx="1076">
                  <c:v>1885.66906955734</c:v>
                </c:pt>
                <c:pt idx="1077">
                  <c:v>1878.1924860763399</c:v>
                </c:pt>
                <c:pt idx="1078">
                  <c:v>1881.29659921743</c:v>
                </c:pt>
                <c:pt idx="1079">
                  <c:v>1879.8439928341199</c:v>
                </c:pt>
                <c:pt idx="1080">
                  <c:v>1881.9829177979</c:v>
                </c:pt>
                <c:pt idx="1081">
                  <c:v>1891.1190146711499</c:v>
                </c:pt>
                <c:pt idx="1082">
                  <c:v>1885.2328319263499</c:v>
                </c:pt>
                <c:pt idx="1083">
                  <c:v>1881.0899175356999</c:v>
                </c:pt>
                <c:pt idx="1084">
                  <c:v>1886.1771015518</c:v>
                </c:pt>
                <c:pt idx="1085">
                  <c:v>1878.9294485279599</c:v>
                </c:pt>
                <c:pt idx="1086">
                  <c:v>1882.0695678299601</c:v>
                </c:pt>
                <c:pt idx="1087">
                  <c:v>1888.0309064871301</c:v>
                </c:pt>
                <c:pt idx="1088">
                  <c:v>1880.44030155203</c:v>
                </c:pt>
                <c:pt idx="1089">
                  <c:v>1884.9210399103899</c:v>
                </c:pt>
                <c:pt idx="1090">
                  <c:v>1888.1304440226099</c:v>
                </c:pt>
                <c:pt idx="1091">
                  <c:v>1881.76742207138</c:v>
                </c:pt>
                <c:pt idx="1092">
                  <c:v>1892.4384649374499</c:v>
                </c:pt>
                <c:pt idx="1093">
                  <c:v>1888.94442379114</c:v>
                </c:pt>
                <c:pt idx="1094">
                  <c:v>1882.0313644805001</c:v>
                </c:pt>
                <c:pt idx="1095">
                  <c:v>1886.0148014608401</c:v>
                </c:pt>
                <c:pt idx="1096">
                  <c:v>1884.3016568641401</c:v>
                </c:pt>
                <c:pt idx="1097">
                  <c:v>1881.97260879705</c:v>
                </c:pt>
                <c:pt idx="1098">
                  <c:v>1890.63276361577</c:v>
                </c:pt>
                <c:pt idx="1099">
                  <c:v>1883.9251974614101</c:v>
                </c:pt>
                <c:pt idx="1100">
                  <c:v>1884.6660199053899</c:v>
                </c:pt>
                <c:pt idx="1101">
                  <c:v>1888.54827603628</c:v>
                </c:pt>
                <c:pt idx="1102">
                  <c:v>1883.1906811629001</c:v>
                </c:pt>
                <c:pt idx="1103">
                  <c:v>1885.28359635832</c:v>
                </c:pt>
                <c:pt idx="1104">
                  <c:v>1892.5957952270101</c:v>
                </c:pt>
                <c:pt idx="1105">
                  <c:v>1881.6916711480201</c:v>
                </c:pt>
                <c:pt idx="1106">
                  <c:v>1883.9153871158801</c:v>
                </c:pt>
                <c:pt idx="1107">
                  <c:v>1883.07048544135</c:v>
                </c:pt>
                <c:pt idx="1108">
                  <c:v>1875.9744383053701</c:v>
                </c:pt>
                <c:pt idx="1109">
                  <c:v>1885.68128302833</c:v>
                </c:pt>
                <c:pt idx="1110">
                  <c:v>1887.8429095756001</c:v>
                </c:pt>
                <c:pt idx="1111">
                  <c:v>1877.16066651543</c:v>
                </c:pt>
                <c:pt idx="1112">
                  <c:v>1886.1792358560999</c:v>
                </c:pt>
                <c:pt idx="1113">
                  <c:v>1882.8228350758</c:v>
                </c:pt>
                <c:pt idx="1114">
                  <c:v>1882.2886568275001</c:v>
                </c:pt>
                <c:pt idx="1115">
                  <c:v>1894.18501045484</c:v>
                </c:pt>
                <c:pt idx="1116">
                  <c:v>1886.1276871664099</c:v>
                </c:pt>
                <c:pt idx="1117">
                  <c:v>1883.16929711839</c:v>
                </c:pt>
                <c:pt idx="1118">
                  <c:v>1889.7760642374999</c:v>
                </c:pt>
                <c:pt idx="1119">
                  <c:v>1883.7774077211</c:v>
                </c:pt>
                <c:pt idx="1120">
                  <c:v>1888.48791785051</c:v>
                </c:pt>
                <c:pt idx="1121">
                  <c:v>1894.77979133182</c:v>
                </c:pt>
                <c:pt idx="1122">
                  <c:v>1884.58536803634</c:v>
                </c:pt>
                <c:pt idx="1123">
                  <c:v>1888.05825350851</c:v>
                </c:pt>
                <c:pt idx="1124">
                  <c:v>1888.33758501851</c:v>
                </c:pt>
                <c:pt idx="1125">
                  <c:v>1884.3831359989999</c:v>
                </c:pt>
                <c:pt idx="1126">
                  <c:v>1893.7915501273001</c:v>
                </c:pt>
                <c:pt idx="1127">
                  <c:v>1896.8042713761099</c:v>
                </c:pt>
                <c:pt idx="1128">
                  <c:v>1888.7862192889299</c:v>
                </c:pt>
                <c:pt idx="1129">
                  <c:v>1894.9225644892399</c:v>
                </c:pt>
                <c:pt idx="1130">
                  <c:v>1894.70982473306</c:v>
                </c:pt>
                <c:pt idx="1131">
                  <c:v>1893.5851870458901</c:v>
                </c:pt>
                <c:pt idx="1132">
                  <c:v>1903.72921639538</c:v>
                </c:pt>
                <c:pt idx="1133">
                  <c:v>1897.9924241048</c:v>
                </c:pt>
                <c:pt idx="1134">
                  <c:v>1892.36784392918</c:v>
                </c:pt>
                <c:pt idx="1135">
                  <c:v>1898.9371795904599</c:v>
                </c:pt>
                <c:pt idx="1136">
                  <c:v>1895.01407565767</c:v>
                </c:pt>
                <c:pt idx="1137">
                  <c:v>1896.11305785849</c:v>
                </c:pt>
                <c:pt idx="1138">
                  <c:v>1902.6743489640401</c:v>
                </c:pt>
                <c:pt idx="1139">
                  <c:v>1895.6569937343199</c:v>
                </c:pt>
                <c:pt idx="1140">
                  <c:v>1899.06780175315</c:v>
                </c:pt>
                <c:pt idx="1141">
                  <c:v>1901.4547114882</c:v>
                </c:pt>
                <c:pt idx="1142">
                  <c:v>1896.25245183019</c:v>
                </c:pt>
                <c:pt idx="1143">
                  <c:v>1904.05997716041</c:v>
                </c:pt>
                <c:pt idx="1144">
                  <c:v>1907.27433650073</c:v>
                </c:pt>
                <c:pt idx="1145">
                  <c:v>1899.7216704095699</c:v>
                </c:pt>
                <c:pt idx="1146">
                  <c:v>1903.9418166293999</c:v>
                </c:pt>
                <c:pt idx="1147">
                  <c:v>1899.5950967904801</c:v>
                </c:pt>
                <c:pt idx="1148">
                  <c:v>1897.0123965353901</c:v>
                </c:pt>
                <c:pt idx="1149">
                  <c:v>1906.61410511488</c:v>
                </c:pt>
                <c:pt idx="1150">
                  <c:v>1901.9812406183901</c:v>
                </c:pt>
                <c:pt idx="1151">
                  <c:v>1897.6957481853899</c:v>
                </c:pt>
                <c:pt idx="1152">
                  <c:v>1902.6192293097499</c:v>
                </c:pt>
                <c:pt idx="1153">
                  <c:v>1894.58673495178</c:v>
                </c:pt>
                <c:pt idx="1154">
                  <c:v>1899.4857911228301</c:v>
                </c:pt>
                <c:pt idx="1155">
                  <c:v>1906.6484925931099</c:v>
                </c:pt>
                <c:pt idx="1156">
                  <c:v>1898.0971025763499</c:v>
                </c:pt>
                <c:pt idx="1157">
                  <c:v>1897.9308217217499</c:v>
                </c:pt>
                <c:pt idx="1158">
                  <c:v>1899.33480697199</c:v>
                </c:pt>
                <c:pt idx="1159">
                  <c:v>1892.6096045997299</c:v>
                </c:pt>
                <c:pt idx="1160">
                  <c:v>1900.97707381648</c:v>
                </c:pt>
                <c:pt idx="1161">
                  <c:v>1899.84635580749</c:v>
                </c:pt>
                <c:pt idx="1162">
                  <c:v>1891.71377134162</c:v>
                </c:pt>
                <c:pt idx="1163">
                  <c:v>1895.8680695933899</c:v>
                </c:pt>
                <c:pt idx="1164">
                  <c:v>1894.7645976106401</c:v>
                </c:pt>
                <c:pt idx="1165">
                  <c:v>1892.8756412324699</c:v>
                </c:pt>
                <c:pt idx="1166">
                  <c:v>1903.7652258201001</c:v>
                </c:pt>
                <c:pt idx="1167">
                  <c:v>1901.0531694323199</c:v>
                </c:pt>
                <c:pt idx="1168">
                  <c:v>1895.6561195977599</c:v>
                </c:pt>
                <c:pt idx="1169">
                  <c:v>1900.7407051963901</c:v>
                </c:pt>
                <c:pt idx="1170">
                  <c:v>1897.4159018975299</c:v>
                </c:pt>
                <c:pt idx="1171">
                  <c:v>1899.5236832022899</c:v>
                </c:pt>
                <c:pt idx="1172">
                  <c:v>1908.9584260090901</c:v>
                </c:pt>
                <c:pt idx="1173">
                  <c:v>1902.6236239082</c:v>
                </c:pt>
                <c:pt idx="1174">
                  <c:v>1903.2415464870201</c:v>
                </c:pt>
                <c:pt idx="1175">
                  <c:v>1910.6499066629401</c:v>
                </c:pt>
                <c:pt idx="1176">
                  <c:v>1908.4258409459501</c:v>
                </c:pt>
                <c:pt idx="1177">
                  <c:v>1915.5788622878699</c:v>
                </c:pt>
                <c:pt idx="1178">
                  <c:v>1918.09135409025</c:v>
                </c:pt>
                <c:pt idx="1179">
                  <c:v>1909.5026338443699</c:v>
                </c:pt>
                <c:pt idx="1180">
                  <c:v>1914.2765363727599</c:v>
                </c:pt>
                <c:pt idx="1181">
                  <c:v>1915.17254231686</c:v>
                </c:pt>
                <c:pt idx="1182">
                  <c:v>1914.54017810101</c:v>
                </c:pt>
                <c:pt idx="1183">
                  <c:v>1922.1527748251499</c:v>
                </c:pt>
                <c:pt idx="1184">
                  <c:v>1921.46550331502</c:v>
                </c:pt>
                <c:pt idx="1185">
                  <c:v>1921.5505442071701</c:v>
                </c:pt>
                <c:pt idx="1186">
                  <c:v>1928.9638080930199</c:v>
                </c:pt>
                <c:pt idx="1187">
                  <c:v>1922.2782480252699</c:v>
                </c:pt>
                <c:pt idx="1188">
                  <c:v>1921.7176608827399</c:v>
                </c:pt>
                <c:pt idx="1189">
                  <c:v>1928.31083304445</c:v>
                </c:pt>
                <c:pt idx="1190">
                  <c:v>1920.03525732139</c:v>
                </c:pt>
                <c:pt idx="1191">
                  <c:v>1919.28647526132</c:v>
                </c:pt>
                <c:pt idx="1192">
                  <c:v>1919.2275059222</c:v>
                </c:pt>
                <c:pt idx="1193">
                  <c:v>1910.8630661101199</c:v>
                </c:pt>
                <c:pt idx="1194">
                  <c:v>1918.4614894061301</c:v>
                </c:pt>
                <c:pt idx="1195">
                  <c:v>1923.23907149398</c:v>
                </c:pt>
                <c:pt idx="1196">
                  <c:v>1915.1626681396399</c:v>
                </c:pt>
                <c:pt idx="1197">
                  <c:v>1921.4899506434299</c:v>
                </c:pt>
                <c:pt idx="1198">
                  <c:v>1917.9512704139499</c:v>
                </c:pt>
                <c:pt idx="1199">
                  <c:v>1914.83261989841</c:v>
                </c:pt>
                <c:pt idx="1200">
                  <c:v>1923.4205020930499</c:v>
                </c:pt>
                <c:pt idx="1201">
                  <c:v>1920.5571490544901</c:v>
                </c:pt>
                <c:pt idx="1202">
                  <c:v>1915.5968107664701</c:v>
                </c:pt>
                <c:pt idx="1203">
                  <c:v>1919.2177715282401</c:v>
                </c:pt>
                <c:pt idx="1204">
                  <c:v>1913.6313828186101</c:v>
                </c:pt>
                <c:pt idx="1205">
                  <c:v>1916.93966529145</c:v>
                </c:pt>
                <c:pt idx="1206">
                  <c:v>1924.3729424901001</c:v>
                </c:pt>
                <c:pt idx="1207">
                  <c:v>1917.77992191116</c:v>
                </c:pt>
                <c:pt idx="1208">
                  <c:v>1920.5281256158501</c:v>
                </c:pt>
                <c:pt idx="1209">
                  <c:v>1924.3077437795801</c:v>
                </c:pt>
                <c:pt idx="1210">
                  <c:v>1919.8483224331601</c:v>
                </c:pt>
                <c:pt idx="1211">
                  <c:v>1927.92439833515</c:v>
                </c:pt>
                <c:pt idx="1212">
                  <c:v>1930.5603751704</c:v>
                </c:pt>
                <c:pt idx="1213">
                  <c:v>1924.7861003549799</c:v>
                </c:pt>
                <c:pt idx="1214">
                  <c:v>1928.6963778260799</c:v>
                </c:pt>
                <c:pt idx="1215">
                  <c:v>1924.2663135109799</c:v>
                </c:pt>
                <c:pt idx="1216">
                  <c:v>1919.2707081734</c:v>
                </c:pt>
                <c:pt idx="1217">
                  <c:v>1928.18600295238</c:v>
                </c:pt>
                <c:pt idx="1218">
                  <c:v>1922.19136552856</c:v>
                </c:pt>
                <c:pt idx="1219">
                  <c:v>1917.8170171873101</c:v>
                </c:pt>
                <c:pt idx="1220">
                  <c:v>1922.2517647904699</c:v>
                </c:pt>
                <c:pt idx="1221">
                  <c:v>1915.8105982560301</c:v>
                </c:pt>
                <c:pt idx="1222">
                  <c:v>1921.2125388966999</c:v>
                </c:pt>
                <c:pt idx="1223">
                  <c:v>1928.8849519699199</c:v>
                </c:pt>
                <c:pt idx="1224">
                  <c:v>1922.30541771444</c:v>
                </c:pt>
                <c:pt idx="1225">
                  <c:v>1926.0285933405</c:v>
                </c:pt>
                <c:pt idx="1226">
                  <c:v>1929.90685761957</c:v>
                </c:pt>
                <c:pt idx="1227">
                  <c:v>1923.57619059955</c:v>
                </c:pt>
                <c:pt idx="1228">
                  <c:v>1933.1251846585899</c:v>
                </c:pt>
                <c:pt idx="1229">
                  <c:v>1932.3171110988601</c:v>
                </c:pt>
                <c:pt idx="1230">
                  <c:v>1925.74080504169</c:v>
                </c:pt>
                <c:pt idx="1231">
                  <c:v>1927.1819544012901</c:v>
                </c:pt>
                <c:pt idx="1232">
                  <c:v>1927.66046237457</c:v>
                </c:pt>
                <c:pt idx="1233">
                  <c:v>1925.34730103119</c:v>
                </c:pt>
                <c:pt idx="1234">
                  <c:v>1934.37605667352</c:v>
                </c:pt>
                <c:pt idx="1235">
                  <c:v>1930.0354321663799</c:v>
                </c:pt>
                <c:pt idx="1236">
                  <c:v>1927.7099510405901</c:v>
                </c:pt>
                <c:pt idx="1237">
                  <c:v>1932.1426100199601</c:v>
                </c:pt>
                <c:pt idx="1238">
                  <c:v>1927.71009304976</c:v>
                </c:pt>
                <c:pt idx="1239">
                  <c:v>1926.7409473254399</c:v>
                </c:pt>
                <c:pt idx="1240">
                  <c:v>1934.59705041866</c:v>
                </c:pt>
                <c:pt idx="1241">
                  <c:v>1928.5614858742399</c:v>
                </c:pt>
                <c:pt idx="1242">
                  <c:v>1931.5974161971999</c:v>
                </c:pt>
                <c:pt idx="1243">
                  <c:v>1934.5574899709</c:v>
                </c:pt>
                <c:pt idx="1244">
                  <c:v>1928.2486525802001</c:v>
                </c:pt>
                <c:pt idx="1245">
                  <c:v>1936.9591335368</c:v>
                </c:pt>
                <c:pt idx="1246">
                  <c:v>1939.6388863852601</c:v>
                </c:pt>
                <c:pt idx="1247">
                  <c:v>1929.77893419456</c:v>
                </c:pt>
                <c:pt idx="1248">
                  <c:v>1932.6280179562</c:v>
                </c:pt>
                <c:pt idx="1249">
                  <c:v>1929.1205026951</c:v>
                </c:pt>
                <c:pt idx="1250">
                  <c:v>1926.5427739864899</c:v>
                </c:pt>
                <c:pt idx="1251">
                  <c:v>1939.1556589138299</c:v>
                </c:pt>
                <c:pt idx="1252">
                  <c:v>1932.6204339256601</c:v>
                </c:pt>
                <c:pt idx="1253">
                  <c:v>1928.9927546460699</c:v>
                </c:pt>
                <c:pt idx="1254">
                  <c:v>1932.28743876562</c:v>
                </c:pt>
                <c:pt idx="1255">
                  <c:v>1927.39214628697</c:v>
                </c:pt>
                <c:pt idx="1256">
                  <c:v>1930.7099379912399</c:v>
                </c:pt>
                <c:pt idx="1257">
                  <c:v>1937.15367572643</c:v>
                </c:pt>
                <c:pt idx="1258">
                  <c:v>1926.3317847890601</c:v>
                </c:pt>
                <c:pt idx="1259">
                  <c:v>1928.61387447893</c:v>
                </c:pt>
                <c:pt idx="1260">
                  <c:v>1931.2264370532801</c:v>
                </c:pt>
                <c:pt idx="1261">
                  <c:v>1926.1756669491001</c:v>
                </c:pt>
                <c:pt idx="1262">
                  <c:v>1931.19906913722</c:v>
                </c:pt>
                <c:pt idx="1263">
                  <c:v>1931.82254143149</c:v>
                </c:pt>
                <c:pt idx="1264">
                  <c:v>1923.49634669998</c:v>
                </c:pt>
                <c:pt idx="1265">
                  <c:v>1925.00293264782</c:v>
                </c:pt>
                <c:pt idx="1266">
                  <c:v>1923.4271059422099</c:v>
                </c:pt>
                <c:pt idx="1267">
                  <c:v>1919.2138996308699</c:v>
                </c:pt>
                <c:pt idx="1268">
                  <c:v>1925.1309656405699</c:v>
                </c:pt>
                <c:pt idx="1269">
                  <c:v>1920.7412363686501</c:v>
                </c:pt>
                <c:pt idx="1270">
                  <c:v>1915.69578492798</c:v>
                </c:pt>
                <c:pt idx="1271">
                  <c:v>1918.3067248887401</c:v>
                </c:pt>
                <c:pt idx="1272">
                  <c:v>1915.81830290172</c:v>
                </c:pt>
                <c:pt idx="1273">
                  <c:v>1917.7739789008101</c:v>
                </c:pt>
                <c:pt idx="1274">
                  <c:v>1921.4196016083899</c:v>
                </c:pt>
                <c:pt idx="1275">
                  <c:v>1918.30792302552</c:v>
                </c:pt>
                <c:pt idx="1276">
                  <c:v>1922.82572730935</c:v>
                </c:pt>
                <c:pt idx="1277">
                  <c:v>1925.0856678883799</c:v>
                </c:pt>
                <c:pt idx="1278">
                  <c:v>1917.51376796099</c:v>
                </c:pt>
                <c:pt idx="1279">
                  <c:v>1925.0226046271</c:v>
                </c:pt>
                <c:pt idx="1280">
                  <c:v>1926.3960947309399</c:v>
                </c:pt>
                <c:pt idx="1281">
                  <c:v>1920.47840089649</c:v>
                </c:pt>
                <c:pt idx="1282">
                  <c:v>1921.32601086005</c:v>
                </c:pt>
                <c:pt idx="1283">
                  <c:v>1919.27168963954</c:v>
                </c:pt>
                <c:pt idx="1284">
                  <c:v>1915.6383244634901</c:v>
                </c:pt>
                <c:pt idx="1285">
                  <c:v>1928.6791604626601</c:v>
                </c:pt>
                <c:pt idx="1286">
                  <c:v>1923.0484033228599</c:v>
                </c:pt>
                <c:pt idx="1287">
                  <c:v>1918.5184723437201</c:v>
                </c:pt>
                <c:pt idx="1288">
                  <c:v>1925.0541596846199</c:v>
                </c:pt>
                <c:pt idx="1289">
                  <c:v>1922.3500926746101</c:v>
                </c:pt>
                <c:pt idx="1290">
                  <c:v>1922.1619363723401</c:v>
                </c:pt>
                <c:pt idx="1291">
                  <c:v>1932.7198400500399</c:v>
                </c:pt>
                <c:pt idx="1292">
                  <c:v>1926.22545550927</c:v>
                </c:pt>
                <c:pt idx="1293">
                  <c:v>1928.7341375623901</c:v>
                </c:pt>
                <c:pt idx="1294">
                  <c:v>1932.15025466461</c:v>
                </c:pt>
                <c:pt idx="1295">
                  <c:v>1924.77692419701</c:v>
                </c:pt>
                <c:pt idx="1296">
                  <c:v>1932.2437722424099</c:v>
                </c:pt>
                <c:pt idx="1297">
                  <c:v>1935.1500755473201</c:v>
                </c:pt>
                <c:pt idx="1298">
                  <c:v>1926.7425758561801</c:v>
                </c:pt>
                <c:pt idx="1299">
                  <c:v>1931.9300159038301</c:v>
                </c:pt>
                <c:pt idx="1300">
                  <c:v>1930.3922911859399</c:v>
                </c:pt>
                <c:pt idx="1301">
                  <c:v>1931.44930686269</c:v>
                </c:pt>
                <c:pt idx="1302">
                  <c:v>1943.11590425132</c:v>
                </c:pt>
                <c:pt idx="1303">
                  <c:v>1941.46224189089</c:v>
                </c:pt>
                <c:pt idx="1304">
                  <c:v>1939.4250383092401</c:v>
                </c:pt>
                <c:pt idx="1305">
                  <c:v>1947.18972788667</c:v>
                </c:pt>
                <c:pt idx="1306">
                  <c:v>1941.9442511873399</c:v>
                </c:pt>
                <c:pt idx="1307">
                  <c:v>1945.34145904459</c:v>
                </c:pt>
                <c:pt idx="1308">
                  <c:v>1949.8619589751399</c:v>
                </c:pt>
                <c:pt idx="1309">
                  <c:v>1941.29305037066</c:v>
                </c:pt>
                <c:pt idx="1310">
                  <c:v>1942.00123365685</c:v>
                </c:pt>
                <c:pt idx="1311">
                  <c:v>1939.5201667676499</c:v>
                </c:pt>
                <c:pt idx="1312">
                  <c:v>1929.6414233958001</c:v>
                </c:pt>
                <c:pt idx="1313">
                  <c:v>1935.3231788496</c:v>
                </c:pt>
                <c:pt idx="1314">
                  <c:v>1937.1153769525599</c:v>
                </c:pt>
                <c:pt idx="1315">
                  <c:v>1927.99424448126</c:v>
                </c:pt>
                <c:pt idx="1316">
                  <c:v>1931.5147866249999</c:v>
                </c:pt>
                <c:pt idx="1317">
                  <c:v>1926.87664486221</c:v>
                </c:pt>
                <c:pt idx="1318">
                  <c:v>1926.9633810831201</c:v>
                </c:pt>
                <c:pt idx="1319">
                  <c:v>1937.40058728549</c:v>
                </c:pt>
                <c:pt idx="1320">
                  <c:v>1936.69510833804</c:v>
                </c:pt>
                <c:pt idx="1321">
                  <c:v>1931.5388631580799</c:v>
                </c:pt>
                <c:pt idx="1322">
                  <c:v>1939.44718404077</c:v>
                </c:pt>
                <c:pt idx="1323">
                  <c:v>1936.97756932467</c:v>
                </c:pt>
                <c:pt idx="1324">
                  <c:v>1942.1364798012301</c:v>
                </c:pt>
                <c:pt idx="1325">
                  <c:v>1952.3680116901101</c:v>
                </c:pt>
                <c:pt idx="1326">
                  <c:v>1944.84704745098</c:v>
                </c:pt>
                <c:pt idx="1327">
                  <c:v>1943.7476487410599</c:v>
                </c:pt>
                <c:pt idx="1328">
                  <c:v>1945.86470835058</c:v>
                </c:pt>
                <c:pt idx="1329">
                  <c:v>1936.6030643131701</c:v>
                </c:pt>
                <c:pt idx="1330">
                  <c:v>1943.0097619657699</c:v>
                </c:pt>
                <c:pt idx="1331">
                  <c:v>1941.6687463523399</c:v>
                </c:pt>
                <c:pt idx="1332">
                  <c:v>1930.7120261421701</c:v>
                </c:pt>
                <c:pt idx="1333">
                  <c:v>1931.09459914271</c:v>
                </c:pt>
                <c:pt idx="1334">
                  <c:v>1925.0788856659899</c:v>
                </c:pt>
                <c:pt idx="1335">
                  <c:v>1918.3066608864799</c:v>
                </c:pt>
                <c:pt idx="1336">
                  <c:v>1928.5768712424999</c:v>
                </c:pt>
                <c:pt idx="1337">
                  <c:v>1920.07686417487</c:v>
                </c:pt>
                <c:pt idx="1338">
                  <c:v>1916.7209338113501</c:v>
                </c:pt>
                <c:pt idx="1339">
                  <c:v>1922.7349649104599</c:v>
                </c:pt>
                <c:pt idx="1340">
                  <c:v>1921.8990517448101</c:v>
                </c:pt>
                <c:pt idx="1341">
                  <c:v>1927.40016208869</c:v>
                </c:pt>
                <c:pt idx="1342">
                  <c:v>1935.7979554225899</c:v>
                </c:pt>
                <c:pt idx="1343">
                  <c:v>1930.28594580044</c:v>
                </c:pt>
                <c:pt idx="1344">
                  <c:v>1933.81923338869</c:v>
                </c:pt>
                <c:pt idx="1345">
                  <c:v>1934.90829037362</c:v>
                </c:pt>
                <c:pt idx="1346">
                  <c:v>1929.2392076492599</c:v>
                </c:pt>
                <c:pt idx="1347">
                  <c:v>1932.5013002200701</c:v>
                </c:pt>
                <c:pt idx="1348">
                  <c:v>1933.70729525041</c:v>
                </c:pt>
                <c:pt idx="1349">
                  <c:v>1929.1946580267199</c:v>
                </c:pt>
                <c:pt idx="1350">
                  <c:v>1930.69068177076</c:v>
                </c:pt>
                <c:pt idx="1351">
                  <c:v>1928.3082190989101</c:v>
                </c:pt>
                <c:pt idx="1352">
                  <c:v>1927.6390467162</c:v>
                </c:pt>
                <c:pt idx="1353">
                  <c:v>1935.11670710869</c:v>
                </c:pt>
                <c:pt idx="1354">
                  <c:v>1935.3907892653899</c:v>
                </c:pt>
                <c:pt idx="1355">
                  <c:v>1932.32292911232</c:v>
                </c:pt>
                <c:pt idx="1356">
                  <c:v>1934.8624961671901</c:v>
                </c:pt>
                <c:pt idx="1357">
                  <c:v>1932.2795270271899</c:v>
                </c:pt>
                <c:pt idx="1358">
                  <c:v>1935.0839175782401</c:v>
                </c:pt>
                <c:pt idx="1359">
                  <c:v>1943.0074912415801</c:v>
                </c:pt>
                <c:pt idx="1360">
                  <c:v>1930.53916543181</c:v>
                </c:pt>
                <c:pt idx="1361">
                  <c:v>1928.97760948533</c:v>
                </c:pt>
                <c:pt idx="1362">
                  <c:v>1927.9279454321099</c:v>
                </c:pt>
                <c:pt idx="1363">
                  <c:v>1924.18155831177</c:v>
                </c:pt>
                <c:pt idx="1364">
                  <c:v>1927.4408486244499</c:v>
                </c:pt>
                <c:pt idx="1365">
                  <c:v>1932.2664676761599</c:v>
                </c:pt>
                <c:pt idx="1366">
                  <c:v>1921.21948774719</c:v>
                </c:pt>
                <c:pt idx="1367">
                  <c:v>1934.0779900446601</c:v>
                </c:pt>
                <c:pt idx="1368">
                  <c:v>1932.8372063710799</c:v>
                </c:pt>
                <c:pt idx="1369">
                  <c:v>1933.2106611397101</c:v>
                </c:pt>
                <c:pt idx="1370">
                  <c:v>1943.21529169574</c:v>
                </c:pt>
                <c:pt idx="1371">
                  <c:v>1941.56066388044</c:v>
                </c:pt>
                <c:pt idx="1372">
                  <c:v>1933.2117164280901</c:v>
                </c:pt>
                <c:pt idx="1373">
                  <c:v>1940.01083608419</c:v>
                </c:pt>
                <c:pt idx="1374">
                  <c:v>1930.40028593028</c:v>
                </c:pt>
                <c:pt idx="1375">
                  <c:v>1932.9198901453999</c:v>
                </c:pt>
                <c:pt idx="1376">
                  <c:v>1942.29798179668</c:v>
                </c:pt>
                <c:pt idx="1377">
                  <c:v>1930.2842906752401</c:v>
                </c:pt>
                <c:pt idx="1378">
                  <c:v>1930.37554034454</c:v>
                </c:pt>
                <c:pt idx="1379">
                  <c:v>1934.06406964094</c:v>
                </c:pt>
                <c:pt idx="1380">
                  <c:v>1924.3594587273201</c:v>
                </c:pt>
                <c:pt idx="1381">
                  <c:v>1931.5400827923199</c:v>
                </c:pt>
                <c:pt idx="1382">
                  <c:v>1933.2090424212099</c:v>
                </c:pt>
                <c:pt idx="1383">
                  <c:v>1921.9004981671901</c:v>
                </c:pt>
                <c:pt idx="1384">
                  <c:v>1927.9735358381499</c:v>
                </c:pt>
                <c:pt idx="1385">
                  <c:v>1928.3266731890401</c:v>
                </c:pt>
                <c:pt idx="1386">
                  <c:v>1924.56789166519</c:v>
                </c:pt>
                <c:pt idx="1387">
                  <c:v>1935.58735229582</c:v>
                </c:pt>
                <c:pt idx="1388">
                  <c:v>1933.5791069910399</c:v>
                </c:pt>
                <c:pt idx="1389">
                  <c:v>1925.9443352590599</c:v>
                </c:pt>
                <c:pt idx="1390">
                  <c:v>1927.30891154094</c:v>
                </c:pt>
                <c:pt idx="1391">
                  <c:v>1922.92300831888</c:v>
                </c:pt>
                <c:pt idx="1392">
                  <c:v>1920.69183204776</c:v>
                </c:pt>
                <c:pt idx="1393">
                  <c:v>1927.93079091563</c:v>
                </c:pt>
                <c:pt idx="1394">
                  <c:v>1919.8736945110199</c:v>
                </c:pt>
                <c:pt idx="1395">
                  <c:v>1920.0481716121801</c:v>
                </c:pt>
                <c:pt idx="1396">
                  <c:v>1926.6329905093501</c:v>
                </c:pt>
                <c:pt idx="1397">
                  <c:v>1920.5264519074401</c:v>
                </c:pt>
                <c:pt idx="1398">
                  <c:v>1926.63640444608</c:v>
                </c:pt>
                <c:pt idx="1399">
                  <c:v>1932.0715446914501</c:v>
                </c:pt>
                <c:pt idx="1400">
                  <c:v>1922.01589404845</c:v>
                </c:pt>
                <c:pt idx="1401">
                  <c:v>1926.9823614197701</c:v>
                </c:pt>
                <c:pt idx="1402">
                  <c:v>1922.58457053446</c:v>
                </c:pt>
                <c:pt idx="1403">
                  <c:v>1921.3853893253599</c:v>
                </c:pt>
                <c:pt idx="1404">
                  <c:v>1934.9140646885101</c:v>
                </c:pt>
                <c:pt idx="1405">
                  <c:v>1931.3018985041499</c:v>
                </c:pt>
                <c:pt idx="1406">
                  <c:v>1924.7181905308601</c:v>
                </c:pt>
                <c:pt idx="1407">
                  <c:v>1933.58268049409</c:v>
                </c:pt>
                <c:pt idx="1408">
                  <c:v>1931.1067770512</c:v>
                </c:pt>
                <c:pt idx="1409">
                  <c:v>1936.3482181688701</c:v>
                </c:pt>
                <c:pt idx="1410">
                  <c:v>1943.0756327164299</c:v>
                </c:pt>
                <c:pt idx="1411">
                  <c:v>1931.0038736876099</c:v>
                </c:pt>
                <c:pt idx="1412">
                  <c:v>1930.3284704171299</c:v>
                </c:pt>
                <c:pt idx="1413">
                  <c:v>1930.0749068970399</c:v>
                </c:pt>
                <c:pt idx="1414">
                  <c:v>1921.0303233475499</c:v>
                </c:pt>
                <c:pt idx="1415">
                  <c:v>1924.8281674457501</c:v>
                </c:pt>
                <c:pt idx="1416">
                  <c:v>1928.16129434923</c:v>
                </c:pt>
                <c:pt idx="1417">
                  <c:v>1915.7214219351399</c:v>
                </c:pt>
                <c:pt idx="1418">
                  <c:v>1920.7617577384001</c:v>
                </c:pt>
                <c:pt idx="1419">
                  <c:v>1919.4547388855999</c:v>
                </c:pt>
                <c:pt idx="1420">
                  <c:v>1919.05257452772</c:v>
                </c:pt>
                <c:pt idx="1421">
                  <c:v>1930.1536602583799</c:v>
                </c:pt>
                <c:pt idx="1422">
                  <c:v>1923.6952125955199</c:v>
                </c:pt>
                <c:pt idx="1423">
                  <c:v>1911.79538173128</c:v>
                </c:pt>
                <c:pt idx="1424">
                  <c:v>1915.59850231375</c:v>
                </c:pt>
                <c:pt idx="1425">
                  <c:v>1911.8857336165599</c:v>
                </c:pt>
                <c:pt idx="1426">
                  <c:v>1913.2179291038001</c:v>
                </c:pt>
                <c:pt idx="1427">
                  <c:v>1919.81238209513</c:v>
                </c:pt>
                <c:pt idx="1428">
                  <c:v>1913.18355475709</c:v>
                </c:pt>
                <c:pt idx="1429">
                  <c:v>1919.5560262357899</c:v>
                </c:pt>
                <c:pt idx="1430">
                  <c:v>1925.9615625849999</c:v>
                </c:pt>
                <c:pt idx="1431">
                  <c:v>1921.9390235416199</c:v>
                </c:pt>
                <c:pt idx="1432">
                  <c:v>1932.7836186605</c:v>
                </c:pt>
                <c:pt idx="1433">
                  <c:v>1936.6061941780799</c:v>
                </c:pt>
                <c:pt idx="1434">
                  <c:v>1928.4685673148899</c:v>
                </c:pt>
                <c:pt idx="1435">
                  <c:v>1932.04706662333</c:v>
                </c:pt>
                <c:pt idx="1436">
                  <c:v>1924.33992712182</c:v>
                </c:pt>
                <c:pt idx="1437">
                  <c:v>1921.55161703618</c:v>
                </c:pt>
                <c:pt idx="1438">
                  <c:v>1933.91475437382</c:v>
                </c:pt>
                <c:pt idx="1439">
                  <c:v>1925.2345915327601</c:v>
                </c:pt>
                <c:pt idx="1440">
                  <c:v>1926.12802090265</c:v>
                </c:pt>
                <c:pt idx="1441">
                  <c:v>1936.4860699788401</c:v>
                </c:pt>
                <c:pt idx="1442">
                  <c:v>1930.20600408065</c:v>
                </c:pt>
                <c:pt idx="1443">
                  <c:v>1938.65208533026</c:v>
                </c:pt>
                <c:pt idx="1444">
                  <c:v>1944.1943740291699</c:v>
                </c:pt>
                <c:pt idx="1445">
                  <c:v>1930.33138834191</c:v>
                </c:pt>
                <c:pt idx="1446">
                  <c:v>1928.1890604955299</c:v>
                </c:pt>
                <c:pt idx="1447">
                  <c:v>1926.5313241957799</c:v>
                </c:pt>
                <c:pt idx="1448">
                  <c:v>1912.5338511623399</c:v>
                </c:pt>
                <c:pt idx="1449">
                  <c:v>1923.2748823156101</c:v>
                </c:pt>
                <c:pt idx="1450">
                  <c:v>1921.7181556915</c:v>
                </c:pt>
                <c:pt idx="1451">
                  <c:v>1921.13013004708</c:v>
                </c:pt>
                <c:pt idx="1452">
                  <c:v>1924.6492104659801</c:v>
                </c:pt>
                <c:pt idx="1453">
                  <c:v>1929.22740617304</c:v>
                </c:pt>
                <c:pt idx="1454">
                  <c:v>1923.6112688764499</c:v>
                </c:pt>
                <c:pt idx="1455">
                  <c:v>1935.8542520552301</c:v>
                </c:pt>
                <c:pt idx="1456">
                  <c:v>1931.66057594477</c:v>
                </c:pt>
                <c:pt idx="1457">
                  <c:v>1928.8796257986</c:v>
                </c:pt>
                <c:pt idx="1458">
                  <c:v>1929.95040468308</c:v>
                </c:pt>
                <c:pt idx="1459">
                  <c:v>1925.2529440718199</c:v>
                </c:pt>
                <c:pt idx="1460">
                  <c:v>1927.6098479914699</c:v>
                </c:pt>
                <c:pt idx="1461">
                  <c:v>1938.3753095422401</c:v>
                </c:pt>
                <c:pt idx="1462">
                  <c:v>1927.8137101198799</c:v>
                </c:pt>
                <c:pt idx="1463">
                  <c:v>1919.2485412892099</c:v>
                </c:pt>
                <c:pt idx="1464">
                  <c:v>1918.1336992742299</c:v>
                </c:pt>
                <c:pt idx="1465">
                  <c:v>1910.82482902883</c:v>
                </c:pt>
                <c:pt idx="1466">
                  <c:v>1927.20450787511</c:v>
                </c:pt>
                <c:pt idx="1467">
                  <c:v>1931.5079503960701</c:v>
                </c:pt>
                <c:pt idx="1468">
                  <c:v>1919.1372420027601</c:v>
                </c:pt>
                <c:pt idx="1469">
                  <c:v>1926.75543339193</c:v>
                </c:pt>
                <c:pt idx="1470">
                  <c:v>1929.5315145377499</c:v>
                </c:pt>
                <c:pt idx="1471">
                  <c:v>1926.4145083712499</c:v>
                </c:pt>
                <c:pt idx="1472">
                  <c:v>1934.40323518882</c:v>
                </c:pt>
                <c:pt idx="1473">
                  <c:v>1921.1408336253501</c:v>
                </c:pt>
                <c:pt idx="1474">
                  <c:v>1914.18101839413</c:v>
                </c:pt>
                <c:pt idx="1475">
                  <c:v>1918.4358090527101</c:v>
                </c:pt>
                <c:pt idx="1476">
                  <c:v>1915.1004011504699</c:v>
                </c:pt>
                <c:pt idx="1477">
                  <c:v>1919.0252018783699</c:v>
                </c:pt>
                <c:pt idx="1478">
                  <c:v>1925.4676280690001</c:v>
                </c:pt>
                <c:pt idx="1479">
                  <c:v>1919.02370376356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71-2A4F-A44A-9A12955B879E}"/>
            </c:ext>
          </c:extLst>
        </c:ser>
        <c:ser>
          <c:idx val="1"/>
          <c:order val="1"/>
          <c:tx>
            <c:v>Group 2-b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visualization_of_measured_TEP_v!$L$2:$L$1481</c:f>
              <c:numCache>
                <c:formatCode>General</c:formatCode>
                <c:ptCount val="1480"/>
                <c:pt idx="0">
                  <c:v>1454.4124772625501</c:v>
                </c:pt>
                <c:pt idx="1">
                  <c:v>1483.48440957051</c:v>
                </c:pt>
                <c:pt idx="2">
                  <c:v>1509.81534907522</c:v>
                </c:pt>
                <c:pt idx="3">
                  <c:v>1529.8856598787499</c:v>
                </c:pt>
                <c:pt idx="4">
                  <c:v>1548.5663676773499</c:v>
                </c:pt>
                <c:pt idx="5">
                  <c:v>1602.46876537209</c:v>
                </c:pt>
                <c:pt idx="6">
                  <c:v>1640.2231893273399</c:v>
                </c:pt>
                <c:pt idx="7">
                  <c:v>1661.5471733116201</c:v>
                </c:pt>
                <c:pt idx="8">
                  <c:v>1686.9041400527201</c:v>
                </c:pt>
                <c:pt idx="9">
                  <c:v>1704.4593955003299</c:v>
                </c:pt>
                <c:pt idx="10">
                  <c:v>1723.3100154746901</c:v>
                </c:pt>
                <c:pt idx="11">
                  <c:v>1739.17793555252</c:v>
                </c:pt>
                <c:pt idx="12">
                  <c:v>1741.6907518784101</c:v>
                </c:pt>
                <c:pt idx="13">
                  <c:v>1746.8581964943301</c:v>
                </c:pt>
                <c:pt idx="14">
                  <c:v>1753.63009246303</c:v>
                </c:pt>
                <c:pt idx="15">
                  <c:v>1755.9111489806</c:v>
                </c:pt>
                <c:pt idx="16">
                  <c:v>1761.2134659015301</c:v>
                </c:pt>
                <c:pt idx="17">
                  <c:v>1765.20342461063</c:v>
                </c:pt>
                <c:pt idx="18">
                  <c:v>1764.26294229001</c:v>
                </c:pt>
                <c:pt idx="19">
                  <c:v>1772.52884086828</c:v>
                </c:pt>
                <c:pt idx="20">
                  <c:v>1778.28980370716</c:v>
                </c:pt>
                <c:pt idx="21">
                  <c:v>1782.3741247661301</c:v>
                </c:pt>
                <c:pt idx="22">
                  <c:v>1787.9716750044799</c:v>
                </c:pt>
                <c:pt idx="23">
                  <c:v>1790.42968809949</c:v>
                </c:pt>
                <c:pt idx="24">
                  <c:v>1788.5945690425201</c:v>
                </c:pt>
                <c:pt idx="25">
                  <c:v>1791.69582019728</c:v>
                </c:pt>
                <c:pt idx="26">
                  <c:v>1791.3024124051501</c:v>
                </c:pt>
                <c:pt idx="27">
                  <c:v>1795.06358101609</c:v>
                </c:pt>
                <c:pt idx="28">
                  <c:v>1798.50226851291</c:v>
                </c:pt>
                <c:pt idx="29">
                  <c:v>1799.3304757148401</c:v>
                </c:pt>
                <c:pt idx="30">
                  <c:v>1801.56156837496</c:v>
                </c:pt>
                <c:pt idx="31">
                  <c:v>1804.9035627839201</c:v>
                </c:pt>
                <c:pt idx="32">
                  <c:v>1805.70242305135</c:v>
                </c:pt>
                <c:pt idx="33">
                  <c:v>1806.7282118912501</c:v>
                </c:pt>
                <c:pt idx="34">
                  <c:v>1806.3056727549599</c:v>
                </c:pt>
                <c:pt idx="35">
                  <c:v>1803.82387948767</c:v>
                </c:pt>
                <c:pt idx="36">
                  <c:v>1801.9508612391301</c:v>
                </c:pt>
                <c:pt idx="37">
                  <c:v>1799.8934939697699</c:v>
                </c:pt>
                <c:pt idx="38">
                  <c:v>1802.4413808480399</c:v>
                </c:pt>
                <c:pt idx="39">
                  <c:v>1804.9672014776199</c:v>
                </c:pt>
                <c:pt idx="40">
                  <c:v>1803.27251665376</c:v>
                </c:pt>
                <c:pt idx="41">
                  <c:v>1800.6291605875999</c:v>
                </c:pt>
                <c:pt idx="42">
                  <c:v>1800.7779369079699</c:v>
                </c:pt>
                <c:pt idx="43">
                  <c:v>1801.69075785414</c:v>
                </c:pt>
                <c:pt idx="44">
                  <c:v>1803.5582131321601</c:v>
                </c:pt>
                <c:pt idx="45">
                  <c:v>1801.7323312686799</c:v>
                </c:pt>
                <c:pt idx="46">
                  <c:v>1798.6484316654801</c:v>
                </c:pt>
                <c:pt idx="47">
                  <c:v>1798.9497881680099</c:v>
                </c:pt>
                <c:pt idx="48">
                  <c:v>1799.79330625232</c:v>
                </c:pt>
                <c:pt idx="49">
                  <c:v>1799.5800443800999</c:v>
                </c:pt>
                <c:pt idx="50">
                  <c:v>1801.6304857339201</c:v>
                </c:pt>
                <c:pt idx="51">
                  <c:v>1801.8443605540299</c:v>
                </c:pt>
                <c:pt idx="52">
                  <c:v>1801.7065487564801</c:v>
                </c:pt>
                <c:pt idx="53">
                  <c:v>1804.96523380944</c:v>
                </c:pt>
                <c:pt idx="54">
                  <c:v>1805.5882282591499</c:v>
                </c:pt>
                <c:pt idx="55">
                  <c:v>1806.3426330728701</c:v>
                </c:pt>
                <c:pt idx="56">
                  <c:v>1806.8579920141999</c:v>
                </c:pt>
                <c:pt idx="57">
                  <c:v>1804.47378825444</c:v>
                </c:pt>
                <c:pt idx="58">
                  <c:v>1803.4503763830801</c:v>
                </c:pt>
                <c:pt idx="59">
                  <c:v>1802.52435185233</c:v>
                </c:pt>
                <c:pt idx="60">
                  <c:v>1801.6986162917699</c:v>
                </c:pt>
                <c:pt idx="61">
                  <c:v>1804.22458132107</c:v>
                </c:pt>
                <c:pt idx="62">
                  <c:v>1806.47256864418</c:v>
                </c:pt>
                <c:pt idx="63">
                  <c:v>1806.62608546141</c:v>
                </c:pt>
                <c:pt idx="64">
                  <c:v>1808.08743181248</c:v>
                </c:pt>
                <c:pt idx="65">
                  <c:v>1808.91728532925</c:v>
                </c:pt>
                <c:pt idx="66">
                  <c:v>1810.5429585542299</c:v>
                </c:pt>
                <c:pt idx="67">
                  <c:v>1811.64438743037</c:v>
                </c:pt>
                <c:pt idx="68">
                  <c:v>1811.1427477249799</c:v>
                </c:pt>
                <c:pt idx="69">
                  <c:v>1805.22538398494</c:v>
                </c:pt>
                <c:pt idx="70">
                  <c:v>1806.71754232085</c:v>
                </c:pt>
                <c:pt idx="71">
                  <c:v>1806.50984552165</c:v>
                </c:pt>
                <c:pt idx="72">
                  <c:v>1807.05832550216</c:v>
                </c:pt>
                <c:pt idx="73">
                  <c:v>1810.9512271514</c:v>
                </c:pt>
                <c:pt idx="74">
                  <c:v>1810.9887345172299</c:v>
                </c:pt>
                <c:pt idx="75">
                  <c:v>1807.5357899368801</c:v>
                </c:pt>
                <c:pt idx="76">
                  <c:v>1813.0286739994599</c:v>
                </c:pt>
                <c:pt idx="77">
                  <c:v>1814.2372873674101</c:v>
                </c:pt>
                <c:pt idx="78">
                  <c:v>1813.94082703251</c:v>
                </c:pt>
                <c:pt idx="79">
                  <c:v>1814.7134127607801</c:v>
                </c:pt>
                <c:pt idx="80">
                  <c:v>1808.5188392878099</c:v>
                </c:pt>
                <c:pt idx="81">
                  <c:v>1805.1765369701</c:v>
                </c:pt>
                <c:pt idx="82">
                  <c:v>1805.95546006534</c:v>
                </c:pt>
                <c:pt idx="83">
                  <c:v>1804.3131854144001</c:v>
                </c:pt>
                <c:pt idx="84">
                  <c:v>1802.08721137818</c:v>
                </c:pt>
                <c:pt idx="85">
                  <c:v>1799.0526120934001</c:v>
                </c:pt>
                <c:pt idx="86">
                  <c:v>1795.0892226501601</c:v>
                </c:pt>
                <c:pt idx="87">
                  <c:v>1795.8634291114799</c:v>
                </c:pt>
                <c:pt idx="88">
                  <c:v>1795.6583931626501</c:v>
                </c:pt>
                <c:pt idx="89">
                  <c:v>1796.2112198556999</c:v>
                </c:pt>
                <c:pt idx="90">
                  <c:v>1799.7690622436701</c:v>
                </c:pt>
                <c:pt idx="91">
                  <c:v>1798.80992269385</c:v>
                </c:pt>
                <c:pt idx="92">
                  <c:v>1799.93488381815</c:v>
                </c:pt>
                <c:pt idx="93">
                  <c:v>1803.13613562146</c:v>
                </c:pt>
                <c:pt idx="94">
                  <c:v>1802.50227103579</c:v>
                </c:pt>
                <c:pt idx="95">
                  <c:v>1805.5475851702799</c:v>
                </c:pt>
                <c:pt idx="96">
                  <c:v>1809.4781056048</c:v>
                </c:pt>
                <c:pt idx="97">
                  <c:v>1803.81030157038</c:v>
                </c:pt>
                <c:pt idx="98">
                  <c:v>1808.1306782152401</c:v>
                </c:pt>
                <c:pt idx="99">
                  <c:v>1814.7814697177</c:v>
                </c:pt>
                <c:pt idx="100">
                  <c:v>1830.2229638885799</c:v>
                </c:pt>
                <c:pt idx="101">
                  <c:v>1842.3260542734799</c:v>
                </c:pt>
                <c:pt idx="102">
                  <c:v>1851.3054978064999</c:v>
                </c:pt>
                <c:pt idx="103">
                  <c:v>1861.2735358957</c:v>
                </c:pt>
                <c:pt idx="104">
                  <c:v>1872.7062044518</c:v>
                </c:pt>
                <c:pt idx="105">
                  <c:v>1879.78883323982</c:v>
                </c:pt>
                <c:pt idx="106">
                  <c:v>1890.50527513827</c:v>
                </c:pt>
                <c:pt idx="107">
                  <c:v>1881.9815077763899</c:v>
                </c:pt>
                <c:pt idx="108">
                  <c:v>1883.72103702294</c:v>
                </c:pt>
                <c:pt idx="109">
                  <c:v>1886.53523749945</c:v>
                </c:pt>
                <c:pt idx="110">
                  <c:v>1881.78800487329</c:v>
                </c:pt>
                <c:pt idx="111">
                  <c:v>1887.53716600642</c:v>
                </c:pt>
                <c:pt idx="112">
                  <c:v>1888.93661473098</c:v>
                </c:pt>
                <c:pt idx="113">
                  <c:v>1881.03836068187</c:v>
                </c:pt>
                <c:pt idx="114">
                  <c:v>1888.5170694824899</c:v>
                </c:pt>
                <c:pt idx="115">
                  <c:v>1887.85346549566</c:v>
                </c:pt>
                <c:pt idx="116">
                  <c:v>1883.3778789067901</c:v>
                </c:pt>
                <c:pt idx="117">
                  <c:v>1890.68651421598</c:v>
                </c:pt>
                <c:pt idx="118">
                  <c:v>1887.03949763682</c:v>
                </c:pt>
                <c:pt idx="119">
                  <c:v>1887.39825797189</c:v>
                </c:pt>
                <c:pt idx="120">
                  <c:v>1895.37969666346</c:v>
                </c:pt>
                <c:pt idx="121">
                  <c:v>1890.01400784677</c:v>
                </c:pt>
                <c:pt idx="122">
                  <c:v>1890.9641119862099</c:v>
                </c:pt>
                <c:pt idx="123">
                  <c:v>1898.7367938130999</c:v>
                </c:pt>
                <c:pt idx="124">
                  <c:v>1892.6992687378499</c:v>
                </c:pt>
                <c:pt idx="125">
                  <c:v>1895.5341928891901</c:v>
                </c:pt>
                <c:pt idx="126">
                  <c:v>1896.34332372686</c:v>
                </c:pt>
                <c:pt idx="127">
                  <c:v>1889.47446473535</c:v>
                </c:pt>
                <c:pt idx="128">
                  <c:v>1894.35590021597</c:v>
                </c:pt>
                <c:pt idx="129">
                  <c:v>1896.7639359800601</c:v>
                </c:pt>
                <c:pt idx="130">
                  <c:v>1891.5262965296699</c:v>
                </c:pt>
                <c:pt idx="131">
                  <c:v>1896.3747950053501</c:v>
                </c:pt>
                <c:pt idx="132">
                  <c:v>1895.32547791804</c:v>
                </c:pt>
                <c:pt idx="133">
                  <c:v>1893.22615370223</c:v>
                </c:pt>
                <c:pt idx="134">
                  <c:v>1900.8053115564501</c:v>
                </c:pt>
                <c:pt idx="135">
                  <c:v>1898.60457896192</c:v>
                </c:pt>
                <c:pt idx="136">
                  <c:v>1897.2019090799099</c:v>
                </c:pt>
                <c:pt idx="137">
                  <c:v>1902.1774747439899</c:v>
                </c:pt>
                <c:pt idx="138">
                  <c:v>1899.2198326156799</c:v>
                </c:pt>
                <c:pt idx="139">
                  <c:v>1897.35007547801</c:v>
                </c:pt>
                <c:pt idx="140">
                  <c:v>1903.96718070833</c:v>
                </c:pt>
                <c:pt idx="141">
                  <c:v>1898.9281612397699</c:v>
                </c:pt>
                <c:pt idx="142">
                  <c:v>1902.9648110109299</c:v>
                </c:pt>
                <c:pt idx="143">
                  <c:v>1904.4205903300999</c:v>
                </c:pt>
                <c:pt idx="144">
                  <c:v>1898.6815738432799</c:v>
                </c:pt>
                <c:pt idx="145">
                  <c:v>1903.07675985175</c:v>
                </c:pt>
                <c:pt idx="146">
                  <c:v>1909.10496670103</c:v>
                </c:pt>
                <c:pt idx="147">
                  <c:v>1903.2592701936501</c:v>
                </c:pt>
                <c:pt idx="148">
                  <c:v>1909.9489569084501</c:v>
                </c:pt>
                <c:pt idx="149">
                  <c:v>1906.1988225329901</c:v>
                </c:pt>
                <c:pt idx="150">
                  <c:v>1902.0144539553801</c:v>
                </c:pt>
                <c:pt idx="151">
                  <c:v>1912.05704146568</c:v>
                </c:pt>
                <c:pt idx="152">
                  <c:v>1910.6488928963699</c:v>
                </c:pt>
                <c:pt idx="153">
                  <c:v>1907.2976171819901</c:v>
                </c:pt>
                <c:pt idx="154">
                  <c:v>1912.5800921379901</c:v>
                </c:pt>
                <c:pt idx="155">
                  <c:v>1906.1204861362701</c:v>
                </c:pt>
                <c:pt idx="156">
                  <c:v>1906.4391800327001</c:v>
                </c:pt>
                <c:pt idx="157">
                  <c:v>1915.1363440719399</c:v>
                </c:pt>
                <c:pt idx="158">
                  <c:v>1909.51593229685</c:v>
                </c:pt>
                <c:pt idx="159">
                  <c:v>1912.7156495269301</c:v>
                </c:pt>
                <c:pt idx="160">
                  <c:v>1918.96425996674</c:v>
                </c:pt>
                <c:pt idx="161">
                  <c:v>1911.77221677897</c:v>
                </c:pt>
                <c:pt idx="162">
                  <c:v>1919.6187470909899</c:v>
                </c:pt>
                <c:pt idx="163">
                  <c:v>1922.1924922457299</c:v>
                </c:pt>
                <c:pt idx="164">
                  <c:v>1915.8182456096099</c:v>
                </c:pt>
                <c:pt idx="165">
                  <c:v>1919.3705852343601</c:v>
                </c:pt>
                <c:pt idx="166">
                  <c:v>1912.9978793739201</c:v>
                </c:pt>
                <c:pt idx="167">
                  <c:v>1902.8718328078701</c:v>
                </c:pt>
                <c:pt idx="168">
                  <c:v>1913.68689141252</c:v>
                </c:pt>
                <c:pt idx="169">
                  <c:v>1907.3507007458199</c:v>
                </c:pt>
                <c:pt idx="170">
                  <c:v>1902.60689627638</c:v>
                </c:pt>
                <c:pt idx="171">
                  <c:v>1905.09970443048</c:v>
                </c:pt>
                <c:pt idx="172">
                  <c:v>1897.57969448165</c:v>
                </c:pt>
                <c:pt idx="173">
                  <c:v>1897.8303504349501</c:v>
                </c:pt>
                <c:pt idx="174">
                  <c:v>1907.02644063352</c:v>
                </c:pt>
                <c:pt idx="175">
                  <c:v>1897.16307168239</c:v>
                </c:pt>
                <c:pt idx="176">
                  <c:v>1897.59185884974</c:v>
                </c:pt>
                <c:pt idx="177">
                  <c:v>1902.6156924445399</c:v>
                </c:pt>
                <c:pt idx="178">
                  <c:v>1896.5918597397299</c:v>
                </c:pt>
                <c:pt idx="179">
                  <c:v>1902.8685083646801</c:v>
                </c:pt>
                <c:pt idx="180">
                  <c:v>1905.63693094887</c:v>
                </c:pt>
                <c:pt idx="181">
                  <c:v>1897.06477042961</c:v>
                </c:pt>
                <c:pt idx="182">
                  <c:v>1902.8167524001999</c:v>
                </c:pt>
                <c:pt idx="183">
                  <c:v>1903.5511804215901</c:v>
                </c:pt>
                <c:pt idx="184">
                  <c:v>1896.5236687690599</c:v>
                </c:pt>
                <c:pt idx="185">
                  <c:v>1905.7829341365</c:v>
                </c:pt>
                <c:pt idx="186">
                  <c:v>1902.1923395153899</c:v>
                </c:pt>
                <c:pt idx="187">
                  <c:v>1899.9771136919901</c:v>
                </c:pt>
                <c:pt idx="188">
                  <c:v>1905.0820031478099</c:v>
                </c:pt>
                <c:pt idx="189">
                  <c:v>1898.3436052607699</c:v>
                </c:pt>
                <c:pt idx="190">
                  <c:v>1896.21821503561</c:v>
                </c:pt>
                <c:pt idx="191">
                  <c:v>1907.6987428836701</c:v>
                </c:pt>
                <c:pt idx="192">
                  <c:v>1899.89132427855</c:v>
                </c:pt>
                <c:pt idx="193">
                  <c:v>1901.52893877519</c:v>
                </c:pt>
                <c:pt idx="194">
                  <c:v>1905.3220771501799</c:v>
                </c:pt>
                <c:pt idx="195">
                  <c:v>1898.78101025506</c:v>
                </c:pt>
                <c:pt idx="196">
                  <c:v>1904.4486978585301</c:v>
                </c:pt>
                <c:pt idx="197">
                  <c:v>1907.66981781186</c:v>
                </c:pt>
                <c:pt idx="198">
                  <c:v>1897.94636062636</c:v>
                </c:pt>
                <c:pt idx="199">
                  <c:v>1901.1112316225699</c:v>
                </c:pt>
                <c:pt idx="200">
                  <c:v>1898.49776638918</c:v>
                </c:pt>
                <c:pt idx="201">
                  <c:v>1890.8193025146099</c:v>
                </c:pt>
                <c:pt idx="202">
                  <c:v>1900.84246539128</c:v>
                </c:pt>
                <c:pt idx="203">
                  <c:v>1896.87672916172</c:v>
                </c:pt>
                <c:pt idx="204">
                  <c:v>1896.2690742724801</c:v>
                </c:pt>
                <c:pt idx="205">
                  <c:v>1899.2150301965701</c:v>
                </c:pt>
                <c:pt idx="206">
                  <c:v>1892.2545564786701</c:v>
                </c:pt>
                <c:pt idx="207">
                  <c:v>1890.17258016049</c:v>
                </c:pt>
                <c:pt idx="208">
                  <c:v>1899.47527020302</c:v>
                </c:pt>
                <c:pt idx="209">
                  <c:v>1890.40276371803</c:v>
                </c:pt>
                <c:pt idx="210">
                  <c:v>1893.4239405554599</c:v>
                </c:pt>
                <c:pt idx="211">
                  <c:v>1891.8394611879201</c:v>
                </c:pt>
                <c:pt idx="212">
                  <c:v>1887.5971191261899</c:v>
                </c:pt>
                <c:pt idx="213">
                  <c:v>1895.7816538924701</c:v>
                </c:pt>
                <c:pt idx="214">
                  <c:v>1902.3015913675699</c:v>
                </c:pt>
                <c:pt idx="215">
                  <c:v>1894.06773794951</c:v>
                </c:pt>
                <c:pt idx="216">
                  <c:v>1898.9470025660501</c:v>
                </c:pt>
                <c:pt idx="217">
                  <c:v>1897.57777125858</c:v>
                </c:pt>
                <c:pt idx="218">
                  <c:v>1893.8135069043101</c:v>
                </c:pt>
                <c:pt idx="219">
                  <c:v>1903.1898248683101</c:v>
                </c:pt>
                <c:pt idx="220">
                  <c:v>1902.35827002473</c:v>
                </c:pt>
                <c:pt idx="221">
                  <c:v>1900.82172558414</c:v>
                </c:pt>
                <c:pt idx="222">
                  <c:v>1909.0997199708499</c:v>
                </c:pt>
                <c:pt idx="223">
                  <c:v>1907.2343735229299</c:v>
                </c:pt>
                <c:pt idx="224">
                  <c:v>1905.09796817848</c:v>
                </c:pt>
                <c:pt idx="225">
                  <c:v>1914.7905303959401</c:v>
                </c:pt>
                <c:pt idx="226">
                  <c:v>1906.6697831445099</c:v>
                </c:pt>
                <c:pt idx="227">
                  <c:v>1907.1685645548901</c:v>
                </c:pt>
                <c:pt idx="228">
                  <c:v>1906.06533280351</c:v>
                </c:pt>
                <c:pt idx="229">
                  <c:v>1901.54689781605</c:v>
                </c:pt>
                <c:pt idx="230">
                  <c:v>1904.7816336339599</c:v>
                </c:pt>
                <c:pt idx="231">
                  <c:v>1911.85112347829</c:v>
                </c:pt>
                <c:pt idx="232">
                  <c:v>1904.2734007860299</c:v>
                </c:pt>
                <c:pt idx="233">
                  <c:v>1906.86857443998</c:v>
                </c:pt>
                <c:pt idx="234">
                  <c:v>1904.14568877186</c:v>
                </c:pt>
                <c:pt idx="235">
                  <c:v>1900.69979768455</c:v>
                </c:pt>
                <c:pt idx="236">
                  <c:v>1906.99009878181</c:v>
                </c:pt>
                <c:pt idx="237">
                  <c:v>1905.96752360296</c:v>
                </c:pt>
                <c:pt idx="238">
                  <c:v>1899.4039186487901</c:v>
                </c:pt>
                <c:pt idx="239">
                  <c:v>1906.0093823054799</c:v>
                </c:pt>
                <c:pt idx="240">
                  <c:v>1902.9504611897701</c:v>
                </c:pt>
                <c:pt idx="241">
                  <c:v>1904.7131550307599</c:v>
                </c:pt>
                <c:pt idx="242">
                  <c:v>1912.69945451956</c:v>
                </c:pt>
                <c:pt idx="243">
                  <c:v>1903.84890666959</c:v>
                </c:pt>
                <c:pt idx="244">
                  <c:v>1904.34749078252</c:v>
                </c:pt>
                <c:pt idx="245">
                  <c:v>1907.59395005592</c:v>
                </c:pt>
                <c:pt idx="246">
                  <c:v>1898.6157998956401</c:v>
                </c:pt>
                <c:pt idx="247">
                  <c:v>1906.35988733564</c:v>
                </c:pt>
                <c:pt idx="248">
                  <c:v>1908.8333207973899</c:v>
                </c:pt>
                <c:pt idx="249">
                  <c:v>1899.65559681237</c:v>
                </c:pt>
                <c:pt idx="250">
                  <c:v>1904.23003858535</c:v>
                </c:pt>
                <c:pt idx="251">
                  <c:v>1900.7179395185501</c:v>
                </c:pt>
                <c:pt idx="252">
                  <c:v>1892.7991675816399</c:v>
                </c:pt>
                <c:pt idx="253">
                  <c:v>1903.79386522952</c:v>
                </c:pt>
                <c:pt idx="254">
                  <c:v>1901.71253746822</c:v>
                </c:pt>
                <c:pt idx="255">
                  <c:v>1899.0489124242699</c:v>
                </c:pt>
                <c:pt idx="256">
                  <c:v>1905.6950171380799</c:v>
                </c:pt>
                <c:pt idx="257">
                  <c:v>1902.2581548994399</c:v>
                </c:pt>
                <c:pt idx="258">
                  <c:v>1902.9827708928799</c:v>
                </c:pt>
                <c:pt idx="259">
                  <c:v>1914.3639006993701</c:v>
                </c:pt>
                <c:pt idx="260">
                  <c:v>1905.78418242511</c:v>
                </c:pt>
                <c:pt idx="261">
                  <c:v>1907.43738965803</c:v>
                </c:pt>
                <c:pt idx="262">
                  <c:v>1909.20999709437</c:v>
                </c:pt>
                <c:pt idx="263">
                  <c:v>1903.3936841028001</c:v>
                </c:pt>
                <c:pt idx="264">
                  <c:v>1908.5991001546599</c:v>
                </c:pt>
                <c:pt idx="265">
                  <c:v>1915.0740726515301</c:v>
                </c:pt>
                <c:pt idx="266">
                  <c:v>1905.7688352109899</c:v>
                </c:pt>
                <c:pt idx="267">
                  <c:v>1912.17990098362</c:v>
                </c:pt>
                <c:pt idx="268">
                  <c:v>1910.4249627690201</c:v>
                </c:pt>
                <c:pt idx="269">
                  <c:v>1905.5794229164701</c:v>
                </c:pt>
                <c:pt idx="270">
                  <c:v>1914.3206458545101</c:v>
                </c:pt>
                <c:pt idx="271">
                  <c:v>1912.17080539172</c:v>
                </c:pt>
                <c:pt idx="272">
                  <c:v>1908.3551451656899</c:v>
                </c:pt>
                <c:pt idx="273">
                  <c:v>1917.0419127461901</c:v>
                </c:pt>
                <c:pt idx="274">
                  <c:v>1910.72292204123</c:v>
                </c:pt>
                <c:pt idx="275">
                  <c:v>1906.1028253982599</c:v>
                </c:pt>
                <c:pt idx="276">
                  <c:v>1914.7314292896799</c:v>
                </c:pt>
                <c:pt idx="277">
                  <c:v>1913.3196449291099</c:v>
                </c:pt>
                <c:pt idx="278">
                  <c:v>1914.4997339822801</c:v>
                </c:pt>
                <c:pt idx="279">
                  <c:v>1916.4795523513201</c:v>
                </c:pt>
                <c:pt idx="280">
                  <c:v>1908.20147842659</c:v>
                </c:pt>
                <c:pt idx="281">
                  <c:v>1914.4058866211799</c:v>
                </c:pt>
                <c:pt idx="282">
                  <c:v>1921.3539241636599</c:v>
                </c:pt>
                <c:pt idx="283">
                  <c:v>1909.3087881725701</c:v>
                </c:pt>
                <c:pt idx="284">
                  <c:v>1908.0298132210901</c:v>
                </c:pt>
                <c:pt idx="285">
                  <c:v>1906.20045917626</c:v>
                </c:pt>
                <c:pt idx="286">
                  <c:v>1897.42349160205</c:v>
                </c:pt>
                <c:pt idx="287">
                  <c:v>1906.08496505471</c:v>
                </c:pt>
                <c:pt idx="288">
                  <c:v>1905.4656930753199</c:v>
                </c:pt>
                <c:pt idx="289">
                  <c:v>1900.3741153077899</c:v>
                </c:pt>
                <c:pt idx="290">
                  <c:v>1909.29892435222</c:v>
                </c:pt>
                <c:pt idx="291">
                  <c:v>1901.7020145475401</c:v>
                </c:pt>
                <c:pt idx="292">
                  <c:v>1897.26276045434</c:v>
                </c:pt>
                <c:pt idx="293">
                  <c:v>1906.42021996483</c:v>
                </c:pt>
                <c:pt idx="294">
                  <c:v>1902.7204996759899</c:v>
                </c:pt>
                <c:pt idx="295">
                  <c:v>1900.85510917227</c:v>
                </c:pt>
                <c:pt idx="296">
                  <c:v>1900.31387187467</c:v>
                </c:pt>
                <c:pt idx="297">
                  <c:v>1895.5495508484701</c:v>
                </c:pt>
                <c:pt idx="298">
                  <c:v>1904.04110865589</c:v>
                </c:pt>
                <c:pt idx="299">
                  <c:v>1910.3708283114599</c:v>
                </c:pt>
                <c:pt idx="300">
                  <c:v>1900.0361946498999</c:v>
                </c:pt>
                <c:pt idx="301">
                  <c:v>1903.4918852734099</c:v>
                </c:pt>
                <c:pt idx="302">
                  <c:v>1904.7908528845601</c:v>
                </c:pt>
                <c:pt idx="303">
                  <c:v>1898.1507355255101</c:v>
                </c:pt>
                <c:pt idx="304">
                  <c:v>1905.2162665349399</c:v>
                </c:pt>
                <c:pt idx="305">
                  <c:v>1905.74789419437</c:v>
                </c:pt>
                <c:pt idx="306">
                  <c:v>1901.56230736987</c:v>
                </c:pt>
                <c:pt idx="307">
                  <c:v>1910.3630515105899</c:v>
                </c:pt>
                <c:pt idx="308">
                  <c:v>1903.6674115113999</c:v>
                </c:pt>
                <c:pt idx="309">
                  <c:v>1902.70334729571</c:v>
                </c:pt>
                <c:pt idx="310">
                  <c:v>1919.31584820643</c:v>
                </c:pt>
                <c:pt idx="311">
                  <c:v>1913.8015825584901</c:v>
                </c:pt>
                <c:pt idx="312">
                  <c:v>1910.3961176128801</c:v>
                </c:pt>
                <c:pt idx="313">
                  <c:v>1914.3989240646199</c:v>
                </c:pt>
                <c:pt idx="314">
                  <c:v>1906.9679756805201</c:v>
                </c:pt>
                <c:pt idx="315">
                  <c:v>1911.7383189274799</c:v>
                </c:pt>
                <c:pt idx="316">
                  <c:v>1911.0077136964101</c:v>
                </c:pt>
                <c:pt idx="317">
                  <c:v>1898.9318479854901</c:v>
                </c:pt>
                <c:pt idx="318">
                  <c:v>1903.0945623704599</c:v>
                </c:pt>
                <c:pt idx="319">
                  <c:v>1901.2995093516699</c:v>
                </c:pt>
                <c:pt idx="320">
                  <c:v>1892.15896877452</c:v>
                </c:pt>
                <c:pt idx="321">
                  <c:v>1901.7679488836</c:v>
                </c:pt>
                <c:pt idx="322">
                  <c:v>1897.95199685283</c:v>
                </c:pt>
                <c:pt idx="323">
                  <c:v>1894.30496862104</c:v>
                </c:pt>
                <c:pt idx="324">
                  <c:v>1903.30769039042</c:v>
                </c:pt>
                <c:pt idx="325">
                  <c:v>1895.5055520142801</c:v>
                </c:pt>
                <c:pt idx="326">
                  <c:v>1896.26254348525</c:v>
                </c:pt>
                <c:pt idx="327">
                  <c:v>1907.26264051572</c:v>
                </c:pt>
                <c:pt idx="328">
                  <c:v>1900.1033489000899</c:v>
                </c:pt>
                <c:pt idx="329">
                  <c:v>1901.31067930984</c:v>
                </c:pt>
                <c:pt idx="330">
                  <c:v>1904.10605076358</c:v>
                </c:pt>
                <c:pt idx="331">
                  <c:v>1895.0956607456201</c:v>
                </c:pt>
                <c:pt idx="332">
                  <c:v>1895.65411429549</c:v>
                </c:pt>
                <c:pt idx="333">
                  <c:v>1897.64101710966</c:v>
                </c:pt>
                <c:pt idx="334">
                  <c:v>1894.02059813643</c:v>
                </c:pt>
                <c:pt idx="335">
                  <c:v>1899.12370433145</c:v>
                </c:pt>
                <c:pt idx="336">
                  <c:v>1899.61327754231</c:v>
                </c:pt>
                <c:pt idx="337">
                  <c:v>1897.12061880532</c:v>
                </c:pt>
                <c:pt idx="338">
                  <c:v>1905.0820243467399</c:v>
                </c:pt>
                <c:pt idx="339">
                  <c:v>1910.82561195314</c:v>
                </c:pt>
                <c:pt idx="340">
                  <c:v>1910.05294261618</c:v>
                </c:pt>
                <c:pt idx="341">
                  <c:v>1921.97276765023</c:v>
                </c:pt>
                <c:pt idx="342">
                  <c:v>1916.64171074559</c:v>
                </c:pt>
                <c:pt idx="343">
                  <c:v>1913.90367361263</c:v>
                </c:pt>
                <c:pt idx="344">
                  <c:v>1923.1951600646</c:v>
                </c:pt>
                <c:pt idx="345">
                  <c:v>1916.06671838435</c:v>
                </c:pt>
                <c:pt idx="346">
                  <c:v>1915.2601828209399</c:v>
                </c:pt>
                <c:pt idx="347">
                  <c:v>1920.1120926302301</c:v>
                </c:pt>
                <c:pt idx="348">
                  <c:v>1905.9803131117801</c:v>
                </c:pt>
                <c:pt idx="349">
                  <c:v>1910.3209080843999</c:v>
                </c:pt>
                <c:pt idx="350">
                  <c:v>1917.14315481523</c:v>
                </c:pt>
                <c:pt idx="351">
                  <c:v>1906.5864587297101</c:v>
                </c:pt>
                <c:pt idx="352">
                  <c:v>1916.22285159888</c:v>
                </c:pt>
                <c:pt idx="353">
                  <c:v>1918.0292865121801</c:v>
                </c:pt>
                <c:pt idx="354">
                  <c:v>1904.8547537628201</c:v>
                </c:pt>
                <c:pt idx="355">
                  <c:v>1907.811205553</c:v>
                </c:pt>
                <c:pt idx="356">
                  <c:v>1906.7132967042</c:v>
                </c:pt>
                <c:pt idx="357">
                  <c:v>1900.4961613989699</c:v>
                </c:pt>
                <c:pt idx="358">
                  <c:v>1904.6797705450599</c:v>
                </c:pt>
                <c:pt idx="359">
                  <c:v>1893.0966183349601</c:v>
                </c:pt>
                <c:pt idx="360">
                  <c:v>1888.4333773897599</c:v>
                </c:pt>
                <c:pt idx="361">
                  <c:v>1902.85688976297</c:v>
                </c:pt>
                <c:pt idx="362">
                  <c:v>1899.12683934301</c:v>
                </c:pt>
                <c:pt idx="363">
                  <c:v>1897.7807359533799</c:v>
                </c:pt>
                <c:pt idx="364">
                  <c:v>1903.81617081647</c:v>
                </c:pt>
                <c:pt idx="365">
                  <c:v>1894.9136483910499</c:v>
                </c:pt>
                <c:pt idx="366">
                  <c:v>1899.94990312236</c:v>
                </c:pt>
                <c:pt idx="367">
                  <c:v>1912.2425074079299</c:v>
                </c:pt>
                <c:pt idx="368">
                  <c:v>1899.9223042214801</c:v>
                </c:pt>
                <c:pt idx="369">
                  <c:v>1909.5767461161399</c:v>
                </c:pt>
                <c:pt idx="370">
                  <c:v>1912.65856486232</c:v>
                </c:pt>
                <c:pt idx="371">
                  <c:v>1906.31927951997</c:v>
                </c:pt>
                <c:pt idx="372">
                  <c:v>1917.67388332931</c:v>
                </c:pt>
                <c:pt idx="373">
                  <c:v>1917.05597810022</c:v>
                </c:pt>
                <c:pt idx="374">
                  <c:v>1905.3560807075801</c:v>
                </c:pt>
                <c:pt idx="375">
                  <c:v>1914.7517720543699</c:v>
                </c:pt>
                <c:pt idx="376">
                  <c:v>1908.2962186027901</c:v>
                </c:pt>
                <c:pt idx="377">
                  <c:v>1901.479648775</c:v>
                </c:pt>
                <c:pt idx="378">
                  <c:v>1910.85183104409</c:v>
                </c:pt>
                <c:pt idx="379">
                  <c:v>1905.1989061064301</c:v>
                </c:pt>
                <c:pt idx="380">
                  <c:v>1908.27557367701</c:v>
                </c:pt>
                <c:pt idx="381">
                  <c:v>1911.00696032213</c:v>
                </c:pt>
                <c:pt idx="382">
                  <c:v>1880.4343271323</c:v>
                </c:pt>
                <c:pt idx="383">
                  <c:v>1880.94002158439</c:v>
                </c:pt>
                <c:pt idx="384">
                  <c:v>1889.62517115436</c:v>
                </c:pt>
                <c:pt idx="385">
                  <c:v>1881.84048240073</c:v>
                </c:pt>
                <c:pt idx="386">
                  <c:v>1886.5719143962699</c:v>
                </c:pt>
                <c:pt idx="387">
                  <c:v>1883.88758518233</c:v>
                </c:pt>
                <c:pt idx="388">
                  <c:v>1876.3581659850099</c:v>
                </c:pt>
                <c:pt idx="389">
                  <c:v>1908.9981441574701</c:v>
                </c:pt>
                <c:pt idx="390">
                  <c:v>1906.06689677332</c:v>
                </c:pt>
                <c:pt idx="391">
                  <c:v>1902.2903907626101</c:v>
                </c:pt>
                <c:pt idx="392">
                  <c:v>1906.29544202843</c:v>
                </c:pt>
                <c:pt idx="393">
                  <c:v>1902.9479668491199</c:v>
                </c:pt>
                <c:pt idx="394">
                  <c:v>1899.9983096577701</c:v>
                </c:pt>
                <c:pt idx="395">
                  <c:v>1906.6692208843201</c:v>
                </c:pt>
                <c:pt idx="396">
                  <c:v>1895.0352023713101</c:v>
                </c:pt>
                <c:pt idx="397">
                  <c:v>1900.1167556011501</c:v>
                </c:pt>
                <c:pt idx="398">
                  <c:v>1906.3930770893901</c:v>
                </c:pt>
                <c:pt idx="399">
                  <c:v>1897.24309367044</c:v>
                </c:pt>
                <c:pt idx="400">
                  <c:v>1902.32533612406</c:v>
                </c:pt>
                <c:pt idx="401">
                  <c:v>1909.34430374166</c:v>
                </c:pt>
                <c:pt idx="402">
                  <c:v>1903.9330296379501</c:v>
                </c:pt>
                <c:pt idx="403">
                  <c:v>1911.1367316263099</c:v>
                </c:pt>
                <c:pt idx="404">
                  <c:v>1908.0578685473899</c:v>
                </c:pt>
                <c:pt idx="405">
                  <c:v>1895.31077026199</c:v>
                </c:pt>
                <c:pt idx="406">
                  <c:v>1907.1660479900299</c:v>
                </c:pt>
                <c:pt idx="407">
                  <c:v>1901.76728002494</c:v>
                </c:pt>
                <c:pt idx="408">
                  <c:v>1895.5301133492601</c:v>
                </c:pt>
                <c:pt idx="409">
                  <c:v>1899.3354157311001</c:v>
                </c:pt>
                <c:pt idx="410">
                  <c:v>1893.29178457342</c:v>
                </c:pt>
                <c:pt idx="411">
                  <c:v>1892.2156134084901</c:v>
                </c:pt>
                <c:pt idx="412">
                  <c:v>1901.71710969027</c:v>
                </c:pt>
                <c:pt idx="413">
                  <c:v>1893.9842291725299</c:v>
                </c:pt>
                <c:pt idx="414">
                  <c:v>1892.9495880212301</c:v>
                </c:pt>
                <c:pt idx="415">
                  <c:v>1896.2028273636699</c:v>
                </c:pt>
                <c:pt idx="416">
                  <c:v>1891.2493106520601</c:v>
                </c:pt>
                <c:pt idx="417">
                  <c:v>1900.5173435568399</c:v>
                </c:pt>
                <c:pt idx="418">
                  <c:v>1905.61568427419</c:v>
                </c:pt>
                <c:pt idx="419">
                  <c:v>1899.6263463381799</c:v>
                </c:pt>
                <c:pt idx="420">
                  <c:v>1905.01367657889</c:v>
                </c:pt>
                <c:pt idx="421">
                  <c:v>1906.91855282345</c:v>
                </c:pt>
                <c:pt idx="422">
                  <c:v>1901.48499401406</c:v>
                </c:pt>
                <c:pt idx="423">
                  <c:v>1913.27467994274</c:v>
                </c:pt>
                <c:pt idx="424">
                  <c:v>1911.34883256127</c:v>
                </c:pt>
                <c:pt idx="425">
                  <c:v>1907.5647138750901</c:v>
                </c:pt>
                <c:pt idx="426">
                  <c:v>1916.31998804983</c:v>
                </c:pt>
                <c:pt idx="427">
                  <c:v>1913.96242375835</c:v>
                </c:pt>
                <c:pt idx="428">
                  <c:v>1911.03161022922</c:v>
                </c:pt>
                <c:pt idx="429">
                  <c:v>1920.6963471126101</c:v>
                </c:pt>
                <c:pt idx="430">
                  <c:v>1913.7888178385799</c:v>
                </c:pt>
                <c:pt idx="431">
                  <c:v>1910.7700969304999</c:v>
                </c:pt>
                <c:pt idx="432">
                  <c:v>1912.8907926951699</c:v>
                </c:pt>
                <c:pt idx="433">
                  <c:v>1902.7018192216501</c:v>
                </c:pt>
                <c:pt idx="434">
                  <c:v>1905.26987200913</c:v>
                </c:pt>
                <c:pt idx="435">
                  <c:v>1917.2038240137399</c:v>
                </c:pt>
                <c:pt idx="436">
                  <c:v>1916.5632318687899</c:v>
                </c:pt>
                <c:pt idx="437">
                  <c:v>1924.0970170875501</c:v>
                </c:pt>
                <c:pt idx="438">
                  <c:v>1924.16608027904</c:v>
                </c:pt>
                <c:pt idx="439">
                  <c:v>1920.4872627719501</c:v>
                </c:pt>
                <c:pt idx="440">
                  <c:v>1934.2285927431501</c:v>
                </c:pt>
                <c:pt idx="441">
                  <c:v>1933.5891657791899</c:v>
                </c:pt>
                <c:pt idx="442">
                  <c:v>1927.38437851157</c:v>
                </c:pt>
                <c:pt idx="443">
                  <c:v>1928.26515894052</c:v>
                </c:pt>
                <c:pt idx="444">
                  <c:v>1922.66976064958</c:v>
                </c:pt>
                <c:pt idx="445">
                  <c:v>1925.27552806636</c:v>
                </c:pt>
                <c:pt idx="446">
                  <c:v>1933.7520674551899</c:v>
                </c:pt>
                <c:pt idx="447">
                  <c:v>1925.7072150156</c:v>
                </c:pt>
                <c:pt idx="448">
                  <c:v>1927.4940853439</c:v>
                </c:pt>
                <c:pt idx="449">
                  <c:v>1932.29533885611</c:v>
                </c:pt>
                <c:pt idx="450">
                  <c:v>1922.2891540789001</c:v>
                </c:pt>
                <c:pt idx="451">
                  <c:v>1924.3484606955301</c:v>
                </c:pt>
                <c:pt idx="452">
                  <c:v>1931.58049187559</c:v>
                </c:pt>
                <c:pt idx="453">
                  <c:v>1927.64126307693</c:v>
                </c:pt>
                <c:pt idx="454">
                  <c:v>1931.37266331256</c:v>
                </c:pt>
                <c:pt idx="455">
                  <c:v>1930.01797320368</c:v>
                </c:pt>
                <c:pt idx="456">
                  <c:v>1922.2380701506499</c:v>
                </c:pt>
                <c:pt idx="457">
                  <c:v>1936.23538406645</c:v>
                </c:pt>
                <c:pt idx="458">
                  <c:v>1938.34926246805</c:v>
                </c:pt>
                <c:pt idx="459">
                  <c:v>1930.2289552857501</c:v>
                </c:pt>
                <c:pt idx="460">
                  <c:v>1933.5852415926699</c:v>
                </c:pt>
                <c:pt idx="461">
                  <c:v>1933.1306406141</c:v>
                </c:pt>
                <c:pt idx="462">
                  <c:v>1933.4849739526601</c:v>
                </c:pt>
                <c:pt idx="463">
                  <c:v>1944.5502326291301</c:v>
                </c:pt>
                <c:pt idx="464">
                  <c:v>1935.0053935650201</c:v>
                </c:pt>
                <c:pt idx="465">
                  <c:v>1932.42288841249</c:v>
                </c:pt>
                <c:pt idx="466">
                  <c:v>1938.91853359165</c:v>
                </c:pt>
                <c:pt idx="467">
                  <c:v>1936.4253809274801</c:v>
                </c:pt>
                <c:pt idx="468">
                  <c:v>1937.81910180208</c:v>
                </c:pt>
                <c:pt idx="469">
                  <c:v>1941.05809262823</c:v>
                </c:pt>
                <c:pt idx="470">
                  <c:v>1932.1214602203199</c:v>
                </c:pt>
                <c:pt idx="471">
                  <c:v>1936.8140918112899</c:v>
                </c:pt>
                <c:pt idx="472">
                  <c:v>1937.0587693284201</c:v>
                </c:pt>
                <c:pt idx="473">
                  <c:v>1928.05153520196</c:v>
                </c:pt>
                <c:pt idx="474">
                  <c:v>1932.9453496901999</c:v>
                </c:pt>
                <c:pt idx="475">
                  <c:v>1932.00193468046</c:v>
                </c:pt>
                <c:pt idx="476">
                  <c:v>1928.2152306195301</c:v>
                </c:pt>
                <c:pt idx="477">
                  <c:v>1934.07907812545</c:v>
                </c:pt>
                <c:pt idx="478">
                  <c:v>1928.67508808143</c:v>
                </c:pt>
                <c:pt idx="479">
                  <c:v>1924.1392338133101</c:v>
                </c:pt>
                <c:pt idx="480">
                  <c:v>1930.3282957296899</c:v>
                </c:pt>
                <c:pt idx="481">
                  <c:v>1922.2621560397099</c:v>
                </c:pt>
                <c:pt idx="482">
                  <c:v>1918.5748244522399</c:v>
                </c:pt>
                <c:pt idx="483">
                  <c:v>1918.1532430352599</c:v>
                </c:pt>
                <c:pt idx="484">
                  <c:v>1906.97292335522</c:v>
                </c:pt>
                <c:pt idx="485">
                  <c:v>1912.56825947481</c:v>
                </c:pt>
                <c:pt idx="486">
                  <c:v>1921.1003389391301</c:v>
                </c:pt>
                <c:pt idx="487">
                  <c:v>1916.67942574828</c:v>
                </c:pt>
                <c:pt idx="488">
                  <c:v>1918.3806253028799</c:v>
                </c:pt>
                <c:pt idx="489">
                  <c:v>1916.98995585644</c:v>
                </c:pt>
                <c:pt idx="490">
                  <c:v>1910.8891499608601</c:v>
                </c:pt>
                <c:pt idx="491">
                  <c:v>1922.2326729317699</c:v>
                </c:pt>
                <c:pt idx="492">
                  <c:v>1918.95022820295</c:v>
                </c:pt>
                <c:pt idx="493">
                  <c:v>1910.9949734496699</c:v>
                </c:pt>
                <c:pt idx="494">
                  <c:v>1914.8164778850401</c:v>
                </c:pt>
                <c:pt idx="495">
                  <c:v>1914.8502802118601</c:v>
                </c:pt>
                <c:pt idx="496">
                  <c:v>1914.6176029528001</c:v>
                </c:pt>
                <c:pt idx="497">
                  <c:v>1924.3084237614701</c:v>
                </c:pt>
                <c:pt idx="498">
                  <c:v>1915.8442428829701</c:v>
                </c:pt>
                <c:pt idx="499">
                  <c:v>1917.16803084448</c:v>
                </c:pt>
                <c:pt idx="500">
                  <c:v>1923.59335406024</c:v>
                </c:pt>
                <c:pt idx="501">
                  <c:v>1919.75232021121</c:v>
                </c:pt>
                <c:pt idx="502">
                  <c:v>1921.8442760125599</c:v>
                </c:pt>
                <c:pt idx="503">
                  <c:v>1929.50599814733</c:v>
                </c:pt>
                <c:pt idx="504">
                  <c:v>1925.19961312749</c:v>
                </c:pt>
                <c:pt idx="505">
                  <c:v>1932.8213820052799</c:v>
                </c:pt>
                <c:pt idx="506">
                  <c:v>1934.2826717125799</c:v>
                </c:pt>
                <c:pt idx="507">
                  <c:v>1928.8894436467499</c:v>
                </c:pt>
                <c:pt idx="508">
                  <c:v>1936.8968646293999</c:v>
                </c:pt>
                <c:pt idx="509">
                  <c:v>1936.88145281016</c:v>
                </c:pt>
                <c:pt idx="510">
                  <c:v>1934.30364492641</c:v>
                </c:pt>
                <c:pt idx="511">
                  <c:v>1937.3457146256501</c:v>
                </c:pt>
                <c:pt idx="512">
                  <c:v>1936.7140596756401</c:v>
                </c:pt>
                <c:pt idx="513">
                  <c:v>1935.31014290392</c:v>
                </c:pt>
                <c:pt idx="514">
                  <c:v>1946.51619463774</c:v>
                </c:pt>
                <c:pt idx="515">
                  <c:v>1945.0230334970199</c:v>
                </c:pt>
                <c:pt idx="516">
                  <c:v>1944.5772722511199</c:v>
                </c:pt>
                <c:pt idx="517">
                  <c:v>1945.1848945680299</c:v>
                </c:pt>
                <c:pt idx="518">
                  <c:v>1939.1650444811301</c:v>
                </c:pt>
                <c:pt idx="519">
                  <c:v>1938.6824271933399</c:v>
                </c:pt>
                <c:pt idx="520">
                  <c:v>1943.8033282393801</c:v>
                </c:pt>
                <c:pt idx="521">
                  <c:v>1934.6558042582899</c:v>
                </c:pt>
                <c:pt idx="522">
                  <c:v>1932.9035560367799</c:v>
                </c:pt>
                <c:pt idx="523">
                  <c:v>1931.4697146214501</c:v>
                </c:pt>
                <c:pt idx="524">
                  <c:v>1923.1471066071399</c:v>
                </c:pt>
                <c:pt idx="525">
                  <c:v>1933.84013188014</c:v>
                </c:pt>
                <c:pt idx="526">
                  <c:v>1933.50940358824</c:v>
                </c:pt>
                <c:pt idx="527">
                  <c:v>1926.56337802128</c:v>
                </c:pt>
                <c:pt idx="528">
                  <c:v>1929.3245288532501</c:v>
                </c:pt>
                <c:pt idx="529">
                  <c:v>1926.3811774825299</c:v>
                </c:pt>
                <c:pt idx="530">
                  <c:v>1924.09039917578</c:v>
                </c:pt>
                <c:pt idx="531">
                  <c:v>1934.20958671584</c:v>
                </c:pt>
                <c:pt idx="532">
                  <c:v>1926.4234608185</c:v>
                </c:pt>
                <c:pt idx="533">
                  <c:v>1923.99319681461</c:v>
                </c:pt>
                <c:pt idx="534">
                  <c:v>1925.7666270365501</c:v>
                </c:pt>
                <c:pt idx="535">
                  <c:v>1921.1467581033801</c:v>
                </c:pt>
                <c:pt idx="536">
                  <c:v>1923.47191705932</c:v>
                </c:pt>
                <c:pt idx="537">
                  <c:v>1930.57256833253</c:v>
                </c:pt>
                <c:pt idx="538">
                  <c:v>1924.4560559839499</c:v>
                </c:pt>
                <c:pt idx="539">
                  <c:v>1926.5320101065499</c:v>
                </c:pt>
                <c:pt idx="540">
                  <c:v>1927.4331438921199</c:v>
                </c:pt>
                <c:pt idx="541">
                  <c:v>1920.3474115890899</c:v>
                </c:pt>
                <c:pt idx="542">
                  <c:v>1923.55838280035</c:v>
                </c:pt>
                <c:pt idx="543">
                  <c:v>1922.70044450402</c:v>
                </c:pt>
                <c:pt idx="544">
                  <c:v>1916.37509755415</c:v>
                </c:pt>
                <c:pt idx="545">
                  <c:v>1917.6116050139301</c:v>
                </c:pt>
                <c:pt idx="546">
                  <c:v>1912.9587676372</c:v>
                </c:pt>
                <c:pt idx="547">
                  <c:v>1907.80618246329</c:v>
                </c:pt>
                <c:pt idx="548">
                  <c:v>1919.64245785398</c:v>
                </c:pt>
                <c:pt idx="549">
                  <c:v>1914.7749449886101</c:v>
                </c:pt>
                <c:pt idx="550">
                  <c:v>1915.34235187387</c:v>
                </c:pt>
                <c:pt idx="551">
                  <c:v>1921.35437207678</c:v>
                </c:pt>
                <c:pt idx="552">
                  <c:v>1916.68610396039</c:v>
                </c:pt>
                <c:pt idx="553">
                  <c:v>1919.75203822247</c:v>
                </c:pt>
                <c:pt idx="554">
                  <c:v>1930.1976004753899</c:v>
                </c:pt>
                <c:pt idx="555">
                  <c:v>1921.40141159421</c:v>
                </c:pt>
                <c:pt idx="556">
                  <c:v>1927.0646662721699</c:v>
                </c:pt>
                <c:pt idx="557">
                  <c:v>1921.4191957061901</c:v>
                </c:pt>
                <c:pt idx="558">
                  <c:v>1911.09914109437</c:v>
                </c:pt>
                <c:pt idx="559">
                  <c:v>1920.0070435145699</c:v>
                </c:pt>
                <c:pt idx="560">
                  <c:v>1921.8744226270501</c:v>
                </c:pt>
                <c:pt idx="561">
                  <c:v>1913.0060718649399</c:v>
                </c:pt>
                <c:pt idx="562">
                  <c:v>1918.66024476702</c:v>
                </c:pt>
                <c:pt idx="563">
                  <c:v>1914.25825523458</c:v>
                </c:pt>
                <c:pt idx="564">
                  <c:v>1915.85704370444</c:v>
                </c:pt>
                <c:pt idx="565">
                  <c:v>1925.1955377818899</c:v>
                </c:pt>
                <c:pt idx="566">
                  <c:v>1917.5357346189901</c:v>
                </c:pt>
                <c:pt idx="567">
                  <c:v>1915.0378268526099</c:v>
                </c:pt>
                <c:pt idx="568">
                  <c:v>1920.0775101117899</c:v>
                </c:pt>
                <c:pt idx="569">
                  <c:v>1912.47547524474</c:v>
                </c:pt>
                <c:pt idx="570">
                  <c:v>1915.4936133628401</c:v>
                </c:pt>
                <c:pt idx="571">
                  <c:v>1923.72636901342</c:v>
                </c:pt>
                <c:pt idx="572">
                  <c:v>1919.1534404312899</c:v>
                </c:pt>
                <c:pt idx="573">
                  <c:v>1925.53493719735</c:v>
                </c:pt>
                <c:pt idx="574">
                  <c:v>1927.50397456326</c:v>
                </c:pt>
                <c:pt idx="575">
                  <c:v>1919.8236924938301</c:v>
                </c:pt>
                <c:pt idx="576">
                  <c:v>1929.0877615991501</c:v>
                </c:pt>
                <c:pt idx="577">
                  <c:v>1931.25262894044</c:v>
                </c:pt>
                <c:pt idx="578">
                  <c:v>1925.21842561681</c:v>
                </c:pt>
                <c:pt idx="579">
                  <c:v>1931.4105392174199</c:v>
                </c:pt>
                <c:pt idx="580">
                  <c:v>1929.7211826579301</c:v>
                </c:pt>
                <c:pt idx="581">
                  <c:v>1924.45194120531</c:v>
                </c:pt>
                <c:pt idx="582">
                  <c:v>1936.02689764774</c:v>
                </c:pt>
                <c:pt idx="583">
                  <c:v>1932.4964163288</c:v>
                </c:pt>
                <c:pt idx="584">
                  <c:v>1932.4316200253099</c:v>
                </c:pt>
                <c:pt idx="585">
                  <c:v>1934.9341322503999</c:v>
                </c:pt>
                <c:pt idx="586">
                  <c:v>1923.04699781519</c:v>
                </c:pt>
                <c:pt idx="587">
                  <c:v>1921.1253882040501</c:v>
                </c:pt>
                <c:pt idx="588">
                  <c:v>1929.0629611090901</c:v>
                </c:pt>
                <c:pt idx="589">
                  <c:v>1920.40246689219</c:v>
                </c:pt>
                <c:pt idx="590">
                  <c:v>1921.18135262441</c:v>
                </c:pt>
                <c:pt idx="591">
                  <c:v>1918.6584894381499</c:v>
                </c:pt>
                <c:pt idx="592">
                  <c:v>1910.60987457549</c:v>
                </c:pt>
                <c:pt idx="593">
                  <c:v>1919.1603139510601</c:v>
                </c:pt>
                <c:pt idx="594">
                  <c:v>1922.55541155839</c:v>
                </c:pt>
                <c:pt idx="595">
                  <c:v>1915.9215511903701</c:v>
                </c:pt>
                <c:pt idx="596">
                  <c:v>1918.86997818741</c:v>
                </c:pt>
                <c:pt idx="597">
                  <c:v>1915.5247830181199</c:v>
                </c:pt>
                <c:pt idx="598">
                  <c:v>1912.10455692917</c:v>
                </c:pt>
                <c:pt idx="599">
                  <c:v>1921.39427001181</c:v>
                </c:pt>
                <c:pt idx="600">
                  <c:v>1917.6898497889499</c:v>
                </c:pt>
                <c:pt idx="601">
                  <c:v>1913.43795450676</c:v>
                </c:pt>
                <c:pt idx="602">
                  <c:v>1914.67698403551</c:v>
                </c:pt>
                <c:pt idx="603">
                  <c:v>1910.0813926655401</c:v>
                </c:pt>
                <c:pt idx="604">
                  <c:v>1912.96456034722</c:v>
                </c:pt>
                <c:pt idx="605">
                  <c:v>1919.9004452013601</c:v>
                </c:pt>
                <c:pt idx="606">
                  <c:v>1913.8410640877501</c:v>
                </c:pt>
                <c:pt idx="607">
                  <c:v>1916.5440679621499</c:v>
                </c:pt>
                <c:pt idx="608">
                  <c:v>1915.7757060613101</c:v>
                </c:pt>
                <c:pt idx="609">
                  <c:v>1910.38351224382</c:v>
                </c:pt>
                <c:pt idx="610">
                  <c:v>1917.41380096641</c:v>
                </c:pt>
                <c:pt idx="611">
                  <c:v>1916.6928682733301</c:v>
                </c:pt>
                <c:pt idx="612">
                  <c:v>1910.9653432073901</c:v>
                </c:pt>
                <c:pt idx="613">
                  <c:v>1914.4669595563601</c:v>
                </c:pt>
                <c:pt idx="614">
                  <c:v>1911.1923243502799</c:v>
                </c:pt>
                <c:pt idx="615">
                  <c:v>1908.54045214025</c:v>
                </c:pt>
                <c:pt idx="616">
                  <c:v>1918.6869208560199</c:v>
                </c:pt>
                <c:pt idx="617">
                  <c:v>1913.6782672576701</c:v>
                </c:pt>
                <c:pt idx="618">
                  <c:v>1912.4907532638999</c:v>
                </c:pt>
                <c:pt idx="619">
                  <c:v>1915.17620146281</c:v>
                </c:pt>
                <c:pt idx="620">
                  <c:v>1910.44081729287</c:v>
                </c:pt>
                <c:pt idx="621">
                  <c:v>1912.3872176990701</c:v>
                </c:pt>
                <c:pt idx="622">
                  <c:v>1922.8697671714999</c:v>
                </c:pt>
                <c:pt idx="623">
                  <c:v>1918.69065926041</c:v>
                </c:pt>
                <c:pt idx="624">
                  <c:v>1920.0640298553701</c:v>
                </c:pt>
                <c:pt idx="625">
                  <c:v>1919.5052760200299</c:v>
                </c:pt>
                <c:pt idx="626">
                  <c:v>1912.4619245377801</c:v>
                </c:pt>
                <c:pt idx="627">
                  <c:v>1919.7292200018601</c:v>
                </c:pt>
                <c:pt idx="628">
                  <c:v>1921.25631170885</c:v>
                </c:pt>
                <c:pt idx="629">
                  <c:v>1910.9100026972501</c:v>
                </c:pt>
                <c:pt idx="630">
                  <c:v>1909.5826860684101</c:v>
                </c:pt>
                <c:pt idx="631">
                  <c:v>1908.7499596852001</c:v>
                </c:pt>
                <c:pt idx="632">
                  <c:v>1904.7392719745301</c:v>
                </c:pt>
                <c:pt idx="633">
                  <c:v>1913.5992471859699</c:v>
                </c:pt>
                <c:pt idx="634">
                  <c:v>1905.5407080201401</c:v>
                </c:pt>
                <c:pt idx="635">
                  <c:v>1902.43498745786</c:v>
                </c:pt>
                <c:pt idx="636">
                  <c:v>1909.41668724123</c:v>
                </c:pt>
                <c:pt idx="637">
                  <c:v>1906.2173295155501</c:v>
                </c:pt>
                <c:pt idx="638">
                  <c:v>1906.4471429933101</c:v>
                </c:pt>
                <c:pt idx="639">
                  <c:v>1915.1603686747201</c:v>
                </c:pt>
                <c:pt idx="640">
                  <c:v>1909.9896852476099</c:v>
                </c:pt>
                <c:pt idx="641">
                  <c:v>1916.9835597859999</c:v>
                </c:pt>
                <c:pt idx="642">
                  <c:v>1919.86633108608</c:v>
                </c:pt>
                <c:pt idx="643">
                  <c:v>1911.82191624751</c:v>
                </c:pt>
                <c:pt idx="644">
                  <c:v>1920.90879175705</c:v>
                </c:pt>
                <c:pt idx="645">
                  <c:v>1922.91514472363</c:v>
                </c:pt>
                <c:pt idx="646">
                  <c:v>1918.5776980242999</c:v>
                </c:pt>
                <c:pt idx="647">
                  <c:v>1925.32840942649</c:v>
                </c:pt>
                <c:pt idx="648">
                  <c:v>1921.53744043404</c:v>
                </c:pt>
                <c:pt idx="649">
                  <c:v>1918.1723384511699</c:v>
                </c:pt>
                <c:pt idx="650">
                  <c:v>1928.0838368255099</c:v>
                </c:pt>
                <c:pt idx="651">
                  <c:v>1925.1440729941</c:v>
                </c:pt>
                <c:pt idx="652">
                  <c:v>1924.95111754549</c:v>
                </c:pt>
                <c:pt idx="653">
                  <c:v>1928.69941990557</c:v>
                </c:pt>
                <c:pt idx="654">
                  <c:v>1921.7639142258599</c:v>
                </c:pt>
                <c:pt idx="655">
                  <c:v>1923.86971450242</c:v>
                </c:pt>
                <c:pt idx="656">
                  <c:v>1929.9562612781201</c:v>
                </c:pt>
                <c:pt idx="657">
                  <c:v>1924.0983914101801</c:v>
                </c:pt>
                <c:pt idx="658">
                  <c:v>1929.76308253668</c:v>
                </c:pt>
                <c:pt idx="659">
                  <c:v>1931.7296276249999</c:v>
                </c:pt>
                <c:pt idx="660">
                  <c:v>1924.2977815687</c:v>
                </c:pt>
                <c:pt idx="661">
                  <c:v>1929.83095295624</c:v>
                </c:pt>
                <c:pt idx="662">
                  <c:v>1933.93529220345</c:v>
                </c:pt>
                <c:pt idx="663">
                  <c:v>1929.9606804139801</c:v>
                </c:pt>
                <c:pt idx="664">
                  <c:v>1932.85993836689</c:v>
                </c:pt>
                <c:pt idx="665">
                  <c:v>1925.18148654476</c:v>
                </c:pt>
                <c:pt idx="666">
                  <c:v>1918.1534848557901</c:v>
                </c:pt>
                <c:pt idx="667">
                  <c:v>1926.62848204693</c:v>
                </c:pt>
                <c:pt idx="668">
                  <c:v>1924.2589143964899</c:v>
                </c:pt>
                <c:pt idx="669">
                  <c:v>1916.52300955696</c:v>
                </c:pt>
                <c:pt idx="670">
                  <c:v>1917.3277499104199</c:v>
                </c:pt>
                <c:pt idx="671">
                  <c:v>1910.96589356717</c:v>
                </c:pt>
                <c:pt idx="672">
                  <c:v>1914.46935878</c:v>
                </c:pt>
                <c:pt idx="673">
                  <c:v>1921.30520630194</c:v>
                </c:pt>
                <c:pt idx="674">
                  <c:v>1916.75567299928</c:v>
                </c:pt>
                <c:pt idx="675">
                  <c:v>1921.1844130424399</c:v>
                </c:pt>
                <c:pt idx="676">
                  <c:v>1924.7179263277101</c:v>
                </c:pt>
                <c:pt idx="677">
                  <c:v>1917.3296532188399</c:v>
                </c:pt>
                <c:pt idx="678">
                  <c:v>1924.80240916201</c:v>
                </c:pt>
                <c:pt idx="679">
                  <c:v>1921.7539986285001</c:v>
                </c:pt>
                <c:pt idx="680">
                  <c:v>1919.4464029030601</c:v>
                </c:pt>
                <c:pt idx="681">
                  <c:v>1921.6302507907801</c:v>
                </c:pt>
                <c:pt idx="682">
                  <c:v>1915.11023074588</c:v>
                </c:pt>
                <c:pt idx="683">
                  <c:v>1908.64373790472</c:v>
                </c:pt>
                <c:pt idx="684">
                  <c:v>1919.9300131917601</c:v>
                </c:pt>
                <c:pt idx="685">
                  <c:v>1916.8438341136</c:v>
                </c:pt>
                <c:pt idx="686">
                  <c:v>1916.2508804533099</c:v>
                </c:pt>
                <c:pt idx="687">
                  <c:v>1916.3303671725</c:v>
                </c:pt>
                <c:pt idx="688">
                  <c:v>1908.7312680646201</c:v>
                </c:pt>
                <c:pt idx="689">
                  <c:v>1907.07112515277</c:v>
                </c:pt>
                <c:pt idx="690">
                  <c:v>1915.54733509414</c:v>
                </c:pt>
                <c:pt idx="691">
                  <c:v>1908.57970257118</c:v>
                </c:pt>
                <c:pt idx="692">
                  <c:v>1909.39669136305</c:v>
                </c:pt>
                <c:pt idx="693">
                  <c:v>1911.7983660489101</c:v>
                </c:pt>
                <c:pt idx="694">
                  <c:v>1904.50735963026</c:v>
                </c:pt>
                <c:pt idx="695">
                  <c:v>1911.7553164721</c:v>
                </c:pt>
                <c:pt idx="696">
                  <c:v>1916.33591318259</c:v>
                </c:pt>
                <c:pt idx="697">
                  <c:v>1911.9825051694099</c:v>
                </c:pt>
                <c:pt idx="698">
                  <c:v>1914.3694880682399</c:v>
                </c:pt>
                <c:pt idx="699">
                  <c:v>1908.79205353676</c:v>
                </c:pt>
                <c:pt idx="700">
                  <c:v>1901.5996286009999</c:v>
                </c:pt>
                <c:pt idx="701">
                  <c:v>1913.37473719068</c:v>
                </c:pt>
                <c:pt idx="702">
                  <c:v>1911.0897846540199</c:v>
                </c:pt>
                <c:pt idx="703">
                  <c:v>1908.1480836532701</c:v>
                </c:pt>
                <c:pt idx="704">
                  <c:v>1909.6611460541501</c:v>
                </c:pt>
                <c:pt idx="705">
                  <c:v>1906.84079231593</c:v>
                </c:pt>
                <c:pt idx="706">
                  <c:v>1910.04637456776</c:v>
                </c:pt>
                <c:pt idx="707">
                  <c:v>1916.63711949254</c:v>
                </c:pt>
                <c:pt idx="708">
                  <c:v>1907.6314671686901</c:v>
                </c:pt>
                <c:pt idx="709">
                  <c:v>1907.85764335518</c:v>
                </c:pt>
                <c:pt idx="710">
                  <c:v>1907.58520408039</c:v>
                </c:pt>
                <c:pt idx="711">
                  <c:v>1901.5812238588601</c:v>
                </c:pt>
                <c:pt idx="712">
                  <c:v>1904.72159726118</c:v>
                </c:pt>
                <c:pt idx="713">
                  <c:v>1905.26922915617</c:v>
                </c:pt>
                <c:pt idx="714">
                  <c:v>1898.2030327770301</c:v>
                </c:pt>
                <c:pt idx="715">
                  <c:v>1899.5123652817999</c:v>
                </c:pt>
                <c:pt idx="716">
                  <c:v>1898.7142403909099</c:v>
                </c:pt>
                <c:pt idx="717">
                  <c:v>1891.72113483</c:v>
                </c:pt>
                <c:pt idx="718">
                  <c:v>1895.49242775638</c:v>
                </c:pt>
                <c:pt idx="719">
                  <c:v>1893.69426387977</c:v>
                </c:pt>
                <c:pt idx="720">
                  <c:v>1890.4092198648</c:v>
                </c:pt>
                <c:pt idx="721">
                  <c:v>1894.4331182837</c:v>
                </c:pt>
                <c:pt idx="722">
                  <c:v>1889.6863179463001</c:v>
                </c:pt>
                <c:pt idx="723">
                  <c:v>1888.7182866221799</c:v>
                </c:pt>
                <c:pt idx="724">
                  <c:v>1898.88717171387</c:v>
                </c:pt>
                <c:pt idx="725">
                  <c:v>1899.2868403907801</c:v>
                </c:pt>
                <c:pt idx="726">
                  <c:v>1899.5671505840801</c:v>
                </c:pt>
                <c:pt idx="727">
                  <c:v>1902.6161060663701</c:v>
                </c:pt>
                <c:pt idx="728">
                  <c:v>1895.4040038752</c:v>
                </c:pt>
                <c:pt idx="729">
                  <c:v>1901.9227954406799</c:v>
                </c:pt>
                <c:pt idx="730">
                  <c:v>1905.98483180263</c:v>
                </c:pt>
                <c:pt idx="731">
                  <c:v>1899.47229987067</c:v>
                </c:pt>
                <c:pt idx="732">
                  <c:v>1900.4243247366301</c:v>
                </c:pt>
                <c:pt idx="733">
                  <c:v>1895.1413226406901</c:v>
                </c:pt>
                <c:pt idx="734">
                  <c:v>1889.8781501267199</c:v>
                </c:pt>
                <c:pt idx="735">
                  <c:v>1901.6966646697599</c:v>
                </c:pt>
                <c:pt idx="736">
                  <c:v>1896.1719345474701</c:v>
                </c:pt>
                <c:pt idx="737">
                  <c:v>1890.7084657283399</c:v>
                </c:pt>
                <c:pt idx="738">
                  <c:v>1895.2799366607101</c:v>
                </c:pt>
                <c:pt idx="739">
                  <c:v>1892.30395608758</c:v>
                </c:pt>
                <c:pt idx="740">
                  <c:v>1894.2870220940999</c:v>
                </c:pt>
                <c:pt idx="741">
                  <c:v>1903.4123431907401</c:v>
                </c:pt>
                <c:pt idx="742">
                  <c:v>1894.1691889261101</c:v>
                </c:pt>
                <c:pt idx="743">
                  <c:v>1898.1888999272001</c:v>
                </c:pt>
                <c:pt idx="744">
                  <c:v>1900.96305875299</c:v>
                </c:pt>
                <c:pt idx="745">
                  <c:v>1893.4515921018501</c:v>
                </c:pt>
                <c:pt idx="746">
                  <c:v>1897.63798449657</c:v>
                </c:pt>
                <c:pt idx="747">
                  <c:v>1903.2825225361</c:v>
                </c:pt>
                <c:pt idx="748">
                  <c:v>1899.1178892145699</c:v>
                </c:pt>
                <c:pt idx="749">
                  <c:v>1906.0429107008399</c:v>
                </c:pt>
                <c:pt idx="750">
                  <c:v>1903.5773349389301</c:v>
                </c:pt>
                <c:pt idx="751">
                  <c:v>1898.5710824494299</c:v>
                </c:pt>
                <c:pt idx="752">
                  <c:v>1911.3914883679799</c:v>
                </c:pt>
                <c:pt idx="753">
                  <c:v>1908.3088408281401</c:v>
                </c:pt>
                <c:pt idx="754">
                  <c:v>1904.9039793473901</c:v>
                </c:pt>
                <c:pt idx="755">
                  <c:v>1905.7332359838899</c:v>
                </c:pt>
                <c:pt idx="756">
                  <c:v>1902.0904578842301</c:v>
                </c:pt>
                <c:pt idx="757">
                  <c:v>1906.2290487804501</c:v>
                </c:pt>
                <c:pt idx="758">
                  <c:v>1913.8798363544799</c:v>
                </c:pt>
                <c:pt idx="759">
                  <c:v>1903.4746976629001</c:v>
                </c:pt>
                <c:pt idx="760">
                  <c:v>1905.3637170091399</c:v>
                </c:pt>
                <c:pt idx="761">
                  <c:v>1905.4122397025401</c:v>
                </c:pt>
                <c:pt idx="762">
                  <c:v>1899.6917776031601</c:v>
                </c:pt>
                <c:pt idx="763">
                  <c:v>1901.21801870275</c:v>
                </c:pt>
                <c:pt idx="764">
                  <c:v>1902.3842683226501</c:v>
                </c:pt>
                <c:pt idx="765">
                  <c:v>1901.6834252270401</c:v>
                </c:pt>
                <c:pt idx="766">
                  <c:v>1908.64255368921</c:v>
                </c:pt>
                <c:pt idx="767">
                  <c:v>1908.44358086948</c:v>
                </c:pt>
                <c:pt idx="768">
                  <c:v>1905.8632558542499</c:v>
                </c:pt>
                <c:pt idx="769">
                  <c:v>1915.8745816964199</c:v>
                </c:pt>
                <c:pt idx="770">
                  <c:v>1916.4190207214201</c:v>
                </c:pt>
                <c:pt idx="771">
                  <c:v>1914.7134170700399</c:v>
                </c:pt>
                <c:pt idx="772">
                  <c:v>1910.38485660736</c:v>
                </c:pt>
                <c:pt idx="773">
                  <c:v>1899.5828192137501</c:v>
                </c:pt>
                <c:pt idx="774">
                  <c:v>1899.0329869750601</c:v>
                </c:pt>
                <c:pt idx="775">
                  <c:v>1901.69668108933</c:v>
                </c:pt>
                <c:pt idx="776">
                  <c:v>1893.3945868078599</c:v>
                </c:pt>
                <c:pt idx="777">
                  <c:v>1897.2169019344401</c:v>
                </c:pt>
                <c:pt idx="778">
                  <c:v>1895.39472285743</c:v>
                </c:pt>
                <c:pt idx="779">
                  <c:v>1891.74972773688</c:v>
                </c:pt>
                <c:pt idx="780">
                  <c:v>1906.16484529835</c:v>
                </c:pt>
                <c:pt idx="781">
                  <c:v>1911.62678223943</c:v>
                </c:pt>
                <c:pt idx="782">
                  <c:v>1909.7183498381901</c:v>
                </c:pt>
                <c:pt idx="783">
                  <c:v>1910.9972056639201</c:v>
                </c:pt>
                <c:pt idx="784">
                  <c:v>1904.91810074198</c:v>
                </c:pt>
                <c:pt idx="785">
                  <c:v>1899.63103813923</c:v>
                </c:pt>
                <c:pt idx="786">
                  <c:v>1908.1167075153301</c:v>
                </c:pt>
                <c:pt idx="787">
                  <c:v>1901.97220496151</c:v>
                </c:pt>
                <c:pt idx="788">
                  <c:v>1893.7873072032201</c:v>
                </c:pt>
                <c:pt idx="789">
                  <c:v>1895.52661040157</c:v>
                </c:pt>
                <c:pt idx="790">
                  <c:v>1894.49959220194</c:v>
                </c:pt>
                <c:pt idx="791">
                  <c:v>1892.10448425699</c:v>
                </c:pt>
                <c:pt idx="792">
                  <c:v>1903.19044755818</c:v>
                </c:pt>
                <c:pt idx="793">
                  <c:v>1896.25316268141</c:v>
                </c:pt>
                <c:pt idx="794">
                  <c:v>1896.14682253813</c:v>
                </c:pt>
                <c:pt idx="795">
                  <c:v>1896.95385149872</c:v>
                </c:pt>
                <c:pt idx="796">
                  <c:v>1891.31457675622</c:v>
                </c:pt>
                <c:pt idx="797">
                  <c:v>1897.56887257425</c:v>
                </c:pt>
                <c:pt idx="798">
                  <c:v>1904.8605926335299</c:v>
                </c:pt>
                <c:pt idx="799">
                  <c:v>1902.3271844143101</c:v>
                </c:pt>
                <c:pt idx="800">
                  <c:v>1906.28065910343</c:v>
                </c:pt>
                <c:pt idx="801">
                  <c:v>1904.20345145546</c:v>
                </c:pt>
                <c:pt idx="802">
                  <c:v>1899.40734955989</c:v>
                </c:pt>
                <c:pt idx="803">
                  <c:v>1909.9851267665499</c:v>
                </c:pt>
                <c:pt idx="804">
                  <c:v>1905.25006875289</c:v>
                </c:pt>
                <c:pt idx="805">
                  <c:v>1901.3667660261001</c:v>
                </c:pt>
                <c:pt idx="806">
                  <c:v>1897.99445127642</c:v>
                </c:pt>
                <c:pt idx="807">
                  <c:v>1891.4656323797101</c:v>
                </c:pt>
                <c:pt idx="808">
                  <c:v>1890.58148157654</c:v>
                </c:pt>
                <c:pt idx="809">
                  <c:v>1903.19865544869</c:v>
                </c:pt>
                <c:pt idx="810">
                  <c:v>1895.0784409108801</c:v>
                </c:pt>
                <c:pt idx="811">
                  <c:v>1894.3963924534601</c:v>
                </c:pt>
                <c:pt idx="812">
                  <c:v>1894.46409812106</c:v>
                </c:pt>
                <c:pt idx="813">
                  <c:v>1889.0451867922</c:v>
                </c:pt>
                <c:pt idx="814">
                  <c:v>1894.94226087176</c:v>
                </c:pt>
                <c:pt idx="815">
                  <c:v>1899.72860417528</c:v>
                </c:pt>
                <c:pt idx="816">
                  <c:v>1892.0386716350899</c:v>
                </c:pt>
                <c:pt idx="817">
                  <c:v>1896.80635112404</c:v>
                </c:pt>
                <c:pt idx="818">
                  <c:v>1895.62325711068</c:v>
                </c:pt>
                <c:pt idx="819">
                  <c:v>1890.6424715095</c:v>
                </c:pt>
                <c:pt idx="820">
                  <c:v>1900.33528640857</c:v>
                </c:pt>
                <c:pt idx="821">
                  <c:v>1899.7796091820301</c:v>
                </c:pt>
                <c:pt idx="822">
                  <c:v>1897.55740265846</c:v>
                </c:pt>
                <c:pt idx="823">
                  <c:v>1898.82338745573</c:v>
                </c:pt>
                <c:pt idx="824">
                  <c:v>1893.8190153719599</c:v>
                </c:pt>
                <c:pt idx="825">
                  <c:v>1896.7721326129899</c:v>
                </c:pt>
                <c:pt idx="826">
                  <c:v>1908.83458541712</c:v>
                </c:pt>
                <c:pt idx="827">
                  <c:v>1902.7460418629701</c:v>
                </c:pt>
                <c:pt idx="828">
                  <c:v>1905.60233574726</c:v>
                </c:pt>
                <c:pt idx="829">
                  <c:v>1907.40923136219</c:v>
                </c:pt>
                <c:pt idx="830">
                  <c:v>1900.68367170683</c:v>
                </c:pt>
                <c:pt idx="831">
                  <c:v>1906.65934491953</c:v>
                </c:pt>
                <c:pt idx="832">
                  <c:v>1908.05111508768</c:v>
                </c:pt>
                <c:pt idx="833">
                  <c:v>1893.8729955542201</c:v>
                </c:pt>
                <c:pt idx="834">
                  <c:v>1901.0388741494801</c:v>
                </c:pt>
                <c:pt idx="835">
                  <c:v>1897.06566497828</c:v>
                </c:pt>
                <c:pt idx="836">
                  <c:v>1894.3102402034799</c:v>
                </c:pt>
                <c:pt idx="837">
                  <c:v>1902.1076427865601</c:v>
                </c:pt>
                <c:pt idx="838">
                  <c:v>1893.9219519507501</c:v>
                </c:pt>
                <c:pt idx="839">
                  <c:v>1890.44618610057</c:v>
                </c:pt>
                <c:pt idx="840">
                  <c:v>1891.5431221799499</c:v>
                </c:pt>
                <c:pt idx="841">
                  <c:v>1884.2290276583401</c:v>
                </c:pt>
                <c:pt idx="842">
                  <c:v>1884.2382275156299</c:v>
                </c:pt>
                <c:pt idx="843">
                  <c:v>1891.00842589536</c:v>
                </c:pt>
                <c:pt idx="844">
                  <c:v>1881.73516890459</c:v>
                </c:pt>
                <c:pt idx="845">
                  <c:v>1882.86059167743</c:v>
                </c:pt>
                <c:pt idx="846">
                  <c:v>1886.4864168147899</c:v>
                </c:pt>
                <c:pt idx="847">
                  <c:v>1885.57813884389</c:v>
                </c:pt>
                <c:pt idx="848">
                  <c:v>1886.9020679207599</c:v>
                </c:pt>
                <c:pt idx="849">
                  <c:v>1890.46114585039</c:v>
                </c:pt>
                <c:pt idx="850">
                  <c:v>1882.9324944073901</c:v>
                </c:pt>
                <c:pt idx="851">
                  <c:v>1891.6948783873199</c:v>
                </c:pt>
                <c:pt idx="852">
                  <c:v>1888.9659850994001</c:v>
                </c:pt>
                <c:pt idx="853">
                  <c:v>1876.821724081</c:v>
                </c:pt>
                <c:pt idx="854">
                  <c:v>1887.9861805212199</c:v>
                </c:pt>
                <c:pt idx="855">
                  <c:v>1887.67075323161</c:v>
                </c:pt>
                <c:pt idx="856">
                  <c:v>1884.3037489327401</c:v>
                </c:pt>
                <c:pt idx="857">
                  <c:v>1887.26549543958</c:v>
                </c:pt>
                <c:pt idx="858">
                  <c:v>1877.6794324831101</c:v>
                </c:pt>
                <c:pt idx="859">
                  <c:v>1883.10244135824</c:v>
                </c:pt>
                <c:pt idx="860">
                  <c:v>1898.07410719465</c:v>
                </c:pt>
                <c:pt idx="861">
                  <c:v>1892.1116413146599</c:v>
                </c:pt>
                <c:pt idx="862">
                  <c:v>1890.1330156901599</c:v>
                </c:pt>
                <c:pt idx="863">
                  <c:v>1892.8886405165099</c:v>
                </c:pt>
                <c:pt idx="864">
                  <c:v>1885.4408789900399</c:v>
                </c:pt>
                <c:pt idx="865">
                  <c:v>1890.7458217573101</c:v>
                </c:pt>
                <c:pt idx="866">
                  <c:v>1895.7294419781299</c:v>
                </c:pt>
                <c:pt idx="867">
                  <c:v>1888.1941086041199</c:v>
                </c:pt>
                <c:pt idx="868">
                  <c:v>1891.4050806853299</c:v>
                </c:pt>
                <c:pt idx="869">
                  <c:v>1892.82443313826</c:v>
                </c:pt>
                <c:pt idx="870">
                  <c:v>1887.20974988285</c:v>
                </c:pt>
                <c:pt idx="871">
                  <c:v>1892.6702253511801</c:v>
                </c:pt>
                <c:pt idx="872">
                  <c:v>1895.5403187892</c:v>
                </c:pt>
                <c:pt idx="873">
                  <c:v>1891.6133197346901</c:v>
                </c:pt>
                <c:pt idx="874">
                  <c:v>1898.0435642116799</c:v>
                </c:pt>
                <c:pt idx="875">
                  <c:v>1894.8230884475599</c:v>
                </c:pt>
                <c:pt idx="876">
                  <c:v>1894.59818217263</c:v>
                </c:pt>
                <c:pt idx="877">
                  <c:v>1901.4426489008799</c:v>
                </c:pt>
                <c:pt idx="878">
                  <c:v>1897.98540527808</c:v>
                </c:pt>
                <c:pt idx="879">
                  <c:v>1898.1256756456801</c:v>
                </c:pt>
                <c:pt idx="880">
                  <c:v>1899.9464503352899</c:v>
                </c:pt>
                <c:pt idx="881">
                  <c:v>1891.3362610409299</c:v>
                </c:pt>
                <c:pt idx="882">
                  <c:v>1895.9650489840301</c:v>
                </c:pt>
                <c:pt idx="883">
                  <c:v>1897.4139701758199</c:v>
                </c:pt>
                <c:pt idx="884">
                  <c:v>1891.3312035879501</c:v>
                </c:pt>
                <c:pt idx="885">
                  <c:v>1895.8476093131801</c:v>
                </c:pt>
                <c:pt idx="886">
                  <c:v>1892.7429893414901</c:v>
                </c:pt>
                <c:pt idx="887">
                  <c:v>1886.09807444432</c:v>
                </c:pt>
                <c:pt idx="888">
                  <c:v>1894.0071469264201</c:v>
                </c:pt>
                <c:pt idx="889">
                  <c:v>1889.27198035529</c:v>
                </c:pt>
                <c:pt idx="890">
                  <c:v>1889.08549610713</c:v>
                </c:pt>
                <c:pt idx="891">
                  <c:v>1898.26694714217</c:v>
                </c:pt>
                <c:pt idx="892">
                  <c:v>1891.04517546891</c:v>
                </c:pt>
                <c:pt idx="893">
                  <c:v>1890.81112172959</c:v>
                </c:pt>
                <c:pt idx="894">
                  <c:v>1902.0042599716801</c:v>
                </c:pt>
                <c:pt idx="895">
                  <c:v>1892.2648371733901</c:v>
                </c:pt>
                <c:pt idx="896">
                  <c:v>1891.0059423225</c:v>
                </c:pt>
                <c:pt idx="897">
                  <c:v>1893.3664896016201</c:v>
                </c:pt>
                <c:pt idx="898">
                  <c:v>1874.1461958969501</c:v>
                </c:pt>
                <c:pt idx="899">
                  <c:v>1880.6041089384501</c:v>
                </c:pt>
                <c:pt idx="900">
                  <c:v>1880.7747897547999</c:v>
                </c:pt>
                <c:pt idx="901">
                  <c:v>1863.4128887838599</c:v>
                </c:pt>
                <c:pt idx="902">
                  <c:v>1869.9437994499001</c:v>
                </c:pt>
                <c:pt idx="903">
                  <c:v>1870.6497108411399</c:v>
                </c:pt>
                <c:pt idx="904">
                  <c:v>1865.8691565552499</c:v>
                </c:pt>
                <c:pt idx="905">
                  <c:v>1880.42669449756</c:v>
                </c:pt>
                <c:pt idx="906">
                  <c:v>1877.07923471815</c:v>
                </c:pt>
                <c:pt idx="907">
                  <c:v>1877.7294505541699</c:v>
                </c:pt>
                <c:pt idx="908">
                  <c:v>1887.56548159882</c:v>
                </c:pt>
                <c:pt idx="909">
                  <c:v>1874.6936107194599</c:v>
                </c:pt>
                <c:pt idx="910">
                  <c:v>1873.0321348745499</c:v>
                </c:pt>
                <c:pt idx="911">
                  <c:v>1886.4463640067199</c:v>
                </c:pt>
                <c:pt idx="912">
                  <c:v>1879.6204463858801</c:v>
                </c:pt>
                <c:pt idx="913">
                  <c:v>1881.20087206888</c:v>
                </c:pt>
                <c:pt idx="914">
                  <c:v>1880.9685798980599</c:v>
                </c:pt>
                <c:pt idx="915">
                  <c:v>1873.54346730212</c:v>
                </c:pt>
                <c:pt idx="916">
                  <c:v>1886.6258392576899</c:v>
                </c:pt>
                <c:pt idx="917">
                  <c:v>1896.3253711068901</c:v>
                </c:pt>
                <c:pt idx="918">
                  <c:v>1883.2603515667599</c:v>
                </c:pt>
                <c:pt idx="919">
                  <c:v>1888.5665139934899</c:v>
                </c:pt>
                <c:pt idx="920">
                  <c:v>1887.59285591757</c:v>
                </c:pt>
                <c:pt idx="921">
                  <c:v>1888.7630129878301</c:v>
                </c:pt>
                <c:pt idx="922">
                  <c:v>1901.9588962996299</c:v>
                </c:pt>
                <c:pt idx="923">
                  <c:v>1900.0271890243</c:v>
                </c:pt>
                <c:pt idx="924">
                  <c:v>1891.1163864114999</c:v>
                </c:pt>
                <c:pt idx="925">
                  <c:v>1895.8633149095499</c:v>
                </c:pt>
                <c:pt idx="926">
                  <c:v>1887.10878542245</c:v>
                </c:pt>
                <c:pt idx="927">
                  <c:v>1882.79295515176</c:v>
                </c:pt>
                <c:pt idx="928">
                  <c:v>1889.65645440964</c:v>
                </c:pt>
                <c:pt idx="929">
                  <c:v>1879.36267502076</c:v>
                </c:pt>
                <c:pt idx="930">
                  <c:v>1881.3909465725701</c:v>
                </c:pt>
                <c:pt idx="931">
                  <c:v>1886.01851577403</c:v>
                </c:pt>
                <c:pt idx="932">
                  <c:v>1883.12149582135</c:v>
                </c:pt>
                <c:pt idx="933">
                  <c:v>1896.06380056329</c:v>
                </c:pt>
                <c:pt idx="934">
                  <c:v>1903.8858663731801</c:v>
                </c:pt>
                <c:pt idx="935">
                  <c:v>1889.9783322712699</c:v>
                </c:pt>
                <c:pt idx="936">
                  <c:v>1895.2651749368999</c:v>
                </c:pt>
                <c:pt idx="937">
                  <c:v>1894.7428126254799</c:v>
                </c:pt>
                <c:pt idx="938">
                  <c:v>1892.4405407510401</c:v>
                </c:pt>
                <c:pt idx="939">
                  <c:v>1898.66317848618</c:v>
                </c:pt>
                <c:pt idx="940">
                  <c:v>1895.3414637858</c:v>
                </c:pt>
                <c:pt idx="941">
                  <c:v>1895.05887575459</c:v>
                </c:pt>
                <c:pt idx="942">
                  <c:v>1903.0184296028499</c:v>
                </c:pt>
                <c:pt idx="943">
                  <c:v>1906.62020926837</c:v>
                </c:pt>
                <c:pt idx="944">
                  <c:v>1901.2516923451799</c:v>
                </c:pt>
                <c:pt idx="945">
                  <c:v>1906.10796471409</c:v>
                </c:pt>
                <c:pt idx="946">
                  <c:v>1897.4189199171999</c:v>
                </c:pt>
                <c:pt idx="947">
                  <c:v>1899.0609180634799</c:v>
                </c:pt>
                <c:pt idx="948">
                  <c:v>1901.0838358932001</c:v>
                </c:pt>
                <c:pt idx="949">
                  <c:v>1894.1613303710899</c:v>
                </c:pt>
                <c:pt idx="950">
                  <c:v>1890.9052321781001</c:v>
                </c:pt>
                <c:pt idx="951">
                  <c:v>1902.0135510591799</c:v>
                </c:pt>
                <c:pt idx="952">
                  <c:v>1893.0843807415599</c:v>
                </c:pt>
                <c:pt idx="953">
                  <c:v>1899.1310360725199</c:v>
                </c:pt>
                <c:pt idx="954">
                  <c:v>1889.0404615334701</c:v>
                </c:pt>
                <c:pt idx="955">
                  <c:v>1877.8517963479101</c:v>
                </c:pt>
                <c:pt idx="956">
                  <c:v>1887.3383856509299</c:v>
                </c:pt>
                <c:pt idx="957">
                  <c:v>1889.00811918419</c:v>
                </c:pt>
                <c:pt idx="958">
                  <c:v>1880.35651954023</c:v>
                </c:pt>
                <c:pt idx="959">
                  <c:v>1887.14463789961</c:v>
                </c:pt>
                <c:pt idx="960">
                  <c:v>1880.6175155643</c:v>
                </c:pt>
                <c:pt idx="961">
                  <c:v>1887.2881630909999</c:v>
                </c:pt>
                <c:pt idx="962">
                  <c:v>1894.4492081124699</c:v>
                </c:pt>
                <c:pt idx="963">
                  <c:v>1891.0635779628799</c:v>
                </c:pt>
                <c:pt idx="964">
                  <c:v>1891.19367410782</c:v>
                </c:pt>
                <c:pt idx="965">
                  <c:v>1891.1668084391399</c:v>
                </c:pt>
                <c:pt idx="966">
                  <c:v>1885.92877801087</c:v>
                </c:pt>
                <c:pt idx="967">
                  <c:v>1887.25734689153</c:v>
                </c:pt>
                <c:pt idx="968">
                  <c:v>1891.32426845843</c:v>
                </c:pt>
                <c:pt idx="969">
                  <c:v>1888.21174453663</c:v>
                </c:pt>
                <c:pt idx="970">
                  <c:v>1892.19417067514</c:v>
                </c:pt>
                <c:pt idx="971">
                  <c:v>1889.6984728817599</c:v>
                </c:pt>
                <c:pt idx="972">
                  <c:v>1891.84703088745</c:v>
                </c:pt>
                <c:pt idx="973">
                  <c:v>1897.4878736343401</c:v>
                </c:pt>
                <c:pt idx="974">
                  <c:v>1900.4676313974901</c:v>
                </c:pt>
                <c:pt idx="975">
                  <c:v>1899.53893340385</c:v>
                </c:pt>
                <c:pt idx="976">
                  <c:v>1905.5518181985999</c:v>
                </c:pt>
                <c:pt idx="977">
                  <c:v>1897.70400275767</c:v>
                </c:pt>
                <c:pt idx="978">
                  <c:v>1894.74442300638</c:v>
                </c:pt>
                <c:pt idx="979">
                  <c:v>1902.68759381057</c:v>
                </c:pt>
                <c:pt idx="980">
                  <c:v>1895.8842877305101</c:v>
                </c:pt>
                <c:pt idx="981">
                  <c:v>1898.0472945367601</c:v>
                </c:pt>
                <c:pt idx="982">
                  <c:v>1897.5503239434199</c:v>
                </c:pt>
                <c:pt idx="983">
                  <c:v>1893.2633865165201</c:v>
                </c:pt>
                <c:pt idx="984">
                  <c:v>1902.05346784158</c:v>
                </c:pt>
                <c:pt idx="985">
                  <c:v>1912.22048033384</c:v>
                </c:pt>
                <c:pt idx="986">
                  <c:v>1901.56043230867</c:v>
                </c:pt>
                <c:pt idx="987">
                  <c:v>1910.3967620260401</c:v>
                </c:pt>
                <c:pt idx="988">
                  <c:v>1907.4236942162199</c:v>
                </c:pt>
                <c:pt idx="989">
                  <c:v>1903.00686238188</c:v>
                </c:pt>
                <c:pt idx="990">
                  <c:v>1908.33807431024</c:v>
                </c:pt>
                <c:pt idx="991">
                  <c:v>1908.46960862225</c:v>
                </c:pt>
                <c:pt idx="992">
                  <c:v>1901.53932704914</c:v>
                </c:pt>
                <c:pt idx="993">
                  <c:v>1906.0997572133399</c:v>
                </c:pt>
                <c:pt idx="994">
                  <c:v>1893.82740927694</c:v>
                </c:pt>
                <c:pt idx="995">
                  <c:v>1891.55388764704</c:v>
                </c:pt>
                <c:pt idx="996">
                  <c:v>1898.61031612801</c:v>
                </c:pt>
                <c:pt idx="997">
                  <c:v>1890.05657658364</c:v>
                </c:pt>
                <c:pt idx="998">
                  <c:v>1885.6053603355499</c:v>
                </c:pt>
                <c:pt idx="999">
                  <c:v>1885.6212629809199</c:v>
                </c:pt>
                <c:pt idx="1000">
                  <c:v>1880.45911576615</c:v>
                </c:pt>
                <c:pt idx="1001">
                  <c:v>1892.41632371182</c:v>
                </c:pt>
                <c:pt idx="1002">
                  <c:v>1901.47651128897</c:v>
                </c:pt>
                <c:pt idx="1003">
                  <c:v>1894.6084665870401</c:v>
                </c:pt>
                <c:pt idx="1004">
                  <c:v>1899.58461308306</c:v>
                </c:pt>
                <c:pt idx="1005">
                  <c:v>1896.7410072975299</c:v>
                </c:pt>
                <c:pt idx="1006">
                  <c:v>1892.0461275473599</c:v>
                </c:pt>
                <c:pt idx="1007">
                  <c:v>1897.54283962452</c:v>
                </c:pt>
                <c:pt idx="1008">
                  <c:v>1895.2378287271499</c:v>
                </c:pt>
                <c:pt idx="1009">
                  <c:v>1891.45688235135</c:v>
                </c:pt>
                <c:pt idx="1010">
                  <c:v>1899.37609587771</c:v>
                </c:pt>
                <c:pt idx="1011">
                  <c:v>1890.6142604081899</c:v>
                </c:pt>
                <c:pt idx="1012">
                  <c:v>1890.38885298421</c:v>
                </c:pt>
                <c:pt idx="1013">
                  <c:v>1899.7936344621401</c:v>
                </c:pt>
                <c:pt idx="1014">
                  <c:v>1893.9810721127801</c:v>
                </c:pt>
                <c:pt idx="1015">
                  <c:v>1894.0179959427301</c:v>
                </c:pt>
                <c:pt idx="1016">
                  <c:v>1890.2466473755001</c:v>
                </c:pt>
                <c:pt idx="1017">
                  <c:v>1881.97934636934</c:v>
                </c:pt>
                <c:pt idx="1018">
                  <c:v>1892.8502200559401</c:v>
                </c:pt>
                <c:pt idx="1019">
                  <c:v>1897.0106157914099</c:v>
                </c:pt>
                <c:pt idx="1020">
                  <c:v>1886.9698632136301</c:v>
                </c:pt>
                <c:pt idx="1021">
                  <c:v>1888.8681968640101</c:v>
                </c:pt>
                <c:pt idx="1022">
                  <c:v>1883.61183627022</c:v>
                </c:pt>
                <c:pt idx="1023">
                  <c:v>1881.375294359</c:v>
                </c:pt>
                <c:pt idx="1024">
                  <c:v>1886.7886136172101</c:v>
                </c:pt>
                <c:pt idx="1025">
                  <c:v>1882.9888673599401</c:v>
                </c:pt>
                <c:pt idx="1026">
                  <c:v>1881.4151127814</c:v>
                </c:pt>
                <c:pt idx="1027">
                  <c:v>1888.74554542854</c:v>
                </c:pt>
                <c:pt idx="1028">
                  <c:v>1883.74221097381</c:v>
                </c:pt>
                <c:pt idx="1029">
                  <c:v>1882.41998351862</c:v>
                </c:pt>
                <c:pt idx="1030">
                  <c:v>1887.17480021714</c:v>
                </c:pt>
                <c:pt idx="1031">
                  <c:v>1883.07807222567</c:v>
                </c:pt>
                <c:pt idx="1032">
                  <c:v>1883.7916650777299</c:v>
                </c:pt>
                <c:pt idx="1033">
                  <c:v>1884.35806378084</c:v>
                </c:pt>
                <c:pt idx="1034">
                  <c:v>1877.3289719746499</c:v>
                </c:pt>
                <c:pt idx="1035">
                  <c:v>1882.07290965842</c:v>
                </c:pt>
                <c:pt idx="1036">
                  <c:v>1885.6045469791</c:v>
                </c:pt>
                <c:pt idx="1037">
                  <c:v>1879.8463896997</c:v>
                </c:pt>
                <c:pt idx="1038">
                  <c:v>1881.4709985562699</c:v>
                </c:pt>
                <c:pt idx="1039">
                  <c:v>1881.0027575772499</c:v>
                </c:pt>
                <c:pt idx="1040">
                  <c:v>1876.3539968746099</c:v>
                </c:pt>
                <c:pt idx="1041">
                  <c:v>1883.5747912464999</c:v>
                </c:pt>
                <c:pt idx="1042">
                  <c:v>1887.46323623474</c:v>
                </c:pt>
                <c:pt idx="1043">
                  <c:v>1885.75311525078</c:v>
                </c:pt>
                <c:pt idx="1044">
                  <c:v>1892.6467565421101</c:v>
                </c:pt>
                <c:pt idx="1045">
                  <c:v>1888.4193056358899</c:v>
                </c:pt>
                <c:pt idx="1046">
                  <c:v>1889.5659138534199</c:v>
                </c:pt>
                <c:pt idx="1047">
                  <c:v>1899.2405814736901</c:v>
                </c:pt>
                <c:pt idx="1048">
                  <c:v>1892.1104557772301</c:v>
                </c:pt>
                <c:pt idx="1049">
                  <c:v>1890.20869164806</c:v>
                </c:pt>
                <c:pt idx="1050">
                  <c:v>1893.6071144570601</c:v>
                </c:pt>
                <c:pt idx="1051">
                  <c:v>1886.2828128604001</c:v>
                </c:pt>
                <c:pt idx="1052">
                  <c:v>1893.8642978753601</c:v>
                </c:pt>
                <c:pt idx="1053">
                  <c:v>1898.01157706498</c:v>
                </c:pt>
                <c:pt idx="1054">
                  <c:v>1891.8738617026199</c:v>
                </c:pt>
                <c:pt idx="1055">
                  <c:v>1898.786179833</c:v>
                </c:pt>
                <c:pt idx="1056">
                  <c:v>1899.1559346317799</c:v>
                </c:pt>
                <c:pt idx="1057">
                  <c:v>1893.98016158112</c:v>
                </c:pt>
                <c:pt idx="1058">
                  <c:v>1904.8050842646901</c:v>
                </c:pt>
                <c:pt idx="1059">
                  <c:v>1902.2305321154699</c:v>
                </c:pt>
                <c:pt idx="1060">
                  <c:v>1899.5850014651901</c:v>
                </c:pt>
                <c:pt idx="1061">
                  <c:v>1905.41011150078</c:v>
                </c:pt>
                <c:pt idx="1062">
                  <c:v>1901.4989452955199</c:v>
                </c:pt>
                <c:pt idx="1063">
                  <c:v>1899.9053876595599</c:v>
                </c:pt>
                <c:pt idx="1064">
                  <c:v>1909.67597908158</c:v>
                </c:pt>
                <c:pt idx="1065">
                  <c:v>1901.59365317476</c:v>
                </c:pt>
                <c:pt idx="1066">
                  <c:v>1900.8321384481101</c:v>
                </c:pt>
                <c:pt idx="1067">
                  <c:v>1899.2810138826501</c:v>
                </c:pt>
                <c:pt idx="1068">
                  <c:v>1891.4406257148501</c:v>
                </c:pt>
                <c:pt idx="1069">
                  <c:v>1892.60614107069</c:v>
                </c:pt>
                <c:pt idx="1070">
                  <c:v>1894.3322881291199</c:v>
                </c:pt>
                <c:pt idx="1071">
                  <c:v>1886.7239277280401</c:v>
                </c:pt>
                <c:pt idx="1072">
                  <c:v>1889.7413013620901</c:v>
                </c:pt>
                <c:pt idx="1073">
                  <c:v>1888.1498431299999</c:v>
                </c:pt>
                <c:pt idx="1074">
                  <c:v>1884.30460760185</c:v>
                </c:pt>
                <c:pt idx="1075">
                  <c:v>1890.8761028593201</c:v>
                </c:pt>
                <c:pt idx="1076">
                  <c:v>1889.85775331948</c:v>
                </c:pt>
                <c:pt idx="1077">
                  <c:v>1891.2223202018399</c:v>
                </c:pt>
                <c:pt idx="1078">
                  <c:v>1898.0117331292799</c:v>
                </c:pt>
                <c:pt idx="1079">
                  <c:v>1891.1896992163399</c:v>
                </c:pt>
                <c:pt idx="1080">
                  <c:v>1891.47670824185</c:v>
                </c:pt>
                <c:pt idx="1081">
                  <c:v>1902.42136485882</c:v>
                </c:pt>
                <c:pt idx="1082">
                  <c:v>1899.6691737829699</c:v>
                </c:pt>
                <c:pt idx="1083">
                  <c:v>1902.8363802456499</c:v>
                </c:pt>
                <c:pt idx="1084">
                  <c:v>1902.40758960886</c:v>
                </c:pt>
                <c:pt idx="1085">
                  <c:v>1895.2130390408399</c:v>
                </c:pt>
                <c:pt idx="1086">
                  <c:v>1902.37812151041</c:v>
                </c:pt>
                <c:pt idx="1087">
                  <c:v>1907.1443963858601</c:v>
                </c:pt>
                <c:pt idx="1088">
                  <c:v>1898.27245921863</c:v>
                </c:pt>
                <c:pt idx="1089">
                  <c:v>1902.89162150838</c:v>
                </c:pt>
                <c:pt idx="1090">
                  <c:v>1897.6306415148699</c:v>
                </c:pt>
                <c:pt idx="1091">
                  <c:v>1890.0505155183801</c:v>
                </c:pt>
                <c:pt idx="1092">
                  <c:v>1896.3302939447599</c:v>
                </c:pt>
                <c:pt idx="1093">
                  <c:v>1895.34404972893</c:v>
                </c:pt>
                <c:pt idx="1094">
                  <c:v>1890.1650297021299</c:v>
                </c:pt>
                <c:pt idx="1095">
                  <c:v>1898.1840673710799</c:v>
                </c:pt>
                <c:pt idx="1096">
                  <c:v>1893.49839560143</c:v>
                </c:pt>
                <c:pt idx="1097">
                  <c:v>1894.3822026401299</c:v>
                </c:pt>
                <c:pt idx="1098">
                  <c:v>1906.92965874626</c:v>
                </c:pt>
                <c:pt idx="1099">
                  <c:v>1902.9628296697199</c:v>
                </c:pt>
                <c:pt idx="1100">
                  <c:v>1902.5356552533001</c:v>
                </c:pt>
                <c:pt idx="1101">
                  <c:v>1903.81488526926</c:v>
                </c:pt>
                <c:pt idx="1102">
                  <c:v>1896.0805609746601</c:v>
                </c:pt>
                <c:pt idx="1103">
                  <c:v>1898.1097662868499</c:v>
                </c:pt>
                <c:pt idx="1104">
                  <c:v>1904.49374035293</c:v>
                </c:pt>
                <c:pt idx="1105">
                  <c:v>1896.7982455623501</c:v>
                </c:pt>
                <c:pt idx="1106">
                  <c:v>1900.61381328315</c:v>
                </c:pt>
                <c:pt idx="1107">
                  <c:v>1900.9360125722601</c:v>
                </c:pt>
                <c:pt idx="1108">
                  <c:v>1897.9472379511401</c:v>
                </c:pt>
                <c:pt idx="1109">
                  <c:v>1904.2605664330799</c:v>
                </c:pt>
                <c:pt idx="1110">
                  <c:v>1905.5403222336899</c:v>
                </c:pt>
                <c:pt idx="1111">
                  <c:v>1902.8629209010401</c:v>
                </c:pt>
                <c:pt idx="1112">
                  <c:v>1908.0406786133201</c:v>
                </c:pt>
                <c:pt idx="1113">
                  <c:v>1901.5558543575601</c:v>
                </c:pt>
                <c:pt idx="1114">
                  <c:v>1898.7823764364</c:v>
                </c:pt>
                <c:pt idx="1115">
                  <c:v>1907.29430313432</c:v>
                </c:pt>
                <c:pt idx="1116">
                  <c:v>1903.9970070222701</c:v>
                </c:pt>
                <c:pt idx="1117">
                  <c:v>1903.9766043770901</c:v>
                </c:pt>
                <c:pt idx="1118">
                  <c:v>1903.6078317075301</c:v>
                </c:pt>
                <c:pt idx="1119">
                  <c:v>1892.93492587892</c:v>
                </c:pt>
                <c:pt idx="1120">
                  <c:v>1896.29627035149</c:v>
                </c:pt>
                <c:pt idx="1121">
                  <c:v>1908.02964706373</c:v>
                </c:pt>
                <c:pt idx="1122">
                  <c:v>1901.6603264882999</c:v>
                </c:pt>
                <c:pt idx="1123">
                  <c:v>1905.06332211942</c:v>
                </c:pt>
                <c:pt idx="1124">
                  <c:v>1900.1935471684401</c:v>
                </c:pt>
                <c:pt idx="1125">
                  <c:v>1897.5205529841801</c:v>
                </c:pt>
                <c:pt idx="1126">
                  <c:v>1908.5503490536801</c:v>
                </c:pt>
                <c:pt idx="1127">
                  <c:v>1911.83569863258</c:v>
                </c:pt>
                <c:pt idx="1128">
                  <c:v>1901.3132680915501</c:v>
                </c:pt>
                <c:pt idx="1129">
                  <c:v>1905.48661805098</c:v>
                </c:pt>
                <c:pt idx="1130">
                  <c:v>1898.16775155199</c:v>
                </c:pt>
                <c:pt idx="1131">
                  <c:v>1900.1954960109699</c:v>
                </c:pt>
                <c:pt idx="1132">
                  <c:v>1909.0817375281399</c:v>
                </c:pt>
                <c:pt idx="1133">
                  <c:v>1905.0061360357099</c:v>
                </c:pt>
                <c:pt idx="1134">
                  <c:v>1902.1606364174199</c:v>
                </c:pt>
                <c:pt idx="1135">
                  <c:v>1905.3771749929599</c:v>
                </c:pt>
                <c:pt idx="1136">
                  <c:v>1898.2709594800899</c:v>
                </c:pt>
                <c:pt idx="1137">
                  <c:v>1904.5310008719</c:v>
                </c:pt>
                <c:pt idx="1138">
                  <c:v>1910.8354484966101</c:v>
                </c:pt>
                <c:pt idx="1139">
                  <c:v>1902.6087029483799</c:v>
                </c:pt>
                <c:pt idx="1140">
                  <c:v>1907.01762520179</c:v>
                </c:pt>
                <c:pt idx="1141">
                  <c:v>1907.2738158689499</c:v>
                </c:pt>
                <c:pt idx="1142">
                  <c:v>1899.3470246597899</c:v>
                </c:pt>
                <c:pt idx="1143">
                  <c:v>1908.3779348103701</c:v>
                </c:pt>
                <c:pt idx="1144">
                  <c:v>1908.33098132593</c:v>
                </c:pt>
                <c:pt idx="1145">
                  <c:v>1901.5524713346799</c:v>
                </c:pt>
                <c:pt idx="1146">
                  <c:v>1907.89226962719</c:v>
                </c:pt>
                <c:pt idx="1147">
                  <c:v>1903.4916120575599</c:v>
                </c:pt>
                <c:pt idx="1148">
                  <c:v>1900.8632829542</c:v>
                </c:pt>
                <c:pt idx="1149">
                  <c:v>1913.1990311929001</c:v>
                </c:pt>
                <c:pt idx="1150">
                  <c:v>1908.8500241161801</c:v>
                </c:pt>
                <c:pt idx="1151">
                  <c:v>1906.7064667259399</c:v>
                </c:pt>
                <c:pt idx="1152">
                  <c:v>1908.9759515180699</c:v>
                </c:pt>
                <c:pt idx="1153">
                  <c:v>1903.6497345186899</c:v>
                </c:pt>
                <c:pt idx="1154">
                  <c:v>1908.0140249589699</c:v>
                </c:pt>
                <c:pt idx="1155">
                  <c:v>1916.14794616528</c:v>
                </c:pt>
                <c:pt idx="1156">
                  <c:v>1911.2595242560701</c:v>
                </c:pt>
                <c:pt idx="1157">
                  <c:v>1914.6401118890301</c:v>
                </c:pt>
                <c:pt idx="1158">
                  <c:v>1915.2961661827201</c:v>
                </c:pt>
                <c:pt idx="1159">
                  <c:v>1908.1807223968799</c:v>
                </c:pt>
                <c:pt idx="1160">
                  <c:v>1913.4127456139399</c:v>
                </c:pt>
                <c:pt idx="1161">
                  <c:v>1913.5926266244601</c:v>
                </c:pt>
                <c:pt idx="1162">
                  <c:v>1905.7154519518999</c:v>
                </c:pt>
                <c:pt idx="1163">
                  <c:v>1909.4868494713401</c:v>
                </c:pt>
                <c:pt idx="1164">
                  <c:v>1905.34659341881</c:v>
                </c:pt>
                <c:pt idx="1165">
                  <c:v>1903.8561864364201</c:v>
                </c:pt>
                <c:pt idx="1166">
                  <c:v>1917.2887012180099</c:v>
                </c:pt>
                <c:pt idx="1167">
                  <c:v>1915.37502617992</c:v>
                </c:pt>
                <c:pt idx="1168">
                  <c:v>1914.1468982644999</c:v>
                </c:pt>
                <c:pt idx="1169">
                  <c:v>1920.5450590099399</c:v>
                </c:pt>
                <c:pt idx="1170">
                  <c:v>1915.1279708442501</c:v>
                </c:pt>
                <c:pt idx="1171">
                  <c:v>1920.4778987678901</c:v>
                </c:pt>
                <c:pt idx="1172">
                  <c:v>1928.2256459144</c:v>
                </c:pt>
                <c:pt idx="1173">
                  <c:v>1919.8657290546</c:v>
                </c:pt>
                <c:pt idx="1174">
                  <c:v>1922.0404277336399</c:v>
                </c:pt>
                <c:pt idx="1175">
                  <c:v>1923.05941350291</c:v>
                </c:pt>
                <c:pt idx="1176">
                  <c:v>1913.75449678371</c:v>
                </c:pt>
                <c:pt idx="1177">
                  <c:v>1920.7239194967401</c:v>
                </c:pt>
                <c:pt idx="1178">
                  <c:v>1919.40821507748</c:v>
                </c:pt>
                <c:pt idx="1179">
                  <c:v>1913.48896774731</c:v>
                </c:pt>
                <c:pt idx="1180">
                  <c:v>1917.6174199090201</c:v>
                </c:pt>
                <c:pt idx="1181">
                  <c:v>1913.6169637816399</c:v>
                </c:pt>
                <c:pt idx="1182">
                  <c:v>1911.08181396841</c:v>
                </c:pt>
                <c:pt idx="1183">
                  <c:v>1924.27322199067</c:v>
                </c:pt>
                <c:pt idx="1184">
                  <c:v>1918.9392849470801</c:v>
                </c:pt>
                <c:pt idx="1185">
                  <c:v>1920.29977346908</c:v>
                </c:pt>
                <c:pt idx="1186">
                  <c:v>1924.2597078834499</c:v>
                </c:pt>
                <c:pt idx="1187">
                  <c:v>1917.97624599399</c:v>
                </c:pt>
                <c:pt idx="1188">
                  <c:v>1920.69074339347</c:v>
                </c:pt>
                <c:pt idx="1189">
                  <c:v>1927.9158490988</c:v>
                </c:pt>
                <c:pt idx="1190">
                  <c:v>1917.54370852689</c:v>
                </c:pt>
                <c:pt idx="1191">
                  <c:v>1921.6493304953001</c:v>
                </c:pt>
                <c:pt idx="1192">
                  <c:v>1919.11008599822</c:v>
                </c:pt>
                <c:pt idx="1193">
                  <c:v>1913.2298809675599</c:v>
                </c:pt>
                <c:pt idx="1194">
                  <c:v>1923.12659808649</c:v>
                </c:pt>
                <c:pt idx="1195">
                  <c:v>1923.57596453623</c:v>
                </c:pt>
                <c:pt idx="1196">
                  <c:v>1917.3092130499699</c:v>
                </c:pt>
                <c:pt idx="1197">
                  <c:v>1922.12407078761</c:v>
                </c:pt>
                <c:pt idx="1198">
                  <c:v>1918.97537558003</c:v>
                </c:pt>
                <c:pt idx="1199">
                  <c:v>1917.27056096672</c:v>
                </c:pt>
                <c:pt idx="1200">
                  <c:v>1926.82412699165</c:v>
                </c:pt>
                <c:pt idx="1201">
                  <c:v>1921.8008713853601</c:v>
                </c:pt>
                <c:pt idx="1202">
                  <c:v>1923.34473690306</c:v>
                </c:pt>
                <c:pt idx="1203">
                  <c:v>1928.02177442524</c:v>
                </c:pt>
                <c:pt idx="1204">
                  <c:v>1924.24046099408</c:v>
                </c:pt>
                <c:pt idx="1205">
                  <c:v>1928.9338270114399</c:v>
                </c:pt>
                <c:pt idx="1206">
                  <c:v>1938.84983895294</c:v>
                </c:pt>
                <c:pt idx="1207">
                  <c:v>1932.35538687538</c:v>
                </c:pt>
                <c:pt idx="1208">
                  <c:v>1935.8571636045799</c:v>
                </c:pt>
                <c:pt idx="1209">
                  <c:v>1935.0757685747899</c:v>
                </c:pt>
                <c:pt idx="1210">
                  <c:v>1928.76850031453</c:v>
                </c:pt>
                <c:pt idx="1211">
                  <c:v>1936.2218968225</c:v>
                </c:pt>
                <c:pt idx="1212">
                  <c:v>1936.03852507087</c:v>
                </c:pt>
                <c:pt idx="1213">
                  <c:v>1931.1935374992199</c:v>
                </c:pt>
                <c:pt idx="1214">
                  <c:v>1936.4294741296601</c:v>
                </c:pt>
                <c:pt idx="1215">
                  <c:v>1932.2558488242501</c:v>
                </c:pt>
                <c:pt idx="1216">
                  <c:v>1929.98771721772</c:v>
                </c:pt>
                <c:pt idx="1217">
                  <c:v>1938.15975389804</c:v>
                </c:pt>
                <c:pt idx="1218">
                  <c:v>1930.2989627233301</c:v>
                </c:pt>
                <c:pt idx="1219">
                  <c:v>1927.3878677595201</c:v>
                </c:pt>
                <c:pt idx="1220">
                  <c:v>1928.3708988051601</c:v>
                </c:pt>
                <c:pt idx="1221">
                  <c:v>1922.2399749485901</c:v>
                </c:pt>
                <c:pt idx="1222">
                  <c:v>1923.84345693912</c:v>
                </c:pt>
                <c:pt idx="1223">
                  <c:v>1932.14847272259</c:v>
                </c:pt>
                <c:pt idx="1224">
                  <c:v>1927.4351058612999</c:v>
                </c:pt>
                <c:pt idx="1225">
                  <c:v>1936.18833764847</c:v>
                </c:pt>
                <c:pt idx="1226">
                  <c:v>1937.6940975615701</c:v>
                </c:pt>
                <c:pt idx="1227">
                  <c:v>1931.0197504841799</c:v>
                </c:pt>
                <c:pt idx="1228">
                  <c:v>1936.7964335202901</c:v>
                </c:pt>
                <c:pt idx="1229">
                  <c:v>1939.1969964729799</c:v>
                </c:pt>
                <c:pt idx="1230">
                  <c:v>1932.25235994372</c:v>
                </c:pt>
                <c:pt idx="1231">
                  <c:v>1934.52643100671</c:v>
                </c:pt>
                <c:pt idx="1232">
                  <c:v>1930.34787605416</c:v>
                </c:pt>
                <c:pt idx="1233">
                  <c:v>1927.96723807173</c:v>
                </c:pt>
                <c:pt idx="1234">
                  <c:v>1937.9126406734199</c:v>
                </c:pt>
                <c:pt idx="1235">
                  <c:v>1937.2662652448701</c:v>
                </c:pt>
                <c:pt idx="1236">
                  <c:v>1938.7325945304599</c:v>
                </c:pt>
                <c:pt idx="1237">
                  <c:v>1942.4236894757801</c:v>
                </c:pt>
                <c:pt idx="1238">
                  <c:v>1937.3922057601801</c:v>
                </c:pt>
                <c:pt idx="1239">
                  <c:v>1941.2471487440801</c:v>
                </c:pt>
                <c:pt idx="1240">
                  <c:v>1949.5936661611499</c:v>
                </c:pt>
                <c:pt idx="1241">
                  <c:v>1943.08212658305</c:v>
                </c:pt>
                <c:pt idx="1242">
                  <c:v>1947.8930385133499</c:v>
                </c:pt>
                <c:pt idx="1243">
                  <c:v>1946.15301289641</c:v>
                </c:pt>
                <c:pt idx="1244">
                  <c:v>1941.33913672224</c:v>
                </c:pt>
                <c:pt idx="1245">
                  <c:v>1950.82606475636</c:v>
                </c:pt>
                <c:pt idx="1246">
                  <c:v>1951.9115356963</c:v>
                </c:pt>
                <c:pt idx="1247">
                  <c:v>1944.4667660085399</c:v>
                </c:pt>
                <c:pt idx="1248">
                  <c:v>1949.6101846547499</c:v>
                </c:pt>
                <c:pt idx="1249">
                  <c:v>1941.4403725406601</c:v>
                </c:pt>
                <c:pt idx="1250">
                  <c:v>1937.85862436053</c:v>
                </c:pt>
                <c:pt idx="1251">
                  <c:v>1946.20159008419</c:v>
                </c:pt>
                <c:pt idx="1252">
                  <c:v>1938.8535975294401</c:v>
                </c:pt>
                <c:pt idx="1253">
                  <c:v>1934.77392496062</c:v>
                </c:pt>
                <c:pt idx="1254">
                  <c:v>1938.0971421637701</c:v>
                </c:pt>
                <c:pt idx="1255">
                  <c:v>1930.3490772278001</c:v>
                </c:pt>
                <c:pt idx="1256">
                  <c:v>1929.9024703487401</c:v>
                </c:pt>
                <c:pt idx="1257">
                  <c:v>1935.7928983041199</c:v>
                </c:pt>
                <c:pt idx="1258">
                  <c:v>1928.59844071615</c:v>
                </c:pt>
                <c:pt idx="1259">
                  <c:v>1929.45908139208</c:v>
                </c:pt>
                <c:pt idx="1260">
                  <c:v>1928.10077767077</c:v>
                </c:pt>
                <c:pt idx="1261">
                  <c:v>1920.2147516956099</c:v>
                </c:pt>
                <c:pt idx="1262">
                  <c:v>1927.9340511937301</c:v>
                </c:pt>
                <c:pt idx="1263">
                  <c:v>1930.2159007734699</c:v>
                </c:pt>
                <c:pt idx="1264">
                  <c:v>1925.29650597314</c:v>
                </c:pt>
                <c:pt idx="1265">
                  <c:v>1929.2116932547401</c:v>
                </c:pt>
                <c:pt idx="1266">
                  <c:v>1928.6454338143501</c:v>
                </c:pt>
                <c:pt idx="1267">
                  <c:v>1926.96380222574</c:v>
                </c:pt>
                <c:pt idx="1268">
                  <c:v>1937.42576484806</c:v>
                </c:pt>
                <c:pt idx="1269">
                  <c:v>1930.2611117628401</c:v>
                </c:pt>
                <c:pt idx="1270">
                  <c:v>1929.86150712012</c:v>
                </c:pt>
                <c:pt idx="1271">
                  <c:v>1932.4083331515601</c:v>
                </c:pt>
                <c:pt idx="1272">
                  <c:v>1924.13112628828</c:v>
                </c:pt>
                <c:pt idx="1273">
                  <c:v>1925.3538036821101</c:v>
                </c:pt>
                <c:pt idx="1274">
                  <c:v>1929.11474895418</c:v>
                </c:pt>
                <c:pt idx="1275">
                  <c:v>1921.4925458935099</c:v>
                </c:pt>
                <c:pt idx="1276">
                  <c:v>1925.2483958397299</c:v>
                </c:pt>
                <c:pt idx="1277">
                  <c:v>1925.8044842796201</c:v>
                </c:pt>
                <c:pt idx="1278">
                  <c:v>1919.41879096345</c:v>
                </c:pt>
                <c:pt idx="1279">
                  <c:v>1927.0620617848499</c:v>
                </c:pt>
                <c:pt idx="1280">
                  <c:v>1930.4288974690601</c:v>
                </c:pt>
                <c:pt idx="1281">
                  <c:v>1926.7459883285901</c:v>
                </c:pt>
                <c:pt idx="1282">
                  <c:v>1931.4847820747</c:v>
                </c:pt>
                <c:pt idx="1283">
                  <c:v>1929.9040884974399</c:v>
                </c:pt>
                <c:pt idx="1284">
                  <c:v>1925.8779205962001</c:v>
                </c:pt>
                <c:pt idx="1285">
                  <c:v>1935.0243779111599</c:v>
                </c:pt>
                <c:pt idx="1286">
                  <c:v>1932.2101117652501</c:v>
                </c:pt>
                <c:pt idx="1287">
                  <c:v>1929.0555734335401</c:v>
                </c:pt>
                <c:pt idx="1288">
                  <c:v>1937.15233188866</c:v>
                </c:pt>
                <c:pt idx="1289">
                  <c:v>1931.70700562262</c:v>
                </c:pt>
                <c:pt idx="1290">
                  <c:v>1934.33012999178</c:v>
                </c:pt>
                <c:pt idx="1291">
                  <c:v>1943.48147932555</c:v>
                </c:pt>
                <c:pt idx="1292">
                  <c:v>1938.63788709911</c:v>
                </c:pt>
                <c:pt idx="1293">
                  <c:v>1942.16804652817</c:v>
                </c:pt>
                <c:pt idx="1294">
                  <c:v>1943.55837308279</c:v>
                </c:pt>
                <c:pt idx="1295">
                  <c:v>1931.73904596637</c:v>
                </c:pt>
                <c:pt idx="1296">
                  <c:v>1940.9529768273601</c:v>
                </c:pt>
                <c:pt idx="1297">
                  <c:v>1942.08203781012</c:v>
                </c:pt>
                <c:pt idx="1298">
                  <c:v>1935.7634007300801</c:v>
                </c:pt>
                <c:pt idx="1299">
                  <c:v>1940.5288642415301</c:v>
                </c:pt>
                <c:pt idx="1300">
                  <c:v>1939.49469338106</c:v>
                </c:pt>
                <c:pt idx="1301">
                  <c:v>1936.3700745367701</c:v>
                </c:pt>
                <c:pt idx="1302">
                  <c:v>1949.9330115606399</c:v>
                </c:pt>
                <c:pt idx="1303">
                  <c:v>1941.5753591626201</c:v>
                </c:pt>
                <c:pt idx="1304">
                  <c:v>1938.5526413765199</c:v>
                </c:pt>
                <c:pt idx="1305">
                  <c:v>1940.8381187739601</c:v>
                </c:pt>
                <c:pt idx="1306">
                  <c:v>1935.4449307729401</c:v>
                </c:pt>
                <c:pt idx="1307">
                  <c:v>1933.4466784138999</c:v>
                </c:pt>
                <c:pt idx="1308">
                  <c:v>1938.95958526032</c:v>
                </c:pt>
                <c:pt idx="1309">
                  <c:v>1932.9304597462899</c:v>
                </c:pt>
                <c:pt idx="1310">
                  <c:v>1939.43586401469</c:v>
                </c:pt>
                <c:pt idx="1311">
                  <c:v>1940.1455156944201</c:v>
                </c:pt>
                <c:pt idx="1312">
                  <c:v>1933.01338216662</c:v>
                </c:pt>
                <c:pt idx="1313">
                  <c:v>1938.98276570097</c:v>
                </c:pt>
                <c:pt idx="1314">
                  <c:v>1941.9604532742201</c:v>
                </c:pt>
                <c:pt idx="1315">
                  <c:v>1935.9172593302601</c:v>
                </c:pt>
                <c:pt idx="1316">
                  <c:v>1939.3405052718001</c:v>
                </c:pt>
                <c:pt idx="1317">
                  <c:v>1932.1514344083701</c:v>
                </c:pt>
                <c:pt idx="1318">
                  <c:v>1929.2086847660901</c:v>
                </c:pt>
                <c:pt idx="1319">
                  <c:v>1938.58752565533</c:v>
                </c:pt>
                <c:pt idx="1320">
                  <c:v>1932.5169256331201</c:v>
                </c:pt>
                <c:pt idx="1321">
                  <c:v>1929.26875441016</c:v>
                </c:pt>
                <c:pt idx="1322">
                  <c:v>1933.5298569173401</c:v>
                </c:pt>
                <c:pt idx="1323">
                  <c:v>1926.4236466237901</c:v>
                </c:pt>
                <c:pt idx="1324">
                  <c:v>1933.7843265158899</c:v>
                </c:pt>
                <c:pt idx="1325">
                  <c:v>1942.2452570412099</c:v>
                </c:pt>
                <c:pt idx="1326">
                  <c:v>1936.23406870127</c:v>
                </c:pt>
                <c:pt idx="1327">
                  <c:v>1938.8620790044599</c:v>
                </c:pt>
                <c:pt idx="1328">
                  <c:v>1938.8055020592201</c:v>
                </c:pt>
                <c:pt idx="1329">
                  <c:v>1934.0620515616199</c:v>
                </c:pt>
                <c:pt idx="1330">
                  <c:v>1941.9996060997901</c:v>
                </c:pt>
                <c:pt idx="1331">
                  <c:v>1941.5950241518799</c:v>
                </c:pt>
                <c:pt idx="1332">
                  <c:v>1933.9613181966199</c:v>
                </c:pt>
                <c:pt idx="1333">
                  <c:v>1937.27576804624</c:v>
                </c:pt>
                <c:pt idx="1334">
                  <c:v>1933.70060745609</c:v>
                </c:pt>
                <c:pt idx="1335">
                  <c:v>1931.4555520113199</c:v>
                </c:pt>
                <c:pt idx="1336">
                  <c:v>1936.8147474392299</c:v>
                </c:pt>
                <c:pt idx="1337">
                  <c:v>1930.8359837666501</c:v>
                </c:pt>
                <c:pt idx="1338">
                  <c:v>1926.3304454808199</c:v>
                </c:pt>
                <c:pt idx="1339">
                  <c:v>1928.11335813043</c:v>
                </c:pt>
                <c:pt idx="1340">
                  <c:v>1923.2402514141299</c:v>
                </c:pt>
                <c:pt idx="1341">
                  <c:v>1930.5350993303</c:v>
                </c:pt>
                <c:pt idx="1342">
                  <c:v>1934.62816564333</c:v>
                </c:pt>
                <c:pt idx="1343">
                  <c:v>1931.68598589934</c:v>
                </c:pt>
                <c:pt idx="1344">
                  <c:v>1933.1858870751901</c:v>
                </c:pt>
                <c:pt idx="1345">
                  <c:v>1931.74645315096</c:v>
                </c:pt>
                <c:pt idx="1346">
                  <c:v>1928.54080084519</c:v>
                </c:pt>
                <c:pt idx="1347">
                  <c:v>1935.8730568287299</c:v>
                </c:pt>
                <c:pt idx="1348">
                  <c:v>1931.9163612504101</c:v>
                </c:pt>
                <c:pt idx="1349">
                  <c:v>1929.44702783052</c:v>
                </c:pt>
                <c:pt idx="1350">
                  <c:v>1932.48490996849</c:v>
                </c:pt>
                <c:pt idx="1351">
                  <c:v>1928.8266451494701</c:v>
                </c:pt>
                <c:pt idx="1352">
                  <c:v>1928.70604381209</c:v>
                </c:pt>
                <c:pt idx="1353">
                  <c:v>1935.4478270475299</c:v>
                </c:pt>
                <c:pt idx="1354">
                  <c:v>1932.1309588629999</c:v>
                </c:pt>
                <c:pt idx="1355">
                  <c:v>1930.10425024956</c:v>
                </c:pt>
                <c:pt idx="1356">
                  <c:v>1932.09298551135</c:v>
                </c:pt>
                <c:pt idx="1357">
                  <c:v>1924.6563778591501</c:v>
                </c:pt>
                <c:pt idx="1358">
                  <c:v>1929.54828268202</c:v>
                </c:pt>
                <c:pt idx="1359">
                  <c:v>1936.5681048604799</c:v>
                </c:pt>
                <c:pt idx="1360">
                  <c:v>1932.8222412028599</c:v>
                </c:pt>
                <c:pt idx="1361">
                  <c:v>1934.70891625588</c:v>
                </c:pt>
                <c:pt idx="1362">
                  <c:v>1935.4978962907701</c:v>
                </c:pt>
                <c:pt idx="1363">
                  <c:v>1932.30978949019</c:v>
                </c:pt>
                <c:pt idx="1364">
                  <c:v>1940.56818605945</c:v>
                </c:pt>
                <c:pt idx="1365">
                  <c:v>1940.82292597471</c:v>
                </c:pt>
                <c:pt idx="1366">
                  <c:v>1933.21373751446</c:v>
                </c:pt>
                <c:pt idx="1367">
                  <c:v>1938.2988393962</c:v>
                </c:pt>
                <c:pt idx="1368">
                  <c:v>1933.1076899470099</c:v>
                </c:pt>
                <c:pt idx="1369">
                  <c:v>1932.4996449586799</c:v>
                </c:pt>
                <c:pt idx="1370">
                  <c:v>1942.05615781031</c:v>
                </c:pt>
                <c:pt idx="1371">
                  <c:v>1939.28912120522</c:v>
                </c:pt>
                <c:pt idx="1372">
                  <c:v>1941.11459455463</c:v>
                </c:pt>
                <c:pt idx="1373">
                  <c:v>1946.4302930794599</c:v>
                </c:pt>
                <c:pt idx="1374">
                  <c:v>1936.8501929352799</c:v>
                </c:pt>
                <c:pt idx="1375">
                  <c:v>1938.03417173045</c:v>
                </c:pt>
                <c:pt idx="1376">
                  <c:v>1942.0495374360701</c:v>
                </c:pt>
                <c:pt idx="1377">
                  <c:v>1933.86787969601</c:v>
                </c:pt>
                <c:pt idx="1378">
                  <c:v>1935.89387638017</c:v>
                </c:pt>
                <c:pt idx="1379">
                  <c:v>1934.55841758927</c:v>
                </c:pt>
                <c:pt idx="1380">
                  <c:v>1929.6529383658899</c:v>
                </c:pt>
                <c:pt idx="1381">
                  <c:v>1936.73349314189</c:v>
                </c:pt>
                <c:pt idx="1382">
                  <c:v>1943.56220777769</c:v>
                </c:pt>
                <c:pt idx="1383">
                  <c:v>1939.80971900443</c:v>
                </c:pt>
                <c:pt idx="1384">
                  <c:v>1945.6367401454399</c:v>
                </c:pt>
                <c:pt idx="1385">
                  <c:v>1938.3634632450201</c:v>
                </c:pt>
                <c:pt idx="1386">
                  <c:v>1934.0895165183399</c:v>
                </c:pt>
                <c:pt idx="1387">
                  <c:v>1943.21498235328</c:v>
                </c:pt>
                <c:pt idx="1388">
                  <c:v>1940.83063148719</c:v>
                </c:pt>
                <c:pt idx="1389">
                  <c:v>1935.5079369570201</c:v>
                </c:pt>
                <c:pt idx="1390">
                  <c:v>1937.78447517108</c:v>
                </c:pt>
                <c:pt idx="1391">
                  <c:v>1928.4389916674299</c:v>
                </c:pt>
                <c:pt idx="1392">
                  <c:v>1931.2632533971801</c:v>
                </c:pt>
                <c:pt idx="1393">
                  <c:v>1938.2355846028399</c:v>
                </c:pt>
                <c:pt idx="1394">
                  <c:v>1923.9458383957599</c:v>
                </c:pt>
                <c:pt idx="1395">
                  <c:v>1927.1397727292101</c:v>
                </c:pt>
                <c:pt idx="1396">
                  <c:v>1925.60787613824</c:v>
                </c:pt>
                <c:pt idx="1397">
                  <c:v>1917.6444474820601</c:v>
                </c:pt>
                <c:pt idx="1398">
                  <c:v>1924.4983030194101</c:v>
                </c:pt>
                <c:pt idx="1399">
                  <c:v>1929.56771495864</c:v>
                </c:pt>
                <c:pt idx="1400">
                  <c:v>1919.9268891178399</c:v>
                </c:pt>
                <c:pt idx="1401">
                  <c:v>1929.63063809917</c:v>
                </c:pt>
                <c:pt idx="1402">
                  <c:v>1924.4343537013499</c:v>
                </c:pt>
                <c:pt idx="1403">
                  <c:v>1920.7600613895199</c:v>
                </c:pt>
                <c:pt idx="1404">
                  <c:v>1930.5859525840201</c:v>
                </c:pt>
                <c:pt idx="1405">
                  <c:v>1922.88255607215</c:v>
                </c:pt>
                <c:pt idx="1406">
                  <c:v>1914.9046250756301</c:v>
                </c:pt>
                <c:pt idx="1407">
                  <c:v>1917.72139219523</c:v>
                </c:pt>
                <c:pt idx="1408">
                  <c:v>1907.4722701041201</c:v>
                </c:pt>
                <c:pt idx="1409">
                  <c:v>1908.0484530098699</c:v>
                </c:pt>
                <c:pt idx="1410">
                  <c:v>1913.5345005096599</c:v>
                </c:pt>
                <c:pt idx="1411">
                  <c:v>1906.9146246585899</c:v>
                </c:pt>
                <c:pt idx="1412">
                  <c:v>1913.7162863747801</c:v>
                </c:pt>
                <c:pt idx="1413">
                  <c:v>1916.3010149690899</c:v>
                </c:pt>
                <c:pt idx="1414">
                  <c:v>1910.20703383007</c:v>
                </c:pt>
                <c:pt idx="1415">
                  <c:v>1920.44054573522</c:v>
                </c:pt>
                <c:pt idx="1416">
                  <c:v>1925.1660182010601</c:v>
                </c:pt>
                <c:pt idx="1417">
                  <c:v>1920.4008271426301</c:v>
                </c:pt>
                <c:pt idx="1418">
                  <c:v>1923.6437242821701</c:v>
                </c:pt>
                <c:pt idx="1419">
                  <c:v>1916.8996046904399</c:v>
                </c:pt>
                <c:pt idx="1420">
                  <c:v>1912.97190417672</c:v>
                </c:pt>
                <c:pt idx="1421">
                  <c:v>1925.1356301685701</c:v>
                </c:pt>
                <c:pt idx="1422">
                  <c:v>1922.96710397427</c:v>
                </c:pt>
                <c:pt idx="1423">
                  <c:v>1917.7845795492401</c:v>
                </c:pt>
                <c:pt idx="1424">
                  <c:v>1923.20202377433</c:v>
                </c:pt>
                <c:pt idx="1425">
                  <c:v>1916.6879960047099</c:v>
                </c:pt>
                <c:pt idx="1426">
                  <c:v>1923.62389942051</c:v>
                </c:pt>
                <c:pt idx="1427">
                  <c:v>1932.4943003543699</c:v>
                </c:pt>
                <c:pt idx="1428">
                  <c:v>1928.64058297018</c:v>
                </c:pt>
                <c:pt idx="1429">
                  <c:v>1932.80098753218</c:v>
                </c:pt>
                <c:pt idx="1430">
                  <c:v>1939.9788334142399</c:v>
                </c:pt>
                <c:pt idx="1431">
                  <c:v>1936.7359815530201</c:v>
                </c:pt>
                <c:pt idx="1432">
                  <c:v>1949.42219004294</c:v>
                </c:pt>
                <c:pt idx="1433">
                  <c:v>1948.50599844214</c:v>
                </c:pt>
                <c:pt idx="1434">
                  <c:v>1943.3960192223001</c:v>
                </c:pt>
                <c:pt idx="1435">
                  <c:v>1945.9424329711301</c:v>
                </c:pt>
                <c:pt idx="1436">
                  <c:v>1938.50908881027</c:v>
                </c:pt>
                <c:pt idx="1437">
                  <c:v>1934.26656351509</c:v>
                </c:pt>
                <c:pt idx="1438">
                  <c:v>1951.1009379514301</c:v>
                </c:pt>
                <c:pt idx="1439">
                  <c:v>1947.60705054152</c:v>
                </c:pt>
                <c:pt idx="1440">
                  <c:v>1942.90632721017</c:v>
                </c:pt>
                <c:pt idx="1441">
                  <c:v>1946.2508946713599</c:v>
                </c:pt>
                <c:pt idx="1442">
                  <c:v>1938.36399513885</c:v>
                </c:pt>
                <c:pt idx="1443">
                  <c:v>1943.18555242308</c:v>
                </c:pt>
                <c:pt idx="1444">
                  <c:v>1948.4229592758199</c:v>
                </c:pt>
                <c:pt idx="1445">
                  <c:v>1931.7391629169999</c:v>
                </c:pt>
                <c:pt idx="1446">
                  <c:v>1927.8368674132701</c:v>
                </c:pt>
                <c:pt idx="1447">
                  <c:v>1932.8874909762301</c:v>
                </c:pt>
                <c:pt idx="1448">
                  <c:v>1918.4133738549799</c:v>
                </c:pt>
                <c:pt idx="1449">
                  <c:v>1924.7818759777499</c:v>
                </c:pt>
                <c:pt idx="1450">
                  <c:v>1924.3026030173701</c:v>
                </c:pt>
                <c:pt idx="1451">
                  <c:v>1912.60913632046</c:v>
                </c:pt>
                <c:pt idx="1452">
                  <c:v>1912.10893195064</c:v>
                </c:pt>
                <c:pt idx="1453">
                  <c:v>1904.4425398788901</c:v>
                </c:pt>
                <c:pt idx="1454">
                  <c:v>1896.1091770453099</c:v>
                </c:pt>
                <c:pt idx="1455">
                  <c:v>1917.65354320711</c:v>
                </c:pt>
                <c:pt idx="1456">
                  <c:v>1914.19120533154</c:v>
                </c:pt>
                <c:pt idx="1457">
                  <c:v>1909.37777644573</c:v>
                </c:pt>
                <c:pt idx="1458">
                  <c:v>1915.80444834119</c:v>
                </c:pt>
                <c:pt idx="1459">
                  <c:v>1911.37443132366</c:v>
                </c:pt>
                <c:pt idx="1460">
                  <c:v>1918.99523295771</c:v>
                </c:pt>
                <c:pt idx="1461">
                  <c:v>1936.00059008208</c:v>
                </c:pt>
                <c:pt idx="1462">
                  <c:v>1916.17926023578</c:v>
                </c:pt>
                <c:pt idx="1463">
                  <c:v>1919.5903653615401</c:v>
                </c:pt>
                <c:pt idx="1464">
                  <c:v>1926.8870678146</c:v>
                </c:pt>
                <c:pt idx="1465">
                  <c:v>1914.87947219583</c:v>
                </c:pt>
                <c:pt idx="1466">
                  <c:v>1922.9656681640299</c:v>
                </c:pt>
                <c:pt idx="1467">
                  <c:v>1924.5762767076401</c:v>
                </c:pt>
                <c:pt idx="1468">
                  <c:v>1911.8695741055201</c:v>
                </c:pt>
                <c:pt idx="1469">
                  <c:v>1925.0188848648199</c:v>
                </c:pt>
                <c:pt idx="1470">
                  <c:v>1920.9996297632199</c:v>
                </c:pt>
                <c:pt idx="1471">
                  <c:v>1910.7513017455301</c:v>
                </c:pt>
                <c:pt idx="1472">
                  <c:v>1924.8429593974799</c:v>
                </c:pt>
                <c:pt idx="1473">
                  <c:v>1921.8977961262899</c:v>
                </c:pt>
                <c:pt idx="1474">
                  <c:v>1918.8237271768601</c:v>
                </c:pt>
                <c:pt idx="1475">
                  <c:v>1923.0837358998699</c:v>
                </c:pt>
                <c:pt idx="1476">
                  <c:v>1915.50272637135</c:v>
                </c:pt>
                <c:pt idx="1477">
                  <c:v>1918.8353230461801</c:v>
                </c:pt>
                <c:pt idx="1478">
                  <c:v>1927.30393642689</c:v>
                </c:pt>
                <c:pt idx="1479">
                  <c:v>1918.1198433977099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271-2A4F-A44A-9A12955B879E}"/>
            </c:ext>
          </c:extLst>
        </c:ser>
        <c:ser>
          <c:idx val="2"/>
          <c:order val="2"/>
          <c:tx>
            <c:v>Group 2-c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visualization_of_measured_TEP_v!$M$2:$M$1481</c:f>
              <c:numCache>
                <c:formatCode>General</c:formatCode>
                <c:ptCount val="1480"/>
                <c:pt idx="0">
                  <c:v>1386.2099119725301</c:v>
                </c:pt>
                <c:pt idx="1">
                  <c:v>1429.61141783363</c:v>
                </c:pt>
                <c:pt idx="2">
                  <c:v>1464.0743746125099</c:v>
                </c:pt>
                <c:pt idx="3">
                  <c:v>1491.41072156882</c:v>
                </c:pt>
                <c:pt idx="4">
                  <c:v>1516.1725224940801</c:v>
                </c:pt>
                <c:pt idx="5">
                  <c:v>1582.49378148651</c:v>
                </c:pt>
                <c:pt idx="6">
                  <c:v>1634.9412821599699</c:v>
                </c:pt>
                <c:pt idx="7">
                  <c:v>1662.1787971911299</c:v>
                </c:pt>
                <c:pt idx="8">
                  <c:v>1693.91312185126</c:v>
                </c:pt>
                <c:pt idx="9">
                  <c:v>1720.1957245732799</c:v>
                </c:pt>
                <c:pt idx="10">
                  <c:v>1743.08014379524</c:v>
                </c:pt>
                <c:pt idx="11">
                  <c:v>1759.7356061020801</c:v>
                </c:pt>
                <c:pt idx="12">
                  <c:v>1766.7250441425499</c:v>
                </c:pt>
                <c:pt idx="13">
                  <c:v>1771.88216716025</c:v>
                </c:pt>
                <c:pt idx="14">
                  <c:v>1780.1748121252499</c:v>
                </c:pt>
                <c:pt idx="15">
                  <c:v>1784.7308038260301</c:v>
                </c:pt>
                <c:pt idx="16">
                  <c:v>1787.9624654168199</c:v>
                </c:pt>
                <c:pt idx="17">
                  <c:v>1791.21376978168</c:v>
                </c:pt>
                <c:pt idx="18">
                  <c:v>1791.13192738005</c:v>
                </c:pt>
                <c:pt idx="19">
                  <c:v>1797.46151385965</c:v>
                </c:pt>
                <c:pt idx="20">
                  <c:v>1804.4976067461901</c:v>
                </c:pt>
                <c:pt idx="21">
                  <c:v>1813.8636774618601</c:v>
                </c:pt>
                <c:pt idx="22">
                  <c:v>1817.8676435321599</c:v>
                </c:pt>
                <c:pt idx="23">
                  <c:v>1820.5087502377401</c:v>
                </c:pt>
                <c:pt idx="24">
                  <c:v>1820.7951778417801</c:v>
                </c:pt>
                <c:pt idx="25">
                  <c:v>1826.77929625205</c:v>
                </c:pt>
                <c:pt idx="26">
                  <c:v>1829.1648346705799</c:v>
                </c:pt>
                <c:pt idx="27">
                  <c:v>1830.1035300375499</c:v>
                </c:pt>
                <c:pt idx="28">
                  <c:v>1831.39518058211</c:v>
                </c:pt>
                <c:pt idx="29">
                  <c:v>1827.46532571291</c:v>
                </c:pt>
                <c:pt idx="30">
                  <c:v>1824.4103867341501</c:v>
                </c:pt>
                <c:pt idx="31">
                  <c:v>1826.2142938274701</c:v>
                </c:pt>
                <c:pt idx="32">
                  <c:v>1830.2240069581001</c:v>
                </c:pt>
                <c:pt idx="33">
                  <c:v>1831.6010054604899</c:v>
                </c:pt>
                <c:pt idx="34">
                  <c:v>1835.4624587052001</c:v>
                </c:pt>
                <c:pt idx="35">
                  <c:v>1832.37847155228</c:v>
                </c:pt>
                <c:pt idx="36">
                  <c:v>1837.11321910059</c:v>
                </c:pt>
                <c:pt idx="37">
                  <c:v>1843.1434843097099</c:v>
                </c:pt>
                <c:pt idx="38">
                  <c:v>1850.3326059697799</c:v>
                </c:pt>
                <c:pt idx="39">
                  <c:v>1852.2978599369801</c:v>
                </c:pt>
                <c:pt idx="40">
                  <c:v>1853.2950983812</c:v>
                </c:pt>
                <c:pt idx="41">
                  <c:v>1849.36881002631</c:v>
                </c:pt>
                <c:pt idx="42">
                  <c:v>1852.0579350692101</c:v>
                </c:pt>
                <c:pt idx="43">
                  <c:v>1854.4243132603999</c:v>
                </c:pt>
                <c:pt idx="44">
                  <c:v>1857.1061407520201</c:v>
                </c:pt>
                <c:pt idx="45">
                  <c:v>1857.23632725011</c:v>
                </c:pt>
                <c:pt idx="46">
                  <c:v>1854.7305695927801</c:v>
                </c:pt>
                <c:pt idx="47">
                  <c:v>1850.4777621614101</c:v>
                </c:pt>
                <c:pt idx="48">
                  <c:v>1854.82939690593</c:v>
                </c:pt>
                <c:pt idx="49">
                  <c:v>1858.9062931768899</c:v>
                </c:pt>
                <c:pt idx="50">
                  <c:v>1858.8487498271199</c:v>
                </c:pt>
                <c:pt idx="51">
                  <c:v>1857.6508028456201</c:v>
                </c:pt>
                <c:pt idx="52">
                  <c:v>1851.76684845096</c:v>
                </c:pt>
                <c:pt idx="53">
                  <c:v>1851.2997161809501</c:v>
                </c:pt>
                <c:pt idx="54">
                  <c:v>1856.6562981255599</c:v>
                </c:pt>
                <c:pt idx="55">
                  <c:v>1858.5174647265001</c:v>
                </c:pt>
                <c:pt idx="56">
                  <c:v>1856.63349011323</c:v>
                </c:pt>
                <c:pt idx="57">
                  <c:v>1857.3328713579101</c:v>
                </c:pt>
                <c:pt idx="58">
                  <c:v>1856.2178011196499</c:v>
                </c:pt>
                <c:pt idx="59">
                  <c:v>1859.23460813773</c:v>
                </c:pt>
                <c:pt idx="60">
                  <c:v>1862.9813592161599</c:v>
                </c:pt>
                <c:pt idx="61">
                  <c:v>1866.2634027019201</c:v>
                </c:pt>
                <c:pt idx="62">
                  <c:v>1866.1165046553001</c:v>
                </c:pt>
                <c:pt idx="63">
                  <c:v>1862.1159039174399</c:v>
                </c:pt>
                <c:pt idx="64">
                  <c:v>1859.15684322112</c:v>
                </c:pt>
                <c:pt idx="65">
                  <c:v>1858.5262412781201</c:v>
                </c:pt>
                <c:pt idx="66">
                  <c:v>1859.17983967896</c:v>
                </c:pt>
                <c:pt idx="67">
                  <c:v>1858.2700036085901</c:v>
                </c:pt>
                <c:pt idx="68">
                  <c:v>1855.0572571022301</c:v>
                </c:pt>
                <c:pt idx="69">
                  <c:v>1852.1272135857901</c:v>
                </c:pt>
                <c:pt idx="70">
                  <c:v>1853.8582931374499</c:v>
                </c:pt>
                <c:pt idx="71">
                  <c:v>1854.7312271549699</c:v>
                </c:pt>
                <c:pt idx="72">
                  <c:v>1858.40545767358</c:v>
                </c:pt>
                <c:pt idx="73">
                  <c:v>1860.5417642427699</c:v>
                </c:pt>
                <c:pt idx="74">
                  <c:v>1858.4943916253301</c:v>
                </c:pt>
                <c:pt idx="75">
                  <c:v>1854.6346600347499</c:v>
                </c:pt>
                <c:pt idx="76">
                  <c:v>1856.9110550410201</c:v>
                </c:pt>
                <c:pt idx="77">
                  <c:v>1859.90275304332</c:v>
                </c:pt>
                <c:pt idx="78">
                  <c:v>1858.9837851178399</c:v>
                </c:pt>
                <c:pt idx="79">
                  <c:v>1857.1785368722999</c:v>
                </c:pt>
                <c:pt idx="80">
                  <c:v>1852.37834995198</c:v>
                </c:pt>
                <c:pt idx="81">
                  <c:v>1852.0701772304101</c:v>
                </c:pt>
                <c:pt idx="82">
                  <c:v>1851.7206661452301</c:v>
                </c:pt>
                <c:pt idx="83">
                  <c:v>1849.5916291552501</c:v>
                </c:pt>
                <c:pt idx="84">
                  <c:v>1847.4187578634001</c:v>
                </c:pt>
                <c:pt idx="85">
                  <c:v>1847.8140088273699</c:v>
                </c:pt>
                <c:pt idx="86">
                  <c:v>1844.0029289753199</c:v>
                </c:pt>
                <c:pt idx="87">
                  <c:v>1844.4409782049099</c:v>
                </c:pt>
                <c:pt idx="88">
                  <c:v>1845.0513134144401</c:v>
                </c:pt>
                <c:pt idx="89">
                  <c:v>1849.2376257502401</c:v>
                </c:pt>
                <c:pt idx="90">
                  <c:v>1852.87449149504</c:v>
                </c:pt>
                <c:pt idx="91">
                  <c:v>1852.15435987053</c:v>
                </c:pt>
                <c:pt idx="92">
                  <c:v>1849.3536491289501</c:v>
                </c:pt>
                <c:pt idx="93">
                  <c:v>1855.62737635859</c:v>
                </c:pt>
                <c:pt idx="94">
                  <c:v>1857.61681142199</c:v>
                </c:pt>
                <c:pt idx="95">
                  <c:v>1861.2729990297601</c:v>
                </c:pt>
                <c:pt idx="96">
                  <c:v>1862.9154771568401</c:v>
                </c:pt>
                <c:pt idx="97">
                  <c:v>1860.71104960669</c:v>
                </c:pt>
                <c:pt idx="98">
                  <c:v>1862.53668094463</c:v>
                </c:pt>
                <c:pt idx="99">
                  <c:v>1870.2436499821099</c:v>
                </c:pt>
                <c:pt idx="100">
                  <c:v>1882.71005250907</c:v>
                </c:pt>
                <c:pt idx="101">
                  <c:v>1892.95169986262</c:v>
                </c:pt>
                <c:pt idx="102">
                  <c:v>1900.1744532862699</c:v>
                </c:pt>
                <c:pt idx="103">
                  <c:v>1913.77439848672</c:v>
                </c:pt>
                <c:pt idx="104">
                  <c:v>1919.65086727479</c:v>
                </c:pt>
                <c:pt idx="105">
                  <c:v>1931.3803795932199</c:v>
                </c:pt>
                <c:pt idx="106">
                  <c:v>1944.2431400401099</c:v>
                </c:pt>
                <c:pt idx="107">
                  <c:v>1936.10011222139</c:v>
                </c:pt>
                <c:pt idx="108">
                  <c:v>1940.9011881848601</c:v>
                </c:pt>
                <c:pt idx="109">
                  <c:v>1942.2651295435101</c:v>
                </c:pt>
                <c:pt idx="110">
                  <c:v>1934.14592143243</c:v>
                </c:pt>
                <c:pt idx="111">
                  <c:v>1943.31877123292</c:v>
                </c:pt>
                <c:pt idx="112">
                  <c:v>1947.62653515017</c:v>
                </c:pt>
                <c:pt idx="113">
                  <c:v>1941.4107055848499</c:v>
                </c:pt>
                <c:pt idx="114">
                  <c:v>1949.25607121392</c:v>
                </c:pt>
                <c:pt idx="115">
                  <c:v>1946.2907856023501</c:v>
                </c:pt>
                <c:pt idx="116">
                  <c:v>1944.1731302543101</c:v>
                </c:pt>
                <c:pt idx="117">
                  <c:v>1958.57070861642</c:v>
                </c:pt>
                <c:pt idx="118">
                  <c:v>1959.01289844245</c:v>
                </c:pt>
                <c:pt idx="119">
                  <c:v>1955.0563586601199</c:v>
                </c:pt>
                <c:pt idx="120">
                  <c:v>1963.47106888589</c:v>
                </c:pt>
                <c:pt idx="121">
                  <c:v>1958.4886110120401</c:v>
                </c:pt>
                <c:pt idx="122">
                  <c:v>1960.84497472166</c:v>
                </c:pt>
                <c:pt idx="123">
                  <c:v>1974.56391159334</c:v>
                </c:pt>
                <c:pt idx="124">
                  <c:v>1964.3914327703801</c:v>
                </c:pt>
                <c:pt idx="125">
                  <c:v>1965.11020314604</c:v>
                </c:pt>
                <c:pt idx="126">
                  <c:v>1966.4801588003199</c:v>
                </c:pt>
                <c:pt idx="127">
                  <c:v>1954.4877987152299</c:v>
                </c:pt>
                <c:pt idx="128">
                  <c:v>1960.87984302671</c:v>
                </c:pt>
                <c:pt idx="129">
                  <c:v>1963.98561802113</c:v>
                </c:pt>
                <c:pt idx="130">
                  <c:v>1956.2669854307901</c:v>
                </c:pt>
                <c:pt idx="131">
                  <c:v>1960.67725060628</c:v>
                </c:pt>
                <c:pt idx="132">
                  <c:v>1959.43833530704</c:v>
                </c:pt>
                <c:pt idx="133">
                  <c:v>1955.09338390741</c:v>
                </c:pt>
                <c:pt idx="134">
                  <c:v>1969.6141800515099</c:v>
                </c:pt>
                <c:pt idx="135">
                  <c:v>1969.77704595919</c:v>
                </c:pt>
                <c:pt idx="136">
                  <c:v>1967.6531176108101</c:v>
                </c:pt>
                <c:pt idx="137">
                  <c:v>1972.8676618808599</c:v>
                </c:pt>
                <c:pt idx="138">
                  <c:v>1966.86904937698</c:v>
                </c:pt>
                <c:pt idx="139">
                  <c:v>1968.06395189929</c:v>
                </c:pt>
                <c:pt idx="140">
                  <c:v>1982.16019130672</c:v>
                </c:pt>
                <c:pt idx="141">
                  <c:v>1974.7064419763101</c:v>
                </c:pt>
                <c:pt idx="142">
                  <c:v>1974.5713936525201</c:v>
                </c:pt>
                <c:pt idx="143">
                  <c:v>1975.71233173162</c:v>
                </c:pt>
                <c:pt idx="144">
                  <c:v>1966.69214076345</c:v>
                </c:pt>
                <c:pt idx="145">
                  <c:v>1977.0449407865999</c:v>
                </c:pt>
                <c:pt idx="146">
                  <c:v>1981.01895495344</c:v>
                </c:pt>
                <c:pt idx="147">
                  <c:v>1971.3518698032001</c:v>
                </c:pt>
                <c:pt idx="148">
                  <c:v>1979.3302082381199</c:v>
                </c:pt>
                <c:pt idx="149">
                  <c:v>1979.30044879156</c:v>
                </c:pt>
                <c:pt idx="150">
                  <c:v>1975.1009852701</c:v>
                </c:pt>
                <c:pt idx="151">
                  <c:v>1986.7797591866599</c:v>
                </c:pt>
                <c:pt idx="152">
                  <c:v>1981.5796214714401</c:v>
                </c:pt>
                <c:pt idx="153">
                  <c:v>1976.1851539536499</c:v>
                </c:pt>
                <c:pt idx="154">
                  <c:v>1980.9223729098301</c:v>
                </c:pt>
                <c:pt idx="155">
                  <c:v>1973.20243883633</c:v>
                </c:pt>
                <c:pt idx="156">
                  <c:v>1973.5895949661001</c:v>
                </c:pt>
                <c:pt idx="157">
                  <c:v>1986.4401555996501</c:v>
                </c:pt>
                <c:pt idx="158">
                  <c:v>1981.37251671079</c:v>
                </c:pt>
                <c:pt idx="159">
                  <c:v>1982.9982406240799</c:v>
                </c:pt>
                <c:pt idx="160">
                  <c:v>1986.79124783162</c:v>
                </c:pt>
                <c:pt idx="161">
                  <c:v>1977.5503268473501</c:v>
                </c:pt>
                <c:pt idx="162">
                  <c:v>1984.1108749324501</c:v>
                </c:pt>
                <c:pt idx="163">
                  <c:v>1988.5505624642101</c:v>
                </c:pt>
                <c:pt idx="164">
                  <c:v>1978.1851267961199</c:v>
                </c:pt>
                <c:pt idx="165">
                  <c:v>1978.7543923579201</c:v>
                </c:pt>
                <c:pt idx="166">
                  <c:v>1974.01630616426</c:v>
                </c:pt>
                <c:pt idx="167">
                  <c:v>1967.5598802305501</c:v>
                </c:pt>
                <c:pt idx="168">
                  <c:v>1980.5234150313499</c:v>
                </c:pt>
                <c:pt idx="169">
                  <c:v>1978.8586072701301</c:v>
                </c:pt>
                <c:pt idx="170">
                  <c:v>1971.1586050764499</c:v>
                </c:pt>
                <c:pt idx="171">
                  <c:v>1972.19740930598</c:v>
                </c:pt>
                <c:pt idx="172">
                  <c:v>1963.0931559491801</c:v>
                </c:pt>
                <c:pt idx="173">
                  <c:v>1963.6236595708799</c:v>
                </c:pt>
                <c:pt idx="174">
                  <c:v>1974.27050706352</c:v>
                </c:pt>
                <c:pt idx="175">
                  <c:v>1963.8520419260101</c:v>
                </c:pt>
                <c:pt idx="176">
                  <c:v>1961.02639493928</c:v>
                </c:pt>
                <c:pt idx="177">
                  <c:v>1965.3509151579999</c:v>
                </c:pt>
                <c:pt idx="178">
                  <c:v>1960.1295794847299</c:v>
                </c:pt>
                <c:pt idx="179">
                  <c:v>1971.85857211087</c:v>
                </c:pt>
                <c:pt idx="180">
                  <c:v>1979.37766909331</c:v>
                </c:pt>
                <c:pt idx="181">
                  <c:v>1970.0970350494299</c:v>
                </c:pt>
                <c:pt idx="182">
                  <c:v>1972.7072246277301</c:v>
                </c:pt>
                <c:pt idx="183">
                  <c:v>1969.4086623026601</c:v>
                </c:pt>
                <c:pt idx="184">
                  <c:v>1961.17984722699</c:v>
                </c:pt>
                <c:pt idx="185">
                  <c:v>1973.6756265311001</c:v>
                </c:pt>
                <c:pt idx="186">
                  <c:v>1970.98247772738</c:v>
                </c:pt>
                <c:pt idx="187">
                  <c:v>1965.05099114366</c:v>
                </c:pt>
                <c:pt idx="188">
                  <c:v>1967.9184159229601</c:v>
                </c:pt>
                <c:pt idx="189">
                  <c:v>1964.2681743205601</c:v>
                </c:pt>
                <c:pt idx="190">
                  <c:v>1965.5936405135001</c:v>
                </c:pt>
                <c:pt idx="191">
                  <c:v>1978.5479621886</c:v>
                </c:pt>
                <c:pt idx="192">
                  <c:v>1967.55469065804</c:v>
                </c:pt>
                <c:pt idx="193">
                  <c:v>1968.8701502193101</c:v>
                </c:pt>
                <c:pt idx="194">
                  <c:v>1971.94353720662</c:v>
                </c:pt>
                <c:pt idx="195">
                  <c:v>1963.5443601118</c:v>
                </c:pt>
                <c:pt idx="196">
                  <c:v>1971.4292793490399</c:v>
                </c:pt>
                <c:pt idx="197">
                  <c:v>1976.8657362870399</c:v>
                </c:pt>
                <c:pt idx="198">
                  <c:v>1962.45983401386</c:v>
                </c:pt>
                <c:pt idx="199">
                  <c:v>1966.83291035556</c:v>
                </c:pt>
                <c:pt idx="200">
                  <c:v>1960.95107500668</c:v>
                </c:pt>
                <c:pt idx="201">
                  <c:v>1952.1814336649099</c:v>
                </c:pt>
                <c:pt idx="202">
                  <c:v>1966.7150931645699</c:v>
                </c:pt>
                <c:pt idx="203">
                  <c:v>1961.0129242882299</c:v>
                </c:pt>
                <c:pt idx="204">
                  <c:v>1957.04838389269</c:v>
                </c:pt>
                <c:pt idx="205">
                  <c:v>1970.83319741645</c:v>
                </c:pt>
                <c:pt idx="206">
                  <c:v>1963.10634344395</c:v>
                </c:pt>
                <c:pt idx="207">
                  <c:v>1960.5917197374699</c:v>
                </c:pt>
                <c:pt idx="208">
                  <c:v>1972.0448907080299</c:v>
                </c:pt>
                <c:pt idx="209">
                  <c:v>1961.6834314810701</c:v>
                </c:pt>
                <c:pt idx="210">
                  <c:v>1964.12951207733</c:v>
                </c:pt>
                <c:pt idx="211">
                  <c:v>1963.5950814247501</c:v>
                </c:pt>
                <c:pt idx="212">
                  <c:v>1948.0304023259901</c:v>
                </c:pt>
                <c:pt idx="213">
                  <c:v>1960.5725446669001</c:v>
                </c:pt>
                <c:pt idx="214">
                  <c:v>1967.8863780714</c:v>
                </c:pt>
                <c:pt idx="215">
                  <c:v>1961.9138914932601</c:v>
                </c:pt>
                <c:pt idx="216">
                  <c:v>1970.6025477754299</c:v>
                </c:pt>
                <c:pt idx="217">
                  <c:v>1971.6732190126399</c:v>
                </c:pt>
                <c:pt idx="218">
                  <c:v>1969.35498439403</c:v>
                </c:pt>
                <c:pt idx="219">
                  <c:v>1984.79679366704</c:v>
                </c:pt>
                <c:pt idx="220">
                  <c:v>1981.1741098288401</c:v>
                </c:pt>
                <c:pt idx="221">
                  <c:v>1980.3203750180901</c:v>
                </c:pt>
                <c:pt idx="222">
                  <c:v>1989.44524258823</c:v>
                </c:pt>
                <c:pt idx="223">
                  <c:v>1980.1438624227701</c:v>
                </c:pt>
                <c:pt idx="224">
                  <c:v>1976.5455126578499</c:v>
                </c:pt>
                <c:pt idx="225">
                  <c:v>1986.93683653572</c:v>
                </c:pt>
                <c:pt idx="226">
                  <c:v>1982.1508851221899</c:v>
                </c:pt>
                <c:pt idx="227">
                  <c:v>1980.9532381413701</c:v>
                </c:pt>
                <c:pt idx="228">
                  <c:v>1981.29461756247</c:v>
                </c:pt>
                <c:pt idx="229">
                  <c:v>1968.20990415552</c:v>
                </c:pt>
                <c:pt idx="230">
                  <c:v>1976.7847560154401</c:v>
                </c:pt>
                <c:pt idx="231">
                  <c:v>1984.5664091845799</c:v>
                </c:pt>
                <c:pt idx="232">
                  <c:v>1974.7192075206999</c:v>
                </c:pt>
                <c:pt idx="233">
                  <c:v>1976.8110720106099</c:v>
                </c:pt>
                <c:pt idx="234">
                  <c:v>1974.65933392795</c:v>
                </c:pt>
                <c:pt idx="235">
                  <c:v>1968.1577207719899</c:v>
                </c:pt>
                <c:pt idx="236">
                  <c:v>1977.85280801115</c:v>
                </c:pt>
                <c:pt idx="237">
                  <c:v>1975.3812730253901</c:v>
                </c:pt>
                <c:pt idx="238">
                  <c:v>1969.2237780258199</c:v>
                </c:pt>
                <c:pt idx="239">
                  <c:v>1972.69152909131</c:v>
                </c:pt>
                <c:pt idx="240">
                  <c:v>1964.9417535775699</c:v>
                </c:pt>
                <c:pt idx="241">
                  <c:v>1964.6323679877701</c:v>
                </c:pt>
                <c:pt idx="242">
                  <c:v>1973.2818488753601</c:v>
                </c:pt>
                <c:pt idx="243">
                  <c:v>1967.3494449053001</c:v>
                </c:pt>
                <c:pt idx="244">
                  <c:v>1970.53013187899</c:v>
                </c:pt>
                <c:pt idx="245">
                  <c:v>1975.5914572198301</c:v>
                </c:pt>
                <c:pt idx="246">
                  <c:v>1968.9031700052899</c:v>
                </c:pt>
                <c:pt idx="247">
                  <c:v>1978.99692321412</c:v>
                </c:pt>
                <c:pt idx="248">
                  <c:v>1986.56771090252</c:v>
                </c:pt>
                <c:pt idx="249">
                  <c:v>1978.71821905395</c:v>
                </c:pt>
                <c:pt idx="250">
                  <c:v>1984.50920310022</c:v>
                </c:pt>
                <c:pt idx="251">
                  <c:v>1978.6061769856301</c:v>
                </c:pt>
                <c:pt idx="252">
                  <c:v>1970.21571843015</c:v>
                </c:pt>
                <c:pt idx="253">
                  <c:v>1982.96731578259</c:v>
                </c:pt>
                <c:pt idx="254">
                  <c:v>1981.49308205134</c:v>
                </c:pt>
                <c:pt idx="255">
                  <c:v>1973.5069890924101</c:v>
                </c:pt>
                <c:pt idx="256">
                  <c:v>1981.50739210034</c:v>
                </c:pt>
                <c:pt idx="257">
                  <c:v>1977.27599545219</c:v>
                </c:pt>
                <c:pt idx="258">
                  <c:v>1979.4981815497699</c:v>
                </c:pt>
                <c:pt idx="259">
                  <c:v>1991.9967361624799</c:v>
                </c:pt>
                <c:pt idx="260">
                  <c:v>1983.3227152577799</c:v>
                </c:pt>
                <c:pt idx="261">
                  <c:v>1981.4708319931201</c:v>
                </c:pt>
                <c:pt idx="262">
                  <c:v>1987.5274183686099</c:v>
                </c:pt>
                <c:pt idx="263">
                  <c:v>1978.3731459785499</c:v>
                </c:pt>
                <c:pt idx="264">
                  <c:v>1983.1719767470599</c:v>
                </c:pt>
                <c:pt idx="265">
                  <c:v>1989.3347914189901</c:v>
                </c:pt>
                <c:pt idx="266">
                  <c:v>1978.7925208977899</c:v>
                </c:pt>
                <c:pt idx="267">
                  <c:v>1981.3477228408101</c:v>
                </c:pt>
                <c:pt idx="268">
                  <c:v>1978.6669447086699</c:v>
                </c:pt>
                <c:pt idx="269">
                  <c:v>1965.22934291973</c:v>
                </c:pt>
                <c:pt idx="270">
                  <c:v>1975.7557509002299</c:v>
                </c:pt>
                <c:pt idx="271">
                  <c:v>1974.3301011487999</c:v>
                </c:pt>
                <c:pt idx="272">
                  <c:v>1966.3371322503299</c:v>
                </c:pt>
                <c:pt idx="273">
                  <c:v>1971.0122049184199</c:v>
                </c:pt>
                <c:pt idx="274">
                  <c:v>1966.5167754297299</c:v>
                </c:pt>
                <c:pt idx="275">
                  <c:v>1967.31572813818</c:v>
                </c:pt>
                <c:pt idx="276">
                  <c:v>1986.2855899128599</c:v>
                </c:pt>
                <c:pt idx="277">
                  <c:v>1980.82042967648</c:v>
                </c:pt>
                <c:pt idx="278">
                  <c:v>1983.04664617817</c:v>
                </c:pt>
                <c:pt idx="279">
                  <c:v>1990.3916757187201</c:v>
                </c:pt>
                <c:pt idx="280">
                  <c:v>1984.3002905759199</c:v>
                </c:pt>
                <c:pt idx="281">
                  <c:v>1995.9532271815599</c:v>
                </c:pt>
                <c:pt idx="282">
                  <c:v>2003.86577365108</c:v>
                </c:pt>
                <c:pt idx="283">
                  <c:v>1994.9092889589299</c:v>
                </c:pt>
                <c:pt idx="284">
                  <c:v>2001.43732004955</c:v>
                </c:pt>
                <c:pt idx="285">
                  <c:v>1996.1871403453899</c:v>
                </c:pt>
                <c:pt idx="286">
                  <c:v>1982.6737456185399</c:v>
                </c:pt>
                <c:pt idx="287">
                  <c:v>1998.0006390895801</c:v>
                </c:pt>
                <c:pt idx="288">
                  <c:v>1993.7786329328901</c:v>
                </c:pt>
                <c:pt idx="289">
                  <c:v>1986.04505314838</c:v>
                </c:pt>
                <c:pt idx="290">
                  <c:v>1988.56417605307</c:v>
                </c:pt>
                <c:pt idx="291">
                  <c:v>1977.44964314615</c:v>
                </c:pt>
                <c:pt idx="292">
                  <c:v>1980.0533393104599</c:v>
                </c:pt>
                <c:pt idx="293">
                  <c:v>1998.29105658924</c:v>
                </c:pt>
                <c:pt idx="294">
                  <c:v>1981.3420969941401</c:v>
                </c:pt>
                <c:pt idx="295">
                  <c:v>1980.9791807568199</c:v>
                </c:pt>
                <c:pt idx="296">
                  <c:v>1981.7827689640999</c:v>
                </c:pt>
                <c:pt idx="297">
                  <c:v>1969.6564656197399</c:v>
                </c:pt>
                <c:pt idx="298">
                  <c:v>1980.16618462258</c:v>
                </c:pt>
                <c:pt idx="299">
                  <c:v>1984.92238532848</c:v>
                </c:pt>
                <c:pt idx="300">
                  <c:v>1969.2318637256501</c:v>
                </c:pt>
                <c:pt idx="301">
                  <c:v>1979.56754130832</c:v>
                </c:pt>
                <c:pt idx="302">
                  <c:v>1979.61788258658</c:v>
                </c:pt>
                <c:pt idx="303">
                  <c:v>1971.13200865152</c:v>
                </c:pt>
                <c:pt idx="304">
                  <c:v>1987.6919746938599</c:v>
                </c:pt>
                <c:pt idx="305">
                  <c:v>1982.1182404860999</c:v>
                </c:pt>
                <c:pt idx="306">
                  <c:v>1970.32348729565</c:v>
                </c:pt>
                <c:pt idx="307">
                  <c:v>1985.02780949881</c:v>
                </c:pt>
                <c:pt idx="308">
                  <c:v>1972.4474452689101</c:v>
                </c:pt>
                <c:pt idx="309">
                  <c:v>1968.4606035888501</c:v>
                </c:pt>
                <c:pt idx="310">
                  <c:v>1985.27694769396</c:v>
                </c:pt>
                <c:pt idx="311">
                  <c:v>1972.5569004045101</c:v>
                </c:pt>
                <c:pt idx="312">
                  <c:v>1972.6814360870201</c:v>
                </c:pt>
                <c:pt idx="313">
                  <c:v>1982.2135104162701</c:v>
                </c:pt>
                <c:pt idx="314">
                  <c:v>1965.8785652065999</c:v>
                </c:pt>
                <c:pt idx="315">
                  <c:v>1977.5018021894</c:v>
                </c:pt>
                <c:pt idx="316">
                  <c:v>1986.1548621598799</c:v>
                </c:pt>
                <c:pt idx="317">
                  <c:v>1974.4720872586199</c:v>
                </c:pt>
                <c:pt idx="318">
                  <c:v>1977.5817753818801</c:v>
                </c:pt>
                <c:pt idx="319">
                  <c:v>1977.6873161833901</c:v>
                </c:pt>
                <c:pt idx="320">
                  <c:v>1965.6237057689</c:v>
                </c:pt>
                <c:pt idx="321">
                  <c:v>1978.2749978813299</c:v>
                </c:pt>
                <c:pt idx="322">
                  <c:v>1972.0280293506901</c:v>
                </c:pt>
                <c:pt idx="323">
                  <c:v>1962.75199980142</c:v>
                </c:pt>
                <c:pt idx="324">
                  <c:v>1968.6131340347599</c:v>
                </c:pt>
                <c:pt idx="325">
                  <c:v>1962.37738996961</c:v>
                </c:pt>
                <c:pt idx="326">
                  <c:v>1957.9229413472999</c:v>
                </c:pt>
                <c:pt idx="327">
                  <c:v>1974.870681079</c:v>
                </c:pt>
                <c:pt idx="328">
                  <c:v>1967.8654786226</c:v>
                </c:pt>
                <c:pt idx="329">
                  <c:v>1972.66702142034</c:v>
                </c:pt>
                <c:pt idx="330">
                  <c:v>1973.4612802607201</c:v>
                </c:pt>
                <c:pt idx="331">
                  <c:v>1961.26886092467</c:v>
                </c:pt>
                <c:pt idx="332">
                  <c:v>1973.5178393225301</c:v>
                </c:pt>
                <c:pt idx="333">
                  <c:v>1983.99564941314</c:v>
                </c:pt>
                <c:pt idx="334">
                  <c:v>1968.2619224483201</c:v>
                </c:pt>
                <c:pt idx="335">
                  <c:v>1970.7966977419901</c:v>
                </c:pt>
                <c:pt idx="336">
                  <c:v>1961.5886591327301</c:v>
                </c:pt>
                <c:pt idx="337">
                  <c:v>1958.5339071527101</c:v>
                </c:pt>
                <c:pt idx="338">
                  <c:v>1984.54398130307</c:v>
                </c:pt>
                <c:pt idx="339">
                  <c:v>1988.6502122285799</c:v>
                </c:pt>
                <c:pt idx="340">
                  <c:v>1991.7163354350901</c:v>
                </c:pt>
                <c:pt idx="341">
                  <c:v>2006.6961649063201</c:v>
                </c:pt>
                <c:pt idx="342">
                  <c:v>2003.0436595025601</c:v>
                </c:pt>
                <c:pt idx="343">
                  <c:v>2015.0570633627899</c:v>
                </c:pt>
                <c:pt idx="344">
                  <c:v>2031.8603511012</c:v>
                </c:pt>
                <c:pt idx="345">
                  <c:v>2014.6535359280499</c:v>
                </c:pt>
                <c:pt idx="346">
                  <c:v>2010.3969627358699</c:v>
                </c:pt>
                <c:pt idx="347">
                  <c:v>2010.2052588690699</c:v>
                </c:pt>
                <c:pt idx="348">
                  <c:v>1997.2824043721</c:v>
                </c:pt>
                <c:pt idx="349">
                  <c:v>2015.58021471758</c:v>
                </c:pt>
                <c:pt idx="350">
                  <c:v>2020.07502707093</c:v>
                </c:pt>
                <c:pt idx="351">
                  <c:v>2006.2976955128299</c:v>
                </c:pt>
                <c:pt idx="352">
                  <c:v>2013.90327989159</c:v>
                </c:pt>
                <c:pt idx="353">
                  <c:v>2007.26047315799</c:v>
                </c:pt>
                <c:pt idx="354">
                  <c:v>1990.1451694657501</c:v>
                </c:pt>
                <c:pt idx="355">
                  <c:v>2004.0108439261801</c:v>
                </c:pt>
                <c:pt idx="356">
                  <c:v>1994.8687680640601</c:v>
                </c:pt>
                <c:pt idx="357">
                  <c:v>1985.7524624333701</c:v>
                </c:pt>
                <c:pt idx="358">
                  <c:v>1989.75241610188</c:v>
                </c:pt>
                <c:pt idx="359">
                  <c:v>1980.4034657177001</c:v>
                </c:pt>
                <c:pt idx="360">
                  <c:v>1985.95376016156</c:v>
                </c:pt>
                <c:pt idx="361">
                  <c:v>2007.2964817591401</c:v>
                </c:pt>
                <c:pt idx="362">
                  <c:v>1994.0889041298799</c:v>
                </c:pt>
                <c:pt idx="363">
                  <c:v>1989.58404162439</c:v>
                </c:pt>
                <c:pt idx="364">
                  <c:v>1988.5890599043801</c:v>
                </c:pt>
                <c:pt idx="365">
                  <c:v>1973.2212263305901</c:v>
                </c:pt>
                <c:pt idx="366">
                  <c:v>1983.36751556478</c:v>
                </c:pt>
                <c:pt idx="367">
                  <c:v>1985.6964076388999</c:v>
                </c:pt>
                <c:pt idx="368">
                  <c:v>1968.6261909705399</c:v>
                </c:pt>
                <c:pt idx="369">
                  <c:v>1977.3263552877199</c:v>
                </c:pt>
                <c:pt idx="370">
                  <c:v>1967.89214257762</c:v>
                </c:pt>
                <c:pt idx="371">
                  <c:v>1959.8847102101199</c:v>
                </c:pt>
                <c:pt idx="372">
                  <c:v>1977.5485407398701</c:v>
                </c:pt>
                <c:pt idx="373">
                  <c:v>1967.56312276637</c:v>
                </c:pt>
                <c:pt idx="374">
                  <c:v>1959.85871133961</c:v>
                </c:pt>
                <c:pt idx="375">
                  <c:v>1966.13568617123</c:v>
                </c:pt>
                <c:pt idx="376">
                  <c:v>1955.4408742635701</c:v>
                </c:pt>
                <c:pt idx="377">
                  <c:v>1962.42757751969</c:v>
                </c:pt>
                <c:pt idx="378">
                  <c:v>1983.41077463189</c:v>
                </c:pt>
                <c:pt idx="379">
                  <c:v>1977.67075476333</c:v>
                </c:pt>
                <c:pt idx="380">
                  <c:v>1978.06939887919</c:v>
                </c:pt>
                <c:pt idx="381">
                  <c:v>1983.3756337197699</c:v>
                </c:pt>
                <c:pt idx="382">
                  <c:v>1968.5056498817701</c:v>
                </c:pt>
                <c:pt idx="383">
                  <c:v>1980.0462273375899</c:v>
                </c:pt>
                <c:pt idx="384">
                  <c:v>1989.82664878418</c:v>
                </c:pt>
                <c:pt idx="385">
                  <c:v>1976.4598001299801</c:v>
                </c:pt>
                <c:pt idx="386">
                  <c:v>1981.57381011708</c:v>
                </c:pt>
                <c:pt idx="387">
                  <c:v>1981.5578798225199</c:v>
                </c:pt>
                <c:pt idx="388">
                  <c:v>1973.6193680803899</c:v>
                </c:pt>
                <c:pt idx="389">
                  <c:v>1996.9849688416</c:v>
                </c:pt>
                <c:pt idx="390">
                  <c:v>1993.49672916953</c:v>
                </c:pt>
                <c:pt idx="391">
                  <c:v>1983.32815149673</c:v>
                </c:pt>
                <c:pt idx="392">
                  <c:v>1985.8853157358899</c:v>
                </c:pt>
                <c:pt idx="393">
                  <c:v>1980.2506705836399</c:v>
                </c:pt>
                <c:pt idx="394">
                  <c:v>1978.2072932406199</c:v>
                </c:pt>
                <c:pt idx="395">
                  <c:v>1988.8475572889899</c:v>
                </c:pt>
                <c:pt idx="396">
                  <c:v>1971.7765728829299</c:v>
                </c:pt>
                <c:pt idx="397">
                  <c:v>1971.60550108093</c:v>
                </c:pt>
                <c:pt idx="398">
                  <c:v>1970.6795292284901</c:v>
                </c:pt>
                <c:pt idx="399">
                  <c:v>1962.41925804639</c:v>
                </c:pt>
                <c:pt idx="400">
                  <c:v>1969.4776212920401</c:v>
                </c:pt>
                <c:pt idx="401">
                  <c:v>1982.0229566764599</c:v>
                </c:pt>
                <c:pt idx="402">
                  <c:v>1970.7774860137599</c:v>
                </c:pt>
                <c:pt idx="403">
                  <c:v>1981.04507544642</c:v>
                </c:pt>
                <c:pt idx="404">
                  <c:v>1971.89889805298</c:v>
                </c:pt>
                <c:pt idx="405">
                  <c:v>1963.8593215614101</c:v>
                </c:pt>
                <c:pt idx="406">
                  <c:v>1972.10266252469</c:v>
                </c:pt>
                <c:pt idx="407">
                  <c:v>1968.4607649926199</c:v>
                </c:pt>
                <c:pt idx="408">
                  <c:v>1951.9019325218401</c:v>
                </c:pt>
                <c:pt idx="409">
                  <c:v>1962.0549375548301</c:v>
                </c:pt>
                <c:pt idx="410">
                  <c:v>1951.46166306072</c:v>
                </c:pt>
                <c:pt idx="411">
                  <c:v>1954.93113394076</c:v>
                </c:pt>
                <c:pt idx="412">
                  <c:v>1968.09797666746</c:v>
                </c:pt>
                <c:pt idx="413">
                  <c:v>1964.8659564730899</c:v>
                </c:pt>
                <c:pt idx="414">
                  <c:v>1961.5656326113501</c:v>
                </c:pt>
                <c:pt idx="415">
                  <c:v>1970.6290516643201</c:v>
                </c:pt>
                <c:pt idx="416">
                  <c:v>1957.7191417873501</c:v>
                </c:pt>
                <c:pt idx="417">
                  <c:v>1965.14025791535</c:v>
                </c:pt>
                <c:pt idx="418">
                  <c:v>1971.7301200148299</c:v>
                </c:pt>
                <c:pt idx="419">
                  <c:v>1962.29149849958</c:v>
                </c:pt>
                <c:pt idx="420">
                  <c:v>1968.17028889055</c:v>
                </c:pt>
                <c:pt idx="421">
                  <c:v>1968.40711255919</c:v>
                </c:pt>
                <c:pt idx="422">
                  <c:v>1962.1602856704801</c:v>
                </c:pt>
                <c:pt idx="423">
                  <c:v>1975.5380406530601</c:v>
                </c:pt>
                <c:pt idx="424">
                  <c:v>1977.2841001322699</c:v>
                </c:pt>
                <c:pt idx="425">
                  <c:v>1973.3900408003201</c:v>
                </c:pt>
                <c:pt idx="426">
                  <c:v>1983.77564657874</c:v>
                </c:pt>
                <c:pt idx="427">
                  <c:v>1979.2271322911299</c:v>
                </c:pt>
                <c:pt idx="428">
                  <c:v>1980.81041562477</c:v>
                </c:pt>
                <c:pt idx="429">
                  <c:v>2001.0066184060499</c:v>
                </c:pt>
                <c:pt idx="430">
                  <c:v>1997.53111535162</c:v>
                </c:pt>
                <c:pt idx="431">
                  <c:v>1998.1277130318599</c:v>
                </c:pt>
                <c:pt idx="432">
                  <c:v>2006.7429477125499</c:v>
                </c:pt>
                <c:pt idx="433">
                  <c:v>1997.0447491744901</c:v>
                </c:pt>
                <c:pt idx="434">
                  <c:v>2000.64470938105</c:v>
                </c:pt>
                <c:pt idx="435">
                  <c:v>2013.5754474022101</c:v>
                </c:pt>
                <c:pt idx="436">
                  <c:v>1997.22267303325</c:v>
                </c:pt>
                <c:pt idx="437">
                  <c:v>2005.75910053591</c:v>
                </c:pt>
                <c:pt idx="438">
                  <c:v>2002.5157624118899</c:v>
                </c:pt>
                <c:pt idx="439">
                  <c:v>1993.30802646031</c:v>
                </c:pt>
                <c:pt idx="440">
                  <c:v>2007.9531010168801</c:v>
                </c:pt>
                <c:pt idx="441">
                  <c:v>2010.7181438683599</c:v>
                </c:pt>
                <c:pt idx="442">
                  <c:v>1998.51491023207</c:v>
                </c:pt>
                <c:pt idx="443">
                  <c:v>2001.8042136204699</c:v>
                </c:pt>
                <c:pt idx="444">
                  <c:v>1993.6424591029499</c:v>
                </c:pt>
                <c:pt idx="445">
                  <c:v>1998.44000133295</c:v>
                </c:pt>
                <c:pt idx="446">
                  <c:v>2010.9446077669299</c:v>
                </c:pt>
                <c:pt idx="447">
                  <c:v>1999.3867990393101</c:v>
                </c:pt>
                <c:pt idx="448">
                  <c:v>1994.8352179947899</c:v>
                </c:pt>
                <c:pt idx="449">
                  <c:v>1997.1178062470999</c:v>
                </c:pt>
                <c:pt idx="450">
                  <c:v>1989.3272572687299</c:v>
                </c:pt>
                <c:pt idx="451">
                  <c:v>1988.99425903528</c:v>
                </c:pt>
                <c:pt idx="452">
                  <c:v>1993.21258908338</c:v>
                </c:pt>
                <c:pt idx="453">
                  <c:v>1986.68165344104</c:v>
                </c:pt>
                <c:pt idx="454">
                  <c:v>1992.6813879646299</c:v>
                </c:pt>
                <c:pt idx="455">
                  <c:v>1990.7029517936701</c:v>
                </c:pt>
                <c:pt idx="456">
                  <c:v>1985.17105934507</c:v>
                </c:pt>
                <c:pt idx="457">
                  <c:v>2001.6483508895601</c:v>
                </c:pt>
                <c:pt idx="458">
                  <c:v>2005.3491757029899</c:v>
                </c:pt>
                <c:pt idx="459">
                  <c:v>1999.5339611848599</c:v>
                </c:pt>
                <c:pt idx="460">
                  <c:v>2003.9113571840101</c:v>
                </c:pt>
                <c:pt idx="461">
                  <c:v>1999.98880366106</c:v>
                </c:pt>
                <c:pt idx="462">
                  <c:v>2001.2640081975701</c:v>
                </c:pt>
                <c:pt idx="463">
                  <c:v>2016.6054820730899</c:v>
                </c:pt>
                <c:pt idx="464">
                  <c:v>2008.2906898173801</c:v>
                </c:pt>
                <c:pt idx="465">
                  <c:v>2011.6334034706999</c:v>
                </c:pt>
                <c:pt idx="466">
                  <c:v>2018.1437444589801</c:v>
                </c:pt>
                <c:pt idx="467">
                  <c:v>2004.5727223567201</c:v>
                </c:pt>
                <c:pt idx="468">
                  <c:v>2010.3960912585701</c:v>
                </c:pt>
                <c:pt idx="469">
                  <c:v>2023.65735579079</c:v>
                </c:pt>
                <c:pt idx="470">
                  <c:v>2012.5621894751901</c:v>
                </c:pt>
                <c:pt idx="471">
                  <c:v>2015.04194047283</c:v>
                </c:pt>
                <c:pt idx="472">
                  <c:v>2008.3063837311599</c:v>
                </c:pt>
                <c:pt idx="473">
                  <c:v>1994.5288856839099</c:v>
                </c:pt>
                <c:pt idx="474">
                  <c:v>2012.8102408837899</c:v>
                </c:pt>
                <c:pt idx="475">
                  <c:v>2018.5104719732999</c:v>
                </c:pt>
                <c:pt idx="476">
                  <c:v>2010.7767635647599</c:v>
                </c:pt>
                <c:pt idx="477">
                  <c:v>2017.37014051405</c:v>
                </c:pt>
                <c:pt idx="478">
                  <c:v>2013.2174120040499</c:v>
                </c:pt>
                <c:pt idx="479">
                  <c:v>2015.56382165016</c:v>
                </c:pt>
                <c:pt idx="480">
                  <c:v>2031.2479756737901</c:v>
                </c:pt>
                <c:pt idx="481">
                  <c:v>2013.80778302114</c:v>
                </c:pt>
                <c:pt idx="482">
                  <c:v>2003.2914081542001</c:v>
                </c:pt>
                <c:pt idx="483">
                  <c:v>2003.2268061499899</c:v>
                </c:pt>
                <c:pt idx="484">
                  <c:v>1988.87741889017</c:v>
                </c:pt>
                <c:pt idx="485">
                  <c:v>1989.7255329826901</c:v>
                </c:pt>
                <c:pt idx="486">
                  <c:v>1995.5625128527199</c:v>
                </c:pt>
                <c:pt idx="487">
                  <c:v>1982.0963105733299</c:v>
                </c:pt>
                <c:pt idx="488">
                  <c:v>1988.9530890772701</c:v>
                </c:pt>
                <c:pt idx="489">
                  <c:v>1983.03384725254</c:v>
                </c:pt>
                <c:pt idx="490">
                  <c:v>1970.0071198211599</c:v>
                </c:pt>
                <c:pt idx="491">
                  <c:v>1986.3935409159601</c:v>
                </c:pt>
                <c:pt idx="492">
                  <c:v>1992.1058478596301</c:v>
                </c:pt>
                <c:pt idx="493">
                  <c:v>1982.38124636766</c:v>
                </c:pt>
                <c:pt idx="494">
                  <c:v>1989.38627670294</c:v>
                </c:pt>
                <c:pt idx="495">
                  <c:v>1986.1188571466701</c:v>
                </c:pt>
                <c:pt idx="496">
                  <c:v>1989.3226775277401</c:v>
                </c:pt>
                <c:pt idx="497">
                  <c:v>2008.78854172755</c:v>
                </c:pt>
                <c:pt idx="498">
                  <c:v>1999.3805269294601</c:v>
                </c:pt>
                <c:pt idx="499">
                  <c:v>1996.33768220502</c:v>
                </c:pt>
                <c:pt idx="500">
                  <c:v>2003.5541216230299</c:v>
                </c:pt>
                <c:pt idx="501">
                  <c:v>1995.2309627033401</c:v>
                </c:pt>
                <c:pt idx="502">
                  <c:v>2001.6374086363601</c:v>
                </c:pt>
                <c:pt idx="503">
                  <c:v>2014.70817449724</c:v>
                </c:pt>
                <c:pt idx="504">
                  <c:v>2003.80799345831</c:v>
                </c:pt>
                <c:pt idx="505">
                  <c:v>2008.88246338098</c:v>
                </c:pt>
                <c:pt idx="506">
                  <c:v>2010.2684899876101</c:v>
                </c:pt>
                <c:pt idx="507">
                  <c:v>2003.94483192896</c:v>
                </c:pt>
                <c:pt idx="508">
                  <c:v>2018.9524403388</c:v>
                </c:pt>
                <c:pt idx="509">
                  <c:v>2021.27806679333</c:v>
                </c:pt>
                <c:pt idx="510">
                  <c:v>2011.3371019940901</c:v>
                </c:pt>
                <c:pt idx="511">
                  <c:v>2018.16969462612</c:v>
                </c:pt>
                <c:pt idx="512">
                  <c:v>2011.51327594088</c:v>
                </c:pt>
                <c:pt idx="513">
                  <c:v>2011.92450206495</c:v>
                </c:pt>
                <c:pt idx="514">
                  <c:v>2026.6022149540599</c:v>
                </c:pt>
                <c:pt idx="515">
                  <c:v>2018.82022231683</c:v>
                </c:pt>
                <c:pt idx="516">
                  <c:v>2014.20531638077</c:v>
                </c:pt>
                <c:pt idx="517">
                  <c:v>2020.6521777995699</c:v>
                </c:pt>
                <c:pt idx="518">
                  <c:v>2008.7546721641199</c:v>
                </c:pt>
                <c:pt idx="519">
                  <c:v>2012.42913602108</c:v>
                </c:pt>
                <c:pt idx="520">
                  <c:v>2016.8439850284699</c:v>
                </c:pt>
                <c:pt idx="521">
                  <c:v>2002.0428856680701</c:v>
                </c:pt>
                <c:pt idx="522">
                  <c:v>2004.0245329316399</c:v>
                </c:pt>
                <c:pt idx="523">
                  <c:v>2004.1751843643499</c:v>
                </c:pt>
                <c:pt idx="524">
                  <c:v>1993.5030612420201</c:v>
                </c:pt>
                <c:pt idx="525">
                  <c:v>2005.75404765588</c:v>
                </c:pt>
                <c:pt idx="526">
                  <c:v>2006.3471782626</c:v>
                </c:pt>
                <c:pt idx="527">
                  <c:v>1998.6052328159601</c:v>
                </c:pt>
                <c:pt idx="528">
                  <c:v>2008.50669258483</c:v>
                </c:pt>
                <c:pt idx="529">
                  <c:v>2000.92682868464</c:v>
                </c:pt>
                <c:pt idx="530">
                  <c:v>1997.55780370664</c:v>
                </c:pt>
                <c:pt idx="531">
                  <c:v>2012.63418670901</c:v>
                </c:pt>
                <c:pt idx="532">
                  <c:v>2006.4899100678799</c:v>
                </c:pt>
                <c:pt idx="533">
                  <c:v>2010.0070002048899</c:v>
                </c:pt>
                <c:pt idx="534">
                  <c:v>2011.6019253807599</c:v>
                </c:pt>
                <c:pt idx="535">
                  <c:v>1999.3281850957201</c:v>
                </c:pt>
                <c:pt idx="536">
                  <c:v>2005.6041440133799</c:v>
                </c:pt>
                <c:pt idx="537">
                  <c:v>2019.7276889939899</c:v>
                </c:pt>
                <c:pt idx="538">
                  <c:v>2009.4805444650499</c:v>
                </c:pt>
                <c:pt idx="539">
                  <c:v>2014.91653953728</c:v>
                </c:pt>
                <c:pt idx="540">
                  <c:v>2009.6226204802299</c:v>
                </c:pt>
                <c:pt idx="541">
                  <c:v>2002.4614838574701</c:v>
                </c:pt>
                <c:pt idx="542">
                  <c:v>2011.4869001735301</c:v>
                </c:pt>
                <c:pt idx="543">
                  <c:v>2013.9812321131899</c:v>
                </c:pt>
                <c:pt idx="544">
                  <c:v>1999.8100144042701</c:v>
                </c:pt>
                <c:pt idx="545">
                  <c:v>2004.0873142231901</c:v>
                </c:pt>
                <c:pt idx="546">
                  <c:v>1994.3538111467001</c:v>
                </c:pt>
                <c:pt idx="547">
                  <c:v>1991.62389379</c:v>
                </c:pt>
                <c:pt idx="548">
                  <c:v>2004.6308045096</c:v>
                </c:pt>
                <c:pt idx="549">
                  <c:v>2000.38055191748</c:v>
                </c:pt>
                <c:pt idx="550">
                  <c:v>1996.5177486448299</c:v>
                </c:pt>
                <c:pt idx="551">
                  <c:v>2001.3723632743799</c:v>
                </c:pt>
                <c:pt idx="552">
                  <c:v>1992.01586631482</c:v>
                </c:pt>
                <c:pt idx="553">
                  <c:v>2000.27801980904</c:v>
                </c:pt>
                <c:pt idx="554">
                  <c:v>2010.3884550048999</c:v>
                </c:pt>
                <c:pt idx="555">
                  <c:v>1998.9107700685099</c:v>
                </c:pt>
                <c:pt idx="556">
                  <c:v>2001.38713453125</c:v>
                </c:pt>
                <c:pt idx="557">
                  <c:v>1999.3081438972599</c:v>
                </c:pt>
                <c:pt idx="558">
                  <c:v>1989.02296419852</c:v>
                </c:pt>
                <c:pt idx="559">
                  <c:v>2004.0052752568299</c:v>
                </c:pt>
                <c:pt idx="560">
                  <c:v>2002.2839918785401</c:v>
                </c:pt>
                <c:pt idx="561">
                  <c:v>1993.01485231996</c:v>
                </c:pt>
                <c:pt idx="562">
                  <c:v>2002.2079552437201</c:v>
                </c:pt>
                <c:pt idx="563">
                  <c:v>1993.6256901187</c:v>
                </c:pt>
                <c:pt idx="564">
                  <c:v>1989.2133595278999</c:v>
                </c:pt>
                <c:pt idx="565">
                  <c:v>2006.47960742246</c:v>
                </c:pt>
                <c:pt idx="566">
                  <c:v>1992.2184291492499</c:v>
                </c:pt>
                <c:pt idx="567">
                  <c:v>1991.95337225705</c:v>
                </c:pt>
                <c:pt idx="568">
                  <c:v>1997.9833882421001</c:v>
                </c:pt>
                <c:pt idx="569">
                  <c:v>1986.6096628688699</c:v>
                </c:pt>
                <c:pt idx="570">
                  <c:v>1995.0126803949199</c:v>
                </c:pt>
                <c:pt idx="571">
                  <c:v>2012.1930436395101</c:v>
                </c:pt>
                <c:pt idx="572">
                  <c:v>2001.0905888449299</c:v>
                </c:pt>
                <c:pt idx="573">
                  <c:v>2010.5900488571899</c:v>
                </c:pt>
                <c:pt idx="574">
                  <c:v>2008.7796309719299</c:v>
                </c:pt>
                <c:pt idx="575">
                  <c:v>1999.4945076505701</c:v>
                </c:pt>
                <c:pt idx="576">
                  <c:v>2011.08816924082</c:v>
                </c:pt>
                <c:pt idx="577">
                  <c:v>2014.0622244080901</c:v>
                </c:pt>
                <c:pt idx="578">
                  <c:v>2002.67385559531</c:v>
                </c:pt>
                <c:pt idx="579">
                  <c:v>2010.29207241467</c:v>
                </c:pt>
                <c:pt idx="580">
                  <c:v>2004.2966807390201</c:v>
                </c:pt>
                <c:pt idx="581">
                  <c:v>2002.28847399191</c:v>
                </c:pt>
                <c:pt idx="582">
                  <c:v>2015.88320063886</c:v>
                </c:pt>
                <c:pt idx="583">
                  <c:v>2009.12718599749</c:v>
                </c:pt>
                <c:pt idx="584">
                  <c:v>2006.3240049466699</c:v>
                </c:pt>
                <c:pt idx="585">
                  <c:v>2006.06095195949</c:v>
                </c:pt>
                <c:pt idx="586">
                  <c:v>1992.03420173624</c:v>
                </c:pt>
                <c:pt idx="587">
                  <c:v>1995.72152669348</c:v>
                </c:pt>
                <c:pt idx="588">
                  <c:v>2006.7903324183001</c:v>
                </c:pt>
                <c:pt idx="589">
                  <c:v>1997.60071316002</c:v>
                </c:pt>
                <c:pt idx="590">
                  <c:v>2004.9127015210099</c:v>
                </c:pt>
                <c:pt idx="591">
                  <c:v>2004.6402099678701</c:v>
                </c:pt>
                <c:pt idx="592">
                  <c:v>1999.0197412868799</c:v>
                </c:pt>
                <c:pt idx="593">
                  <c:v>2011.1831066529701</c:v>
                </c:pt>
                <c:pt idx="594">
                  <c:v>2013.4644912383301</c:v>
                </c:pt>
                <c:pt idx="595">
                  <c:v>2002.52954188642</c:v>
                </c:pt>
                <c:pt idx="596">
                  <c:v>2007.76159147063</c:v>
                </c:pt>
                <c:pt idx="597">
                  <c:v>2000.6869243843601</c:v>
                </c:pt>
                <c:pt idx="598">
                  <c:v>1996.0611672062601</c:v>
                </c:pt>
                <c:pt idx="599">
                  <c:v>2010.5839364735</c:v>
                </c:pt>
                <c:pt idx="600">
                  <c:v>2005.2350971415001</c:v>
                </c:pt>
                <c:pt idx="601">
                  <c:v>2001.45055554942</c:v>
                </c:pt>
                <c:pt idx="602">
                  <c:v>2004.40954077332</c:v>
                </c:pt>
                <c:pt idx="603">
                  <c:v>1991.40937372193</c:v>
                </c:pt>
                <c:pt idx="604">
                  <c:v>1994.5382512769299</c:v>
                </c:pt>
                <c:pt idx="605">
                  <c:v>2003.8390604619501</c:v>
                </c:pt>
                <c:pt idx="606">
                  <c:v>1992.2199892224</c:v>
                </c:pt>
                <c:pt idx="607">
                  <c:v>1996.8970466907699</c:v>
                </c:pt>
                <c:pt idx="608">
                  <c:v>2000.8638910929201</c:v>
                </c:pt>
                <c:pt idx="609">
                  <c:v>1997.62045772484</c:v>
                </c:pt>
                <c:pt idx="610">
                  <c:v>2014.34152571646</c:v>
                </c:pt>
                <c:pt idx="611">
                  <c:v>2020.2511238674399</c:v>
                </c:pt>
                <c:pt idx="612">
                  <c:v>2010.1486735870201</c:v>
                </c:pt>
                <c:pt idx="613">
                  <c:v>2019.7605266078599</c:v>
                </c:pt>
                <c:pt idx="614">
                  <c:v>2013.92478459774</c:v>
                </c:pt>
                <c:pt idx="615">
                  <c:v>2006.16703959802</c:v>
                </c:pt>
                <c:pt idx="616">
                  <c:v>2018.9544598155901</c:v>
                </c:pt>
                <c:pt idx="617">
                  <c:v>2010.5340559470501</c:v>
                </c:pt>
                <c:pt idx="618">
                  <c:v>2006.8405978672999</c:v>
                </c:pt>
                <c:pt idx="619">
                  <c:v>2013.84129512855</c:v>
                </c:pt>
                <c:pt idx="620">
                  <c:v>2002.6096182200199</c:v>
                </c:pt>
                <c:pt idx="621">
                  <c:v>2008.8926545689801</c:v>
                </c:pt>
                <c:pt idx="622">
                  <c:v>2018.17712900843</c:v>
                </c:pt>
                <c:pt idx="623">
                  <c:v>2006.93521893252</c:v>
                </c:pt>
                <c:pt idx="624">
                  <c:v>2008.8283745654901</c:v>
                </c:pt>
                <c:pt idx="625">
                  <c:v>2008.1840427760301</c:v>
                </c:pt>
                <c:pt idx="626">
                  <c:v>1997.11289763794</c:v>
                </c:pt>
                <c:pt idx="627">
                  <c:v>2008.7679462769499</c:v>
                </c:pt>
                <c:pt idx="628">
                  <c:v>2006.56209656798</c:v>
                </c:pt>
                <c:pt idx="629">
                  <c:v>1996.56240373378</c:v>
                </c:pt>
                <c:pt idx="630">
                  <c:v>1996.80160316873</c:v>
                </c:pt>
                <c:pt idx="631">
                  <c:v>1991.2633023487299</c:v>
                </c:pt>
                <c:pt idx="632">
                  <c:v>1986.4852928647699</c:v>
                </c:pt>
                <c:pt idx="633">
                  <c:v>2004.944935538</c:v>
                </c:pt>
                <c:pt idx="634">
                  <c:v>1998.2592461407401</c:v>
                </c:pt>
                <c:pt idx="635">
                  <c:v>2000.6090042309299</c:v>
                </c:pt>
                <c:pt idx="636">
                  <c:v>2005.3965126189401</c:v>
                </c:pt>
                <c:pt idx="637">
                  <c:v>2001.44404390922</c:v>
                </c:pt>
                <c:pt idx="638">
                  <c:v>2005.6092503606201</c:v>
                </c:pt>
                <c:pt idx="639">
                  <c:v>2014.6736142934301</c:v>
                </c:pt>
                <c:pt idx="640">
                  <c:v>2003.0006228462501</c:v>
                </c:pt>
                <c:pt idx="641">
                  <c:v>2009.7761285009899</c:v>
                </c:pt>
                <c:pt idx="642">
                  <c:v>2002.6818687201001</c:v>
                </c:pt>
                <c:pt idx="643">
                  <c:v>1996.6479919852</c:v>
                </c:pt>
                <c:pt idx="644">
                  <c:v>2008.45516572163</c:v>
                </c:pt>
                <c:pt idx="645">
                  <c:v>2014.43617055356</c:v>
                </c:pt>
                <c:pt idx="646">
                  <c:v>2003.86013106617</c:v>
                </c:pt>
                <c:pt idx="647">
                  <c:v>2011.9026076335499</c:v>
                </c:pt>
                <c:pt idx="648">
                  <c:v>2006.9944377213001</c:v>
                </c:pt>
                <c:pt idx="649">
                  <c:v>2008.6316816354199</c:v>
                </c:pt>
                <c:pt idx="650">
                  <c:v>2019.96614440556</c:v>
                </c:pt>
                <c:pt idx="651">
                  <c:v>2014.1134161151499</c:v>
                </c:pt>
                <c:pt idx="652">
                  <c:v>2007.9866275167701</c:v>
                </c:pt>
                <c:pt idx="653">
                  <c:v>2012.9621594781299</c:v>
                </c:pt>
                <c:pt idx="654">
                  <c:v>2004.4977764703799</c:v>
                </c:pt>
                <c:pt idx="655">
                  <c:v>2004.7615485706499</c:v>
                </c:pt>
                <c:pt idx="656">
                  <c:v>2012.9981806513199</c:v>
                </c:pt>
                <c:pt idx="657">
                  <c:v>2006.0424219748299</c:v>
                </c:pt>
                <c:pt idx="658">
                  <c:v>2011.5708869749601</c:v>
                </c:pt>
                <c:pt idx="659">
                  <c:v>2012.58929506288</c:v>
                </c:pt>
                <c:pt idx="660">
                  <c:v>2005.4889502446499</c:v>
                </c:pt>
                <c:pt idx="661">
                  <c:v>2011.5673809822099</c:v>
                </c:pt>
                <c:pt idx="662">
                  <c:v>2015.74414240595</c:v>
                </c:pt>
                <c:pt idx="663">
                  <c:v>2011.9381978433</c:v>
                </c:pt>
                <c:pt idx="664">
                  <c:v>2014.4340561589399</c:v>
                </c:pt>
                <c:pt idx="665">
                  <c:v>2008.1495711871401</c:v>
                </c:pt>
                <c:pt idx="666">
                  <c:v>2004.53597390456</c:v>
                </c:pt>
                <c:pt idx="667">
                  <c:v>2016.13670507132</c:v>
                </c:pt>
                <c:pt idx="668">
                  <c:v>2013.4952044992599</c:v>
                </c:pt>
                <c:pt idx="669">
                  <c:v>2003.66472043613</c:v>
                </c:pt>
                <c:pt idx="670">
                  <c:v>2001.83790588844</c:v>
                </c:pt>
                <c:pt idx="671">
                  <c:v>1995.62799421148</c:v>
                </c:pt>
                <c:pt idx="672">
                  <c:v>1998.28913445793</c:v>
                </c:pt>
                <c:pt idx="673">
                  <c:v>2006.0631315203</c:v>
                </c:pt>
                <c:pt idx="674">
                  <c:v>1997.86382586693</c:v>
                </c:pt>
                <c:pt idx="675">
                  <c:v>2001.3729181979299</c:v>
                </c:pt>
                <c:pt idx="676">
                  <c:v>2007.9130497418701</c:v>
                </c:pt>
                <c:pt idx="677">
                  <c:v>1999.8759929278699</c:v>
                </c:pt>
                <c:pt idx="678">
                  <c:v>2009.3667497029701</c:v>
                </c:pt>
                <c:pt idx="679">
                  <c:v>2013.1695609534499</c:v>
                </c:pt>
                <c:pt idx="680">
                  <c:v>2007.4467571544999</c:v>
                </c:pt>
                <c:pt idx="681">
                  <c:v>2010.7803078691099</c:v>
                </c:pt>
                <c:pt idx="682">
                  <c:v>2000.47958590401</c:v>
                </c:pt>
                <c:pt idx="683">
                  <c:v>1995.0632201748999</c:v>
                </c:pt>
                <c:pt idx="684">
                  <c:v>2005.74651565815</c:v>
                </c:pt>
                <c:pt idx="685">
                  <c:v>2000.2662243750401</c:v>
                </c:pt>
                <c:pt idx="686">
                  <c:v>1993.09398833401</c:v>
                </c:pt>
                <c:pt idx="687">
                  <c:v>1994.6484429463901</c:v>
                </c:pt>
                <c:pt idx="688">
                  <c:v>1987.1414511257501</c:v>
                </c:pt>
                <c:pt idx="689">
                  <c:v>1989.36906720862</c:v>
                </c:pt>
                <c:pt idx="690">
                  <c:v>1999.07210082795</c:v>
                </c:pt>
                <c:pt idx="691">
                  <c:v>1993.5633909139201</c:v>
                </c:pt>
                <c:pt idx="692">
                  <c:v>1994.6718381989699</c:v>
                </c:pt>
                <c:pt idx="693">
                  <c:v>1993.78834237828</c:v>
                </c:pt>
                <c:pt idx="694">
                  <c:v>1985.47850023193</c:v>
                </c:pt>
                <c:pt idx="695">
                  <c:v>1991.40202584335</c:v>
                </c:pt>
                <c:pt idx="696">
                  <c:v>1994.7249781717101</c:v>
                </c:pt>
                <c:pt idx="697">
                  <c:v>1985.6213077576999</c:v>
                </c:pt>
                <c:pt idx="698">
                  <c:v>1987.29911573807</c:v>
                </c:pt>
                <c:pt idx="699">
                  <c:v>1980.4538059557501</c:v>
                </c:pt>
                <c:pt idx="700">
                  <c:v>1975.7916505241401</c:v>
                </c:pt>
                <c:pt idx="701">
                  <c:v>1991.82801052733</c:v>
                </c:pt>
                <c:pt idx="702">
                  <c:v>1989.3371386368501</c:v>
                </c:pt>
                <c:pt idx="703">
                  <c:v>1987.98110932538</c:v>
                </c:pt>
                <c:pt idx="704">
                  <c:v>1989.9177059951301</c:v>
                </c:pt>
                <c:pt idx="705">
                  <c:v>1983.6656916960101</c:v>
                </c:pt>
                <c:pt idx="706">
                  <c:v>1990.0313689591601</c:v>
                </c:pt>
                <c:pt idx="707">
                  <c:v>2000.4849133768</c:v>
                </c:pt>
                <c:pt idx="708">
                  <c:v>1984.6931540318999</c:v>
                </c:pt>
                <c:pt idx="709">
                  <c:v>1989.2349810637199</c:v>
                </c:pt>
                <c:pt idx="710">
                  <c:v>1984.23898649441</c:v>
                </c:pt>
                <c:pt idx="711">
                  <c:v>1973.08610160685</c:v>
                </c:pt>
                <c:pt idx="712">
                  <c:v>1979.4045407534099</c:v>
                </c:pt>
                <c:pt idx="713">
                  <c:v>1976.42370583824</c:v>
                </c:pt>
                <c:pt idx="714">
                  <c:v>1963.5677387939099</c:v>
                </c:pt>
                <c:pt idx="715">
                  <c:v>1966.57868108464</c:v>
                </c:pt>
                <c:pt idx="716">
                  <c:v>1959.3917662286699</c:v>
                </c:pt>
                <c:pt idx="717">
                  <c:v>1957.4631015406301</c:v>
                </c:pt>
                <c:pt idx="718">
                  <c:v>1967.8391859508099</c:v>
                </c:pt>
                <c:pt idx="719">
                  <c:v>1963.25877776843</c:v>
                </c:pt>
                <c:pt idx="720">
                  <c:v>1960.74780371718</c:v>
                </c:pt>
                <c:pt idx="721">
                  <c:v>1965.8297689490701</c:v>
                </c:pt>
                <c:pt idx="722">
                  <c:v>1958.43792358159</c:v>
                </c:pt>
                <c:pt idx="723">
                  <c:v>1961.2027210132701</c:v>
                </c:pt>
                <c:pt idx="724">
                  <c:v>1968.0039948147401</c:v>
                </c:pt>
                <c:pt idx="725">
                  <c:v>1964.252025604</c:v>
                </c:pt>
                <c:pt idx="726">
                  <c:v>1967.7997484083701</c:v>
                </c:pt>
                <c:pt idx="727">
                  <c:v>1971.1823203685501</c:v>
                </c:pt>
                <c:pt idx="728">
                  <c:v>1966.30024096138</c:v>
                </c:pt>
                <c:pt idx="729">
                  <c:v>1978.77120819059</c:v>
                </c:pt>
                <c:pt idx="730">
                  <c:v>1983.9910754508401</c:v>
                </c:pt>
                <c:pt idx="731">
                  <c:v>1979.7170583309501</c:v>
                </c:pt>
                <c:pt idx="732">
                  <c:v>1980.66972117716</c:v>
                </c:pt>
                <c:pt idx="733">
                  <c:v>1973.3895061705</c:v>
                </c:pt>
                <c:pt idx="734">
                  <c:v>1969.23572425732</c:v>
                </c:pt>
                <c:pt idx="735">
                  <c:v>1983.9886244811</c:v>
                </c:pt>
                <c:pt idx="736">
                  <c:v>1978.6510677942299</c:v>
                </c:pt>
                <c:pt idx="737">
                  <c:v>1973.58995408499</c:v>
                </c:pt>
                <c:pt idx="738">
                  <c:v>1979.0082254092599</c:v>
                </c:pt>
                <c:pt idx="739">
                  <c:v>1977.4863007424999</c:v>
                </c:pt>
                <c:pt idx="740">
                  <c:v>1981.2845293817199</c:v>
                </c:pt>
                <c:pt idx="741">
                  <c:v>1992.0996405841299</c:v>
                </c:pt>
                <c:pt idx="742">
                  <c:v>1975.92038109901</c:v>
                </c:pt>
                <c:pt idx="743">
                  <c:v>1977.66130867433</c:v>
                </c:pt>
                <c:pt idx="744">
                  <c:v>1971.9841394638299</c:v>
                </c:pt>
                <c:pt idx="745">
                  <c:v>1958.7870051985999</c:v>
                </c:pt>
                <c:pt idx="746">
                  <c:v>1964.7623988733101</c:v>
                </c:pt>
                <c:pt idx="747">
                  <c:v>1971.5080416107</c:v>
                </c:pt>
                <c:pt idx="748">
                  <c:v>1962.7122786159</c:v>
                </c:pt>
                <c:pt idx="749">
                  <c:v>1970.38331116154</c:v>
                </c:pt>
                <c:pt idx="750">
                  <c:v>1965.2525774573401</c:v>
                </c:pt>
                <c:pt idx="751">
                  <c:v>1963.6931719674101</c:v>
                </c:pt>
                <c:pt idx="752">
                  <c:v>1981.31484103048</c:v>
                </c:pt>
                <c:pt idx="753">
                  <c:v>1977.8087323981199</c:v>
                </c:pt>
                <c:pt idx="754">
                  <c:v>1973.1772602762901</c:v>
                </c:pt>
                <c:pt idx="755">
                  <c:v>1979.6809157602599</c:v>
                </c:pt>
                <c:pt idx="756">
                  <c:v>1974.2015532748701</c:v>
                </c:pt>
                <c:pt idx="757">
                  <c:v>1979.72145175225</c:v>
                </c:pt>
                <c:pt idx="758">
                  <c:v>1992.50594036455</c:v>
                </c:pt>
                <c:pt idx="759">
                  <c:v>1981.6375490748701</c:v>
                </c:pt>
                <c:pt idx="760">
                  <c:v>1981.1700168572299</c:v>
                </c:pt>
                <c:pt idx="761">
                  <c:v>1980.91912308716</c:v>
                </c:pt>
                <c:pt idx="762">
                  <c:v>1968.1311826701401</c:v>
                </c:pt>
                <c:pt idx="763">
                  <c:v>1982.5521893932601</c:v>
                </c:pt>
                <c:pt idx="764">
                  <c:v>1992.01103591829</c:v>
                </c:pt>
                <c:pt idx="765">
                  <c:v>1984.3886716515101</c:v>
                </c:pt>
                <c:pt idx="766">
                  <c:v>1987.1759530652</c:v>
                </c:pt>
                <c:pt idx="767">
                  <c:v>1986.19099066788</c:v>
                </c:pt>
                <c:pt idx="768">
                  <c:v>1982.6336280071901</c:v>
                </c:pt>
                <c:pt idx="769">
                  <c:v>1995.4522935990799</c:v>
                </c:pt>
                <c:pt idx="770">
                  <c:v>1985.0253505012699</c:v>
                </c:pt>
                <c:pt idx="771">
                  <c:v>1974.4513627354499</c:v>
                </c:pt>
                <c:pt idx="772">
                  <c:v>1975.6126083310601</c:v>
                </c:pt>
                <c:pt idx="773">
                  <c:v>1966.8715624997999</c:v>
                </c:pt>
                <c:pt idx="774">
                  <c:v>1968.7526266207501</c:v>
                </c:pt>
                <c:pt idx="775">
                  <c:v>1979.9809957526199</c:v>
                </c:pt>
                <c:pt idx="776">
                  <c:v>1968.67074945431</c:v>
                </c:pt>
                <c:pt idx="777">
                  <c:v>1971.99161939125</c:v>
                </c:pt>
                <c:pt idx="778">
                  <c:v>1973.2078239028399</c:v>
                </c:pt>
                <c:pt idx="779">
                  <c:v>1969.0226714200201</c:v>
                </c:pt>
                <c:pt idx="780">
                  <c:v>1981.1810781838501</c:v>
                </c:pt>
                <c:pt idx="781">
                  <c:v>1982.59200198756</c:v>
                </c:pt>
                <c:pt idx="782">
                  <c:v>1971.96668653858</c:v>
                </c:pt>
                <c:pt idx="783">
                  <c:v>1978.98187646729</c:v>
                </c:pt>
                <c:pt idx="784">
                  <c:v>1970.1922020673801</c:v>
                </c:pt>
                <c:pt idx="785">
                  <c:v>1965.7403066878501</c:v>
                </c:pt>
                <c:pt idx="786">
                  <c:v>1979.1078466879401</c:v>
                </c:pt>
                <c:pt idx="787">
                  <c:v>1972.1878990206001</c:v>
                </c:pt>
                <c:pt idx="788">
                  <c:v>1965.0030384898901</c:v>
                </c:pt>
                <c:pt idx="789">
                  <c:v>1968.64124047216</c:v>
                </c:pt>
                <c:pt idx="790">
                  <c:v>1961.42368050798</c:v>
                </c:pt>
                <c:pt idx="791">
                  <c:v>1963.9069421118299</c:v>
                </c:pt>
                <c:pt idx="792">
                  <c:v>1976.2891334578701</c:v>
                </c:pt>
                <c:pt idx="793">
                  <c:v>1964.2919940208301</c:v>
                </c:pt>
                <c:pt idx="794">
                  <c:v>1968.0091902000399</c:v>
                </c:pt>
                <c:pt idx="795">
                  <c:v>1970.2577991231001</c:v>
                </c:pt>
                <c:pt idx="796">
                  <c:v>1961.3839828299599</c:v>
                </c:pt>
                <c:pt idx="797">
                  <c:v>1972.1810073827501</c:v>
                </c:pt>
                <c:pt idx="798">
                  <c:v>1980.36122943243</c:v>
                </c:pt>
                <c:pt idx="799">
                  <c:v>1971.84370509773</c:v>
                </c:pt>
                <c:pt idx="800">
                  <c:v>1973.75572409233</c:v>
                </c:pt>
                <c:pt idx="801">
                  <c:v>1970.8387470776499</c:v>
                </c:pt>
                <c:pt idx="802">
                  <c:v>1967.0990271160799</c:v>
                </c:pt>
                <c:pt idx="803">
                  <c:v>1979.8780292020199</c:v>
                </c:pt>
                <c:pt idx="804">
                  <c:v>1972.98524403295</c:v>
                </c:pt>
                <c:pt idx="805">
                  <c:v>1969.4504832289799</c:v>
                </c:pt>
                <c:pt idx="806">
                  <c:v>1967.5866835885899</c:v>
                </c:pt>
                <c:pt idx="807">
                  <c:v>1964.01884921089</c:v>
                </c:pt>
                <c:pt idx="808">
                  <c:v>1965.6026663631301</c:v>
                </c:pt>
                <c:pt idx="809">
                  <c:v>1973.49307160065</c:v>
                </c:pt>
                <c:pt idx="810">
                  <c:v>1966.3315508042001</c:v>
                </c:pt>
                <c:pt idx="811">
                  <c:v>1969.8661199259</c:v>
                </c:pt>
                <c:pt idx="812">
                  <c:v>1966.3130338256899</c:v>
                </c:pt>
                <c:pt idx="813">
                  <c:v>1960.0260078158401</c:v>
                </c:pt>
                <c:pt idx="814">
                  <c:v>1969.6340661399299</c:v>
                </c:pt>
                <c:pt idx="815">
                  <c:v>1975.90116432881</c:v>
                </c:pt>
                <c:pt idx="816">
                  <c:v>1971.72691424391</c:v>
                </c:pt>
                <c:pt idx="817">
                  <c:v>1979.46602801363</c:v>
                </c:pt>
                <c:pt idx="818">
                  <c:v>1973.4978712643899</c:v>
                </c:pt>
                <c:pt idx="819">
                  <c:v>1969.01597014549</c:v>
                </c:pt>
                <c:pt idx="820">
                  <c:v>1983.02241542861</c:v>
                </c:pt>
                <c:pt idx="821">
                  <c:v>1978.7951330230201</c:v>
                </c:pt>
                <c:pt idx="822">
                  <c:v>1969.9831426937999</c:v>
                </c:pt>
                <c:pt idx="823">
                  <c:v>1971.37065319933</c:v>
                </c:pt>
                <c:pt idx="824">
                  <c:v>1964.81547792829</c:v>
                </c:pt>
                <c:pt idx="825">
                  <c:v>1972.47549491579</c:v>
                </c:pt>
                <c:pt idx="826">
                  <c:v>1984.0644273606599</c:v>
                </c:pt>
                <c:pt idx="827">
                  <c:v>1977.17446448643</c:v>
                </c:pt>
                <c:pt idx="828">
                  <c:v>1977.50296282868</c:v>
                </c:pt>
                <c:pt idx="829">
                  <c:v>1982.7407550959599</c:v>
                </c:pt>
                <c:pt idx="830">
                  <c:v>1978.11606491099</c:v>
                </c:pt>
                <c:pt idx="831">
                  <c:v>1981.9199146266001</c:v>
                </c:pt>
                <c:pt idx="832">
                  <c:v>1984.36834113488</c:v>
                </c:pt>
                <c:pt idx="833">
                  <c:v>1978.1244532876501</c:v>
                </c:pt>
                <c:pt idx="834">
                  <c:v>1980.55629199442</c:v>
                </c:pt>
                <c:pt idx="835">
                  <c:v>1972.8230629980001</c:v>
                </c:pt>
                <c:pt idx="836">
                  <c:v>1966.98804732594</c:v>
                </c:pt>
                <c:pt idx="837">
                  <c:v>1978.2986028109799</c:v>
                </c:pt>
                <c:pt idx="838">
                  <c:v>1969.4893834717</c:v>
                </c:pt>
                <c:pt idx="839">
                  <c:v>1967.1356802472501</c:v>
                </c:pt>
                <c:pt idx="840">
                  <c:v>1964.2990314910001</c:v>
                </c:pt>
                <c:pt idx="841">
                  <c:v>1950.9127036678301</c:v>
                </c:pt>
                <c:pt idx="842">
                  <c:v>1959.53771904573</c:v>
                </c:pt>
                <c:pt idx="843">
                  <c:v>1971.39846900005</c:v>
                </c:pt>
                <c:pt idx="844">
                  <c:v>1962.7247631032101</c:v>
                </c:pt>
                <c:pt idx="845">
                  <c:v>1965.6980400370501</c:v>
                </c:pt>
                <c:pt idx="846">
                  <c:v>1962.37315313149</c:v>
                </c:pt>
                <c:pt idx="847">
                  <c:v>1956.0617117691199</c:v>
                </c:pt>
                <c:pt idx="848">
                  <c:v>1968.3880103638801</c:v>
                </c:pt>
                <c:pt idx="849">
                  <c:v>1968.5239608905599</c:v>
                </c:pt>
                <c:pt idx="850">
                  <c:v>1961.9706277002499</c:v>
                </c:pt>
                <c:pt idx="851">
                  <c:v>1965.9932398938099</c:v>
                </c:pt>
                <c:pt idx="852">
                  <c:v>1966.0489885228401</c:v>
                </c:pt>
                <c:pt idx="853">
                  <c:v>1962.77339956795</c:v>
                </c:pt>
                <c:pt idx="854">
                  <c:v>1977.6368603153201</c:v>
                </c:pt>
                <c:pt idx="855">
                  <c:v>1976.66288023783</c:v>
                </c:pt>
                <c:pt idx="856">
                  <c:v>1973.6469077535601</c:v>
                </c:pt>
                <c:pt idx="857">
                  <c:v>1972.1749643058599</c:v>
                </c:pt>
                <c:pt idx="858">
                  <c:v>1964.03963363194</c:v>
                </c:pt>
                <c:pt idx="859">
                  <c:v>1966.7331955639299</c:v>
                </c:pt>
                <c:pt idx="860">
                  <c:v>1976.6208197328101</c:v>
                </c:pt>
                <c:pt idx="861">
                  <c:v>1967.0758974666901</c:v>
                </c:pt>
                <c:pt idx="862">
                  <c:v>1966.7723235936101</c:v>
                </c:pt>
                <c:pt idx="863">
                  <c:v>1967.19770199292</c:v>
                </c:pt>
                <c:pt idx="864">
                  <c:v>1963.73739497376</c:v>
                </c:pt>
                <c:pt idx="865">
                  <c:v>1973.8181185036699</c:v>
                </c:pt>
                <c:pt idx="866">
                  <c:v>1980.2692268808601</c:v>
                </c:pt>
                <c:pt idx="867">
                  <c:v>1972.0031933175601</c:v>
                </c:pt>
                <c:pt idx="868">
                  <c:v>1978.3758385363401</c:v>
                </c:pt>
                <c:pt idx="869">
                  <c:v>1976.3161098298201</c:v>
                </c:pt>
                <c:pt idx="870">
                  <c:v>1971.0224102903701</c:v>
                </c:pt>
                <c:pt idx="871">
                  <c:v>1980.7605255665701</c:v>
                </c:pt>
                <c:pt idx="872">
                  <c:v>1978.59494043722</c:v>
                </c:pt>
                <c:pt idx="873">
                  <c:v>1972.69878474237</c:v>
                </c:pt>
                <c:pt idx="874">
                  <c:v>1973.6915423118101</c:v>
                </c:pt>
                <c:pt idx="875">
                  <c:v>1966.7823447251899</c:v>
                </c:pt>
                <c:pt idx="876">
                  <c:v>1969.4176555709701</c:v>
                </c:pt>
                <c:pt idx="877">
                  <c:v>1979.63303744463</c:v>
                </c:pt>
                <c:pt idx="878">
                  <c:v>1966.7454860210501</c:v>
                </c:pt>
                <c:pt idx="879">
                  <c:v>1969.1212984383999</c:v>
                </c:pt>
                <c:pt idx="880">
                  <c:v>1963.58009080996</c:v>
                </c:pt>
                <c:pt idx="881">
                  <c:v>1953.97161812685</c:v>
                </c:pt>
                <c:pt idx="882">
                  <c:v>1956.72874152857</c:v>
                </c:pt>
                <c:pt idx="883">
                  <c:v>1968.3652173712301</c:v>
                </c:pt>
                <c:pt idx="884">
                  <c:v>1962.19490618036</c:v>
                </c:pt>
                <c:pt idx="885">
                  <c:v>1979.3156590918099</c:v>
                </c:pt>
                <c:pt idx="886">
                  <c:v>1976.9325100051999</c:v>
                </c:pt>
                <c:pt idx="887">
                  <c:v>1984.6434592407199</c:v>
                </c:pt>
                <c:pt idx="888">
                  <c:v>2009.38797670911</c:v>
                </c:pt>
                <c:pt idx="889">
                  <c:v>2019.76725902823</c:v>
                </c:pt>
                <c:pt idx="890">
                  <c:v>2005.04542140384</c:v>
                </c:pt>
                <c:pt idx="891">
                  <c:v>2013.4195031792899</c:v>
                </c:pt>
                <c:pt idx="892">
                  <c:v>1997.6917312767901</c:v>
                </c:pt>
                <c:pt idx="893">
                  <c:v>1994.3564105606299</c:v>
                </c:pt>
                <c:pt idx="894">
                  <c:v>1998.3183980573899</c:v>
                </c:pt>
                <c:pt idx="895">
                  <c:v>1980.6545918864399</c:v>
                </c:pt>
                <c:pt idx="896">
                  <c:v>1975.98566384064</c:v>
                </c:pt>
                <c:pt idx="897">
                  <c:v>1983.1437461413</c:v>
                </c:pt>
                <c:pt idx="898">
                  <c:v>1966.4103143382199</c:v>
                </c:pt>
                <c:pt idx="899">
                  <c:v>1978.01218834877</c:v>
                </c:pt>
                <c:pt idx="900">
                  <c:v>1994.47611922842</c:v>
                </c:pt>
                <c:pt idx="901">
                  <c:v>1979.8510733492001</c:v>
                </c:pt>
                <c:pt idx="902">
                  <c:v>1988.7104995442</c:v>
                </c:pt>
                <c:pt idx="903">
                  <c:v>1985.3311118609799</c:v>
                </c:pt>
                <c:pt idx="904">
                  <c:v>1974.94135148908</c:v>
                </c:pt>
                <c:pt idx="905">
                  <c:v>1991.94563256843</c:v>
                </c:pt>
                <c:pt idx="906">
                  <c:v>1985.5392989438701</c:v>
                </c:pt>
                <c:pt idx="907">
                  <c:v>1967.806255875</c:v>
                </c:pt>
                <c:pt idx="908">
                  <c:v>1976.5348332539099</c:v>
                </c:pt>
                <c:pt idx="909">
                  <c:v>1961.53102103946</c:v>
                </c:pt>
                <c:pt idx="910">
                  <c:v>1960.6733948190499</c:v>
                </c:pt>
                <c:pt idx="911">
                  <c:v>1977.8481118964801</c:v>
                </c:pt>
                <c:pt idx="912">
                  <c:v>1962.4878604862599</c:v>
                </c:pt>
                <c:pt idx="913">
                  <c:v>1958.31011941113</c:v>
                </c:pt>
                <c:pt idx="914">
                  <c:v>1965.3165799180199</c:v>
                </c:pt>
                <c:pt idx="915">
                  <c:v>1960.89999860584</c:v>
                </c:pt>
                <c:pt idx="916">
                  <c:v>1971.47087299193</c:v>
                </c:pt>
                <c:pt idx="917">
                  <c:v>1982.4414013364001</c:v>
                </c:pt>
                <c:pt idx="918">
                  <c:v>1968.04796601915</c:v>
                </c:pt>
                <c:pt idx="919">
                  <c:v>1979.7243877619601</c:v>
                </c:pt>
                <c:pt idx="920">
                  <c:v>1989.5569994694999</c:v>
                </c:pt>
                <c:pt idx="921">
                  <c:v>1977.94880885882</c:v>
                </c:pt>
                <c:pt idx="922">
                  <c:v>1984.4372150972599</c:v>
                </c:pt>
                <c:pt idx="923">
                  <c:v>1983.1750502386501</c:v>
                </c:pt>
                <c:pt idx="924">
                  <c:v>1971.70099285949</c:v>
                </c:pt>
                <c:pt idx="925">
                  <c:v>1975.63199740704</c:v>
                </c:pt>
                <c:pt idx="926">
                  <c:v>1959.3275511184299</c:v>
                </c:pt>
                <c:pt idx="927">
                  <c:v>1948.47274671069</c:v>
                </c:pt>
                <c:pt idx="928">
                  <c:v>1961.5750345101001</c:v>
                </c:pt>
                <c:pt idx="929">
                  <c:v>1957.6515068773599</c:v>
                </c:pt>
                <c:pt idx="930">
                  <c:v>1956.4288059154501</c:v>
                </c:pt>
                <c:pt idx="931">
                  <c:v>1957.80562964096</c:v>
                </c:pt>
                <c:pt idx="932">
                  <c:v>1945.24590102159</c:v>
                </c:pt>
                <c:pt idx="933">
                  <c:v>1963.1168287855401</c:v>
                </c:pt>
                <c:pt idx="934">
                  <c:v>1979.7726566112101</c:v>
                </c:pt>
                <c:pt idx="935">
                  <c:v>1969.89146938299</c:v>
                </c:pt>
                <c:pt idx="936">
                  <c:v>1972.69598109771</c:v>
                </c:pt>
                <c:pt idx="937">
                  <c:v>1972.40591160592</c:v>
                </c:pt>
                <c:pt idx="938">
                  <c:v>1957.47750372464</c:v>
                </c:pt>
                <c:pt idx="939">
                  <c:v>1973.1931396533701</c:v>
                </c:pt>
                <c:pt idx="940">
                  <c:v>1972.2150155424599</c:v>
                </c:pt>
                <c:pt idx="941">
                  <c:v>1955.6819599814501</c:v>
                </c:pt>
                <c:pt idx="942">
                  <c:v>1967.90882722841</c:v>
                </c:pt>
                <c:pt idx="943">
                  <c:v>1956.29077802809</c:v>
                </c:pt>
                <c:pt idx="944">
                  <c:v>1954.1284858132799</c:v>
                </c:pt>
                <c:pt idx="945">
                  <c:v>1973.1724606647099</c:v>
                </c:pt>
                <c:pt idx="946">
                  <c:v>1962.3157468982299</c:v>
                </c:pt>
                <c:pt idx="947">
                  <c:v>1954.9468781329001</c:v>
                </c:pt>
                <c:pt idx="948">
                  <c:v>1961.7345484618099</c:v>
                </c:pt>
                <c:pt idx="949">
                  <c:v>1941.1780772571799</c:v>
                </c:pt>
                <c:pt idx="950">
                  <c:v>1947.72283113706</c:v>
                </c:pt>
                <c:pt idx="951">
                  <c:v>1957.85383411815</c:v>
                </c:pt>
                <c:pt idx="952">
                  <c:v>1948.90790245618</c:v>
                </c:pt>
                <c:pt idx="953">
                  <c:v>1954.4157338585701</c:v>
                </c:pt>
                <c:pt idx="954">
                  <c:v>1956.06031704828</c:v>
                </c:pt>
                <c:pt idx="955">
                  <c:v>1946.0983511592001</c:v>
                </c:pt>
                <c:pt idx="956">
                  <c:v>1963.60402455807</c:v>
                </c:pt>
                <c:pt idx="957">
                  <c:v>1967.33333251013</c:v>
                </c:pt>
                <c:pt idx="958">
                  <c:v>1955.6642444419699</c:v>
                </c:pt>
                <c:pt idx="959">
                  <c:v>1964.86767581041</c:v>
                </c:pt>
                <c:pt idx="960">
                  <c:v>1962.18737136645</c:v>
                </c:pt>
                <c:pt idx="961">
                  <c:v>1964.9449725178899</c:v>
                </c:pt>
                <c:pt idx="962">
                  <c:v>1978.5897078936</c:v>
                </c:pt>
                <c:pt idx="963">
                  <c:v>1972.8179433830801</c:v>
                </c:pt>
                <c:pt idx="964">
                  <c:v>1973.8816844256201</c:v>
                </c:pt>
                <c:pt idx="965">
                  <c:v>1981.6955846820099</c:v>
                </c:pt>
                <c:pt idx="966">
                  <c:v>1970.1789707718401</c:v>
                </c:pt>
                <c:pt idx="967">
                  <c:v>1977.40735847423</c:v>
                </c:pt>
                <c:pt idx="968">
                  <c:v>1982.5826305763801</c:v>
                </c:pt>
                <c:pt idx="969">
                  <c:v>1973.1142256138901</c:v>
                </c:pt>
                <c:pt idx="970">
                  <c:v>1977.0119806236601</c:v>
                </c:pt>
                <c:pt idx="971">
                  <c:v>1976.2620847686001</c:v>
                </c:pt>
                <c:pt idx="972">
                  <c:v>1969.09053951638</c:v>
                </c:pt>
                <c:pt idx="973">
                  <c:v>1979.62640175775</c:v>
                </c:pt>
                <c:pt idx="974">
                  <c:v>1982.1435812531499</c:v>
                </c:pt>
                <c:pt idx="975">
                  <c:v>1972.38530663238</c:v>
                </c:pt>
                <c:pt idx="976">
                  <c:v>1979.50212303072</c:v>
                </c:pt>
                <c:pt idx="977">
                  <c:v>1975.01803710996</c:v>
                </c:pt>
                <c:pt idx="978">
                  <c:v>1973.6399868118301</c:v>
                </c:pt>
                <c:pt idx="979">
                  <c:v>1981.53368932801</c:v>
                </c:pt>
                <c:pt idx="980">
                  <c:v>1975.8972758469499</c:v>
                </c:pt>
                <c:pt idx="981">
                  <c:v>1973.9271552376699</c:v>
                </c:pt>
                <c:pt idx="982">
                  <c:v>1978.35066835621</c:v>
                </c:pt>
                <c:pt idx="983">
                  <c:v>1968.86151828223</c:v>
                </c:pt>
                <c:pt idx="984">
                  <c:v>1974.3819887504301</c:v>
                </c:pt>
                <c:pt idx="985">
                  <c:v>1984.03525814918</c:v>
                </c:pt>
                <c:pt idx="986">
                  <c:v>1981.1889113817699</c:v>
                </c:pt>
                <c:pt idx="987">
                  <c:v>1988.66104894454</c:v>
                </c:pt>
                <c:pt idx="988">
                  <c:v>1981.7797138324599</c:v>
                </c:pt>
                <c:pt idx="989">
                  <c:v>1972.5553178334701</c:v>
                </c:pt>
                <c:pt idx="990">
                  <c:v>1985.15291444284</c:v>
                </c:pt>
                <c:pt idx="991">
                  <c:v>1983.9564457819799</c:v>
                </c:pt>
                <c:pt idx="992">
                  <c:v>1971.60877996724</c:v>
                </c:pt>
                <c:pt idx="993">
                  <c:v>1970.6449227917999</c:v>
                </c:pt>
                <c:pt idx="994">
                  <c:v>1957.51997827317</c:v>
                </c:pt>
                <c:pt idx="995">
                  <c:v>1955.91432396764</c:v>
                </c:pt>
                <c:pt idx="996">
                  <c:v>1968.5683276198499</c:v>
                </c:pt>
                <c:pt idx="997">
                  <c:v>1958.89541420812</c:v>
                </c:pt>
                <c:pt idx="998">
                  <c:v>1954.8059347779599</c:v>
                </c:pt>
                <c:pt idx="999">
                  <c:v>1952.65947371283</c:v>
                </c:pt>
                <c:pt idx="1000">
                  <c:v>1945.3666218554199</c:v>
                </c:pt>
                <c:pt idx="1001">
                  <c:v>1946.43612557557</c:v>
                </c:pt>
                <c:pt idx="1002">
                  <c:v>1957.9949381109</c:v>
                </c:pt>
                <c:pt idx="1003">
                  <c:v>1951.0501482201701</c:v>
                </c:pt>
                <c:pt idx="1004">
                  <c:v>1959.7808639423699</c:v>
                </c:pt>
                <c:pt idx="1005">
                  <c:v>1954.1321980912701</c:v>
                </c:pt>
                <c:pt idx="1006">
                  <c:v>1952.13136535636</c:v>
                </c:pt>
                <c:pt idx="1007">
                  <c:v>1965.7481770647501</c:v>
                </c:pt>
                <c:pt idx="1008">
                  <c:v>1973.87181444414</c:v>
                </c:pt>
                <c:pt idx="1009">
                  <c:v>1965.90610049303</c:v>
                </c:pt>
                <c:pt idx="1010">
                  <c:v>1969.11163764969</c:v>
                </c:pt>
                <c:pt idx="1011">
                  <c:v>1959.98069347808</c:v>
                </c:pt>
                <c:pt idx="1012">
                  <c:v>1965.7844248638701</c:v>
                </c:pt>
                <c:pt idx="1013">
                  <c:v>1978.93544959017</c:v>
                </c:pt>
                <c:pt idx="1014">
                  <c:v>1973.1427611906099</c:v>
                </c:pt>
                <c:pt idx="1015">
                  <c:v>1971.3570190906401</c:v>
                </c:pt>
                <c:pt idx="1016">
                  <c:v>1972.83785430445</c:v>
                </c:pt>
                <c:pt idx="1017">
                  <c:v>1965.5485738012601</c:v>
                </c:pt>
                <c:pt idx="1018">
                  <c:v>1969.6439214967399</c:v>
                </c:pt>
                <c:pt idx="1019">
                  <c:v>1973.5120124729799</c:v>
                </c:pt>
                <c:pt idx="1020">
                  <c:v>1965.8886301729699</c:v>
                </c:pt>
                <c:pt idx="1021">
                  <c:v>1962.9432192312499</c:v>
                </c:pt>
                <c:pt idx="1022">
                  <c:v>1958.4058494450701</c:v>
                </c:pt>
                <c:pt idx="1023">
                  <c:v>1952.31604106706</c:v>
                </c:pt>
                <c:pt idx="1024">
                  <c:v>1960.1509761109201</c:v>
                </c:pt>
                <c:pt idx="1025">
                  <c:v>1958.27742430069</c:v>
                </c:pt>
                <c:pt idx="1026">
                  <c:v>1951.7258141841201</c:v>
                </c:pt>
                <c:pt idx="1027">
                  <c:v>1954.5680927565099</c:v>
                </c:pt>
                <c:pt idx="1028">
                  <c:v>1950.6586009321099</c:v>
                </c:pt>
                <c:pt idx="1029">
                  <c:v>1953.3583115597201</c:v>
                </c:pt>
                <c:pt idx="1030">
                  <c:v>1965.6983103591199</c:v>
                </c:pt>
                <c:pt idx="1031">
                  <c:v>1961.30776999368</c:v>
                </c:pt>
                <c:pt idx="1032">
                  <c:v>1960.8478095801599</c:v>
                </c:pt>
                <c:pt idx="1033">
                  <c:v>1963.8550993880301</c:v>
                </c:pt>
                <c:pt idx="1034">
                  <c:v>1953.6977223235399</c:v>
                </c:pt>
                <c:pt idx="1035">
                  <c:v>1960.2296169767801</c:v>
                </c:pt>
                <c:pt idx="1036">
                  <c:v>1965.3308536716199</c:v>
                </c:pt>
                <c:pt idx="1037">
                  <c:v>1951.08940447591</c:v>
                </c:pt>
                <c:pt idx="1038">
                  <c:v>1954.0299681937199</c:v>
                </c:pt>
                <c:pt idx="1039">
                  <c:v>1953.8232384036901</c:v>
                </c:pt>
                <c:pt idx="1040">
                  <c:v>1951.67228325011</c:v>
                </c:pt>
                <c:pt idx="1041">
                  <c:v>1965.65837950882</c:v>
                </c:pt>
                <c:pt idx="1042">
                  <c:v>1967.1116151554299</c:v>
                </c:pt>
                <c:pt idx="1043">
                  <c:v>1962.7561271162001</c:v>
                </c:pt>
                <c:pt idx="1044">
                  <c:v>1972.9365892408</c:v>
                </c:pt>
                <c:pt idx="1045">
                  <c:v>1965.4450173099101</c:v>
                </c:pt>
                <c:pt idx="1046">
                  <c:v>1966.4713939832</c:v>
                </c:pt>
                <c:pt idx="1047">
                  <c:v>1979.67420539866</c:v>
                </c:pt>
                <c:pt idx="1048">
                  <c:v>1972.94983893024</c:v>
                </c:pt>
                <c:pt idx="1049">
                  <c:v>1968.47280083907</c:v>
                </c:pt>
                <c:pt idx="1050">
                  <c:v>1970.7625076426</c:v>
                </c:pt>
                <c:pt idx="1051">
                  <c:v>1961.56872893635</c:v>
                </c:pt>
                <c:pt idx="1052">
                  <c:v>1973.6513050073499</c:v>
                </c:pt>
                <c:pt idx="1053">
                  <c:v>1980.3747453271801</c:v>
                </c:pt>
                <c:pt idx="1054">
                  <c:v>1967.6439919639599</c:v>
                </c:pt>
                <c:pt idx="1055">
                  <c:v>1971.82046251478</c:v>
                </c:pt>
                <c:pt idx="1056">
                  <c:v>1970.8877278862601</c:v>
                </c:pt>
                <c:pt idx="1057">
                  <c:v>1962.83892973145</c:v>
                </c:pt>
                <c:pt idx="1058">
                  <c:v>1976.42952353943</c:v>
                </c:pt>
                <c:pt idx="1059">
                  <c:v>1973.1305003263201</c:v>
                </c:pt>
                <c:pt idx="1060">
                  <c:v>1964.08802116116</c:v>
                </c:pt>
                <c:pt idx="1061">
                  <c:v>1970.32290353295</c:v>
                </c:pt>
                <c:pt idx="1062">
                  <c:v>1966.99409061088</c:v>
                </c:pt>
                <c:pt idx="1063">
                  <c:v>1968.73311073934</c:v>
                </c:pt>
                <c:pt idx="1064">
                  <c:v>1983.8990735334901</c:v>
                </c:pt>
                <c:pt idx="1065">
                  <c:v>1976.29026767236</c:v>
                </c:pt>
                <c:pt idx="1066">
                  <c:v>1977.56384292744</c:v>
                </c:pt>
                <c:pt idx="1067">
                  <c:v>1979.73781637711</c:v>
                </c:pt>
                <c:pt idx="1068">
                  <c:v>1967.3261145086601</c:v>
                </c:pt>
                <c:pt idx="1069">
                  <c:v>1968.9681984572601</c:v>
                </c:pt>
                <c:pt idx="1070">
                  <c:v>1975.2107305899999</c:v>
                </c:pt>
                <c:pt idx="1071">
                  <c:v>1966.83489805811</c:v>
                </c:pt>
                <c:pt idx="1072">
                  <c:v>1963.86767727132</c:v>
                </c:pt>
                <c:pt idx="1073">
                  <c:v>1959.35227844733</c:v>
                </c:pt>
                <c:pt idx="1074">
                  <c:v>1955.5365775826299</c:v>
                </c:pt>
                <c:pt idx="1075">
                  <c:v>1968.97958960848</c:v>
                </c:pt>
                <c:pt idx="1076">
                  <c:v>1967.8198289454299</c:v>
                </c:pt>
                <c:pt idx="1077">
                  <c:v>1961.03871487117</c:v>
                </c:pt>
                <c:pt idx="1078">
                  <c:v>1964.2015392427099</c:v>
                </c:pt>
                <c:pt idx="1079">
                  <c:v>1960.9616871870001</c:v>
                </c:pt>
                <c:pt idx="1080">
                  <c:v>1960.3777428570399</c:v>
                </c:pt>
                <c:pt idx="1081">
                  <c:v>1972.84009541822</c:v>
                </c:pt>
                <c:pt idx="1082">
                  <c:v>1966.8252607189499</c:v>
                </c:pt>
                <c:pt idx="1083">
                  <c:v>1965.0830271852001</c:v>
                </c:pt>
                <c:pt idx="1084">
                  <c:v>1967.2626166136699</c:v>
                </c:pt>
                <c:pt idx="1085">
                  <c:v>1956.91478108875</c:v>
                </c:pt>
                <c:pt idx="1086">
                  <c:v>1967.00838468455</c:v>
                </c:pt>
                <c:pt idx="1087">
                  <c:v>1973.58849108307</c:v>
                </c:pt>
                <c:pt idx="1088">
                  <c:v>1967.36634468231</c:v>
                </c:pt>
                <c:pt idx="1089">
                  <c:v>1971.7480989297001</c:v>
                </c:pt>
                <c:pt idx="1090">
                  <c:v>1967.85926809118</c:v>
                </c:pt>
                <c:pt idx="1091">
                  <c:v>1962.60012229113</c:v>
                </c:pt>
                <c:pt idx="1092">
                  <c:v>1970.9242955262</c:v>
                </c:pt>
                <c:pt idx="1093">
                  <c:v>1964.3365861467901</c:v>
                </c:pt>
                <c:pt idx="1094">
                  <c:v>1956.3681772237101</c:v>
                </c:pt>
                <c:pt idx="1095">
                  <c:v>1957.7297759212599</c:v>
                </c:pt>
                <c:pt idx="1096">
                  <c:v>1952.68389305971</c:v>
                </c:pt>
                <c:pt idx="1097">
                  <c:v>1956.62157714051</c:v>
                </c:pt>
                <c:pt idx="1098">
                  <c:v>1971.98043213952</c:v>
                </c:pt>
                <c:pt idx="1099">
                  <c:v>1970.16744187777</c:v>
                </c:pt>
                <c:pt idx="1100">
                  <c:v>1975.2445672379599</c:v>
                </c:pt>
                <c:pt idx="1101">
                  <c:v>1978.1111242148199</c:v>
                </c:pt>
                <c:pt idx="1102">
                  <c:v>1970.17760685848</c:v>
                </c:pt>
                <c:pt idx="1103">
                  <c:v>1972.57827920102</c:v>
                </c:pt>
                <c:pt idx="1104">
                  <c:v>1981.0196180865</c:v>
                </c:pt>
                <c:pt idx="1105">
                  <c:v>1968.3728093228599</c:v>
                </c:pt>
                <c:pt idx="1106">
                  <c:v>1974.7260566182699</c:v>
                </c:pt>
                <c:pt idx="1107">
                  <c:v>1972.70715811882</c:v>
                </c:pt>
                <c:pt idx="1108">
                  <c:v>1970.7258931358101</c:v>
                </c:pt>
                <c:pt idx="1109">
                  <c:v>1981.28770148887</c:v>
                </c:pt>
                <c:pt idx="1110">
                  <c:v>1986.5425197535601</c:v>
                </c:pt>
                <c:pt idx="1111">
                  <c:v>1980.83012736097</c:v>
                </c:pt>
                <c:pt idx="1112">
                  <c:v>1985.2728143715699</c:v>
                </c:pt>
                <c:pt idx="1113">
                  <c:v>1973.8904548865701</c:v>
                </c:pt>
                <c:pt idx="1114">
                  <c:v>1971.6881672690399</c:v>
                </c:pt>
                <c:pt idx="1115">
                  <c:v>1980.53656924085</c:v>
                </c:pt>
                <c:pt idx="1116">
                  <c:v>1973.83146969001</c:v>
                </c:pt>
                <c:pt idx="1117">
                  <c:v>1969.77970605363</c:v>
                </c:pt>
                <c:pt idx="1118">
                  <c:v>1967.5126486992599</c:v>
                </c:pt>
                <c:pt idx="1119">
                  <c:v>1960.2374748519601</c:v>
                </c:pt>
                <c:pt idx="1120">
                  <c:v>1966.6551811648201</c:v>
                </c:pt>
                <c:pt idx="1121">
                  <c:v>1979.17545642556</c:v>
                </c:pt>
                <c:pt idx="1122">
                  <c:v>1971.08268666557</c:v>
                </c:pt>
                <c:pt idx="1123">
                  <c:v>1975.3361382807</c:v>
                </c:pt>
                <c:pt idx="1124">
                  <c:v>1972.1441367411101</c:v>
                </c:pt>
                <c:pt idx="1125">
                  <c:v>1969.1146020318199</c:v>
                </c:pt>
                <c:pt idx="1126">
                  <c:v>1980.98413942397</c:v>
                </c:pt>
                <c:pt idx="1127">
                  <c:v>1983.54440796411</c:v>
                </c:pt>
                <c:pt idx="1128">
                  <c:v>1976.24839998435</c:v>
                </c:pt>
                <c:pt idx="1129">
                  <c:v>1984.1800039039099</c:v>
                </c:pt>
                <c:pt idx="1130">
                  <c:v>1976.59403751027</c:v>
                </c:pt>
                <c:pt idx="1131">
                  <c:v>1977.1581008293299</c:v>
                </c:pt>
                <c:pt idx="1132">
                  <c:v>1994.93545411949</c:v>
                </c:pt>
                <c:pt idx="1133">
                  <c:v>1989.7183104402</c:v>
                </c:pt>
                <c:pt idx="1134">
                  <c:v>1990.2383777487501</c:v>
                </c:pt>
                <c:pt idx="1135">
                  <c:v>1989.8202374490199</c:v>
                </c:pt>
                <c:pt idx="1136">
                  <c:v>1976.7037859787399</c:v>
                </c:pt>
                <c:pt idx="1137">
                  <c:v>1986.5616824116801</c:v>
                </c:pt>
                <c:pt idx="1138">
                  <c:v>1999.70017759652</c:v>
                </c:pt>
                <c:pt idx="1139">
                  <c:v>1987.16525831593</c:v>
                </c:pt>
                <c:pt idx="1140">
                  <c:v>1992.6595019456699</c:v>
                </c:pt>
                <c:pt idx="1141">
                  <c:v>1993.96748848175</c:v>
                </c:pt>
                <c:pt idx="1142">
                  <c:v>1992.5791475322101</c:v>
                </c:pt>
                <c:pt idx="1143">
                  <c:v>2010.55143500647</c:v>
                </c:pt>
                <c:pt idx="1144">
                  <c:v>2012.3413446199299</c:v>
                </c:pt>
                <c:pt idx="1145">
                  <c:v>2002.1252772974201</c:v>
                </c:pt>
                <c:pt idx="1146">
                  <c:v>2009.1489916953201</c:v>
                </c:pt>
                <c:pt idx="1147">
                  <c:v>2003.4088030283699</c:v>
                </c:pt>
                <c:pt idx="1148">
                  <c:v>1997.1480696251999</c:v>
                </c:pt>
                <c:pt idx="1149">
                  <c:v>2008.6328749709401</c:v>
                </c:pt>
                <c:pt idx="1150">
                  <c:v>1999.6829157049999</c:v>
                </c:pt>
                <c:pt idx="1151">
                  <c:v>1996.4988700930801</c:v>
                </c:pt>
                <c:pt idx="1152">
                  <c:v>2002.4204490580801</c:v>
                </c:pt>
                <c:pt idx="1153">
                  <c:v>1992.46182537549</c:v>
                </c:pt>
                <c:pt idx="1154">
                  <c:v>1997.7343538068901</c:v>
                </c:pt>
                <c:pt idx="1155">
                  <c:v>2009.69533616892</c:v>
                </c:pt>
                <c:pt idx="1156">
                  <c:v>1997.50614945915</c:v>
                </c:pt>
                <c:pt idx="1157">
                  <c:v>1998.43435577063</c:v>
                </c:pt>
                <c:pt idx="1158">
                  <c:v>1994.0947177737601</c:v>
                </c:pt>
                <c:pt idx="1159">
                  <c:v>1979.4432934798899</c:v>
                </c:pt>
                <c:pt idx="1160">
                  <c:v>1988.1241607642401</c:v>
                </c:pt>
                <c:pt idx="1161">
                  <c:v>1985.4402998032199</c:v>
                </c:pt>
                <c:pt idx="1162">
                  <c:v>1976.0553879517399</c:v>
                </c:pt>
                <c:pt idx="1163">
                  <c:v>1978.1546824213899</c:v>
                </c:pt>
                <c:pt idx="1164">
                  <c:v>1972.3407344105101</c:v>
                </c:pt>
                <c:pt idx="1165">
                  <c:v>1969.7112930308499</c:v>
                </c:pt>
                <c:pt idx="1166">
                  <c:v>1989.11235915324</c:v>
                </c:pt>
                <c:pt idx="1167">
                  <c:v>1983.3151915667399</c:v>
                </c:pt>
                <c:pt idx="1168">
                  <c:v>1983.8823544325501</c:v>
                </c:pt>
                <c:pt idx="1169">
                  <c:v>1985.6331889324699</c:v>
                </c:pt>
                <c:pt idx="1170">
                  <c:v>1976.21158019774</c:v>
                </c:pt>
                <c:pt idx="1171">
                  <c:v>1983.3747567990599</c:v>
                </c:pt>
                <c:pt idx="1172">
                  <c:v>1996.6955474742299</c:v>
                </c:pt>
                <c:pt idx="1173">
                  <c:v>1983.6615507794299</c:v>
                </c:pt>
                <c:pt idx="1174">
                  <c:v>1988.86961124549</c:v>
                </c:pt>
                <c:pt idx="1175">
                  <c:v>1986.60910416919</c:v>
                </c:pt>
                <c:pt idx="1176">
                  <c:v>1979.8705630392999</c:v>
                </c:pt>
                <c:pt idx="1177">
                  <c:v>1996.7987812092999</c:v>
                </c:pt>
                <c:pt idx="1178">
                  <c:v>1997.7306032993899</c:v>
                </c:pt>
                <c:pt idx="1179">
                  <c:v>1989.64799017376</c:v>
                </c:pt>
                <c:pt idx="1180">
                  <c:v>1996.1547754161199</c:v>
                </c:pt>
                <c:pt idx="1181">
                  <c:v>1990.7254052973001</c:v>
                </c:pt>
                <c:pt idx="1182">
                  <c:v>1990.1988813105299</c:v>
                </c:pt>
                <c:pt idx="1183">
                  <c:v>2003.6742439201801</c:v>
                </c:pt>
                <c:pt idx="1184">
                  <c:v>1995.40354581982</c:v>
                </c:pt>
                <c:pt idx="1185">
                  <c:v>1994.7563098958001</c:v>
                </c:pt>
                <c:pt idx="1186">
                  <c:v>2000.4887950545899</c:v>
                </c:pt>
                <c:pt idx="1187">
                  <c:v>1991.8157546765201</c:v>
                </c:pt>
                <c:pt idx="1188">
                  <c:v>1998.3890945236101</c:v>
                </c:pt>
                <c:pt idx="1189">
                  <c:v>2006.3172260359599</c:v>
                </c:pt>
                <c:pt idx="1190">
                  <c:v>1995.44458905909</c:v>
                </c:pt>
                <c:pt idx="1191">
                  <c:v>2003.19898374692</c:v>
                </c:pt>
                <c:pt idx="1192">
                  <c:v>2002.5681905523199</c:v>
                </c:pt>
                <c:pt idx="1193">
                  <c:v>1993.9173847904301</c:v>
                </c:pt>
                <c:pt idx="1194">
                  <c:v>2010.04907996626</c:v>
                </c:pt>
                <c:pt idx="1195">
                  <c:v>2013.16997542542</c:v>
                </c:pt>
                <c:pt idx="1196">
                  <c:v>2007.1553143884801</c:v>
                </c:pt>
                <c:pt idx="1197">
                  <c:v>2015.34715983814</c:v>
                </c:pt>
                <c:pt idx="1198">
                  <c:v>2006.9248293109699</c:v>
                </c:pt>
                <c:pt idx="1199">
                  <c:v>2005.17646764441</c:v>
                </c:pt>
                <c:pt idx="1200">
                  <c:v>2019.51839733309</c:v>
                </c:pt>
                <c:pt idx="1201">
                  <c:v>2010.7350159738701</c:v>
                </c:pt>
                <c:pt idx="1202">
                  <c:v>2008.5044416180899</c:v>
                </c:pt>
                <c:pt idx="1203">
                  <c:v>2014.7030875709099</c:v>
                </c:pt>
                <c:pt idx="1204">
                  <c:v>2005.5874644546</c:v>
                </c:pt>
                <c:pt idx="1205">
                  <c:v>2013.5857223975199</c:v>
                </c:pt>
                <c:pt idx="1206">
                  <c:v>2023.85265857324</c:v>
                </c:pt>
                <c:pt idx="1207">
                  <c:v>2016.00387191353</c:v>
                </c:pt>
                <c:pt idx="1208">
                  <c:v>2021.051608254</c:v>
                </c:pt>
                <c:pt idx="1209">
                  <c:v>2018.58816521637</c:v>
                </c:pt>
                <c:pt idx="1210">
                  <c:v>2009.8618110395701</c:v>
                </c:pt>
                <c:pt idx="1211">
                  <c:v>2024.0105730723501</c:v>
                </c:pt>
                <c:pt idx="1212">
                  <c:v>2027.4326225961199</c:v>
                </c:pt>
                <c:pt idx="1213">
                  <c:v>2022.7261604862799</c:v>
                </c:pt>
                <c:pt idx="1214">
                  <c:v>2025.98669779749</c:v>
                </c:pt>
                <c:pt idx="1215">
                  <c:v>2017.9099739472699</c:v>
                </c:pt>
                <c:pt idx="1216">
                  <c:v>2013.5736821816799</c:v>
                </c:pt>
                <c:pt idx="1217">
                  <c:v>2025.2707883482001</c:v>
                </c:pt>
                <c:pt idx="1218">
                  <c:v>2018.3937970334</c:v>
                </c:pt>
                <c:pt idx="1219">
                  <c:v>2013.61494310019</c:v>
                </c:pt>
                <c:pt idx="1220">
                  <c:v>2016.9906274760499</c:v>
                </c:pt>
                <c:pt idx="1221">
                  <c:v>2005.28535441795</c:v>
                </c:pt>
                <c:pt idx="1222">
                  <c:v>2013.36805631987</c:v>
                </c:pt>
                <c:pt idx="1223">
                  <c:v>2025.27372511764</c:v>
                </c:pt>
                <c:pt idx="1224">
                  <c:v>2015.6223564034001</c:v>
                </c:pt>
                <c:pt idx="1225">
                  <c:v>2023.0661346968</c:v>
                </c:pt>
                <c:pt idx="1226">
                  <c:v>2021.7944657947201</c:v>
                </c:pt>
                <c:pt idx="1227">
                  <c:v>2010.2712201152599</c:v>
                </c:pt>
                <c:pt idx="1228">
                  <c:v>2028.5658513178</c:v>
                </c:pt>
                <c:pt idx="1229">
                  <c:v>2031.69662015842</c:v>
                </c:pt>
                <c:pt idx="1230">
                  <c:v>2025.22544131517</c:v>
                </c:pt>
                <c:pt idx="1231">
                  <c:v>2033.17671696244</c:v>
                </c:pt>
                <c:pt idx="1232">
                  <c:v>2024.6740692439801</c:v>
                </c:pt>
                <c:pt idx="1233">
                  <c:v>2021.5632208852001</c:v>
                </c:pt>
                <c:pt idx="1234">
                  <c:v>2037.10638773133</c:v>
                </c:pt>
                <c:pt idx="1235">
                  <c:v>2027.4814745046299</c:v>
                </c:pt>
                <c:pt idx="1236">
                  <c:v>2024.7639909192201</c:v>
                </c:pt>
                <c:pt idx="1237">
                  <c:v>2027.4104475925401</c:v>
                </c:pt>
                <c:pt idx="1238">
                  <c:v>2019.0587367036901</c:v>
                </c:pt>
                <c:pt idx="1239">
                  <c:v>2025.1208642675099</c:v>
                </c:pt>
                <c:pt idx="1240">
                  <c:v>2034.049454083</c:v>
                </c:pt>
                <c:pt idx="1241">
                  <c:v>2025.1995984304499</c:v>
                </c:pt>
                <c:pt idx="1242">
                  <c:v>2031.4960095512699</c:v>
                </c:pt>
                <c:pt idx="1243">
                  <c:v>2028.87860262613</c:v>
                </c:pt>
                <c:pt idx="1244">
                  <c:v>2019.34319160533</c:v>
                </c:pt>
                <c:pt idx="1245">
                  <c:v>2028.68549285575</c:v>
                </c:pt>
                <c:pt idx="1246">
                  <c:v>2029.9067906990099</c:v>
                </c:pt>
                <c:pt idx="1247">
                  <c:v>2023.1104639191201</c:v>
                </c:pt>
                <c:pt idx="1248">
                  <c:v>2029.7932232404301</c:v>
                </c:pt>
                <c:pt idx="1249">
                  <c:v>2021.5472446578401</c:v>
                </c:pt>
                <c:pt idx="1250">
                  <c:v>2016.34595068521</c:v>
                </c:pt>
                <c:pt idx="1251">
                  <c:v>2032.49101888726</c:v>
                </c:pt>
                <c:pt idx="1252">
                  <c:v>2026.4217716615899</c:v>
                </c:pt>
                <c:pt idx="1253">
                  <c:v>2022.95406653747</c:v>
                </c:pt>
                <c:pt idx="1254">
                  <c:v>2026.1327562189999</c:v>
                </c:pt>
                <c:pt idx="1255">
                  <c:v>2012.6023983939399</c:v>
                </c:pt>
                <c:pt idx="1256">
                  <c:v>2017.96721348251</c:v>
                </c:pt>
                <c:pt idx="1257">
                  <c:v>2027.6927132814899</c:v>
                </c:pt>
                <c:pt idx="1258">
                  <c:v>2015.87492996797</c:v>
                </c:pt>
                <c:pt idx="1259">
                  <c:v>2019.9212462555499</c:v>
                </c:pt>
                <c:pt idx="1260">
                  <c:v>2017.80691459945</c:v>
                </c:pt>
                <c:pt idx="1261">
                  <c:v>2008.45038022565</c:v>
                </c:pt>
                <c:pt idx="1262">
                  <c:v>2021.4537884264601</c:v>
                </c:pt>
                <c:pt idx="1263">
                  <c:v>2021.32130087306</c:v>
                </c:pt>
                <c:pt idx="1264">
                  <c:v>2014.4825267011699</c:v>
                </c:pt>
                <c:pt idx="1265">
                  <c:v>2017.93618789164</c:v>
                </c:pt>
                <c:pt idx="1266">
                  <c:v>2010.0440099330599</c:v>
                </c:pt>
                <c:pt idx="1267">
                  <c:v>2006.8858881532999</c:v>
                </c:pt>
                <c:pt idx="1268">
                  <c:v>2020.3466933984901</c:v>
                </c:pt>
                <c:pt idx="1269">
                  <c:v>2010.8363151209101</c:v>
                </c:pt>
                <c:pt idx="1270">
                  <c:v>2005.55019067227</c:v>
                </c:pt>
                <c:pt idx="1271">
                  <c:v>2007.90019805258</c:v>
                </c:pt>
                <c:pt idx="1272">
                  <c:v>1996.9569875937</c:v>
                </c:pt>
                <c:pt idx="1273">
                  <c:v>2003.3073247852601</c:v>
                </c:pt>
                <c:pt idx="1274">
                  <c:v>2016.7047112396699</c:v>
                </c:pt>
                <c:pt idx="1275">
                  <c:v>2006.3323902731199</c:v>
                </c:pt>
                <c:pt idx="1276">
                  <c:v>2013.63574470514</c:v>
                </c:pt>
                <c:pt idx="1277">
                  <c:v>2014.4244026680501</c:v>
                </c:pt>
                <c:pt idx="1278">
                  <c:v>2004.0860127435501</c:v>
                </c:pt>
                <c:pt idx="1279">
                  <c:v>2017.9707159130401</c:v>
                </c:pt>
                <c:pt idx="1280">
                  <c:v>2018.23939154204</c:v>
                </c:pt>
                <c:pt idx="1281">
                  <c:v>2005.70714217775</c:v>
                </c:pt>
                <c:pt idx="1282">
                  <c:v>2012.43136304581</c:v>
                </c:pt>
                <c:pt idx="1283">
                  <c:v>2005.17759884765</c:v>
                </c:pt>
                <c:pt idx="1284">
                  <c:v>2005.16990924587</c:v>
                </c:pt>
                <c:pt idx="1285">
                  <c:v>2021.27050213486</c:v>
                </c:pt>
                <c:pt idx="1286">
                  <c:v>2013.8985972506</c:v>
                </c:pt>
                <c:pt idx="1287">
                  <c:v>2010.4386188267899</c:v>
                </c:pt>
                <c:pt idx="1288">
                  <c:v>2015.51423747949</c:v>
                </c:pt>
                <c:pt idx="1289">
                  <c:v>2003.7551888462301</c:v>
                </c:pt>
                <c:pt idx="1290">
                  <c:v>2008.3913934472901</c:v>
                </c:pt>
                <c:pt idx="1291">
                  <c:v>2018.1197199968501</c:v>
                </c:pt>
                <c:pt idx="1292">
                  <c:v>2007.1740687812301</c:v>
                </c:pt>
                <c:pt idx="1293">
                  <c:v>2010.13559491457</c:v>
                </c:pt>
                <c:pt idx="1294">
                  <c:v>2011.5361730746999</c:v>
                </c:pt>
                <c:pt idx="1295">
                  <c:v>2001.89535339331</c:v>
                </c:pt>
                <c:pt idx="1296">
                  <c:v>2015.62370944175</c:v>
                </c:pt>
                <c:pt idx="1297">
                  <c:v>2017.9764025576101</c:v>
                </c:pt>
                <c:pt idx="1298">
                  <c:v>2009.5317021794101</c:v>
                </c:pt>
                <c:pt idx="1299">
                  <c:v>2019.6754591609599</c:v>
                </c:pt>
                <c:pt idx="1300">
                  <c:v>2020.46403490543</c:v>
                </c:pt>
                <c:pt idx="1301">
                  <c:v>2018.37822662035</c:v>
                </c:pt>
                <c:pt idx="1302">
                  <c:v>2032.04204477188</c:v>
                </c:pt>
                <c:pt idx="1303">
                  <c:v>2026.1516712851001</c:v>
                </c:pt>
                <c:pt idx="1304">
                  <c:v>2024.5379893310201</c:v>
                </c:pt>
                <c:pt idx="1305">
                  <c:v>2025.33385400926</c:v>
                </c:pt>
                <c:pt idx="1306">
                  <c:v>2011.08221419133</c:v>
                </c:pt>
                <c:pt idx="1307">
                  <c:v>2013.2281566189799</c:v>
                </c:pt>
                <c:pt idx="1308">
                  <c:v>2027.32178951168</c:v>
                </c:pt>
                <c:pt idx="1309">
                  <c:v>2021.00137764582</c:v>
                </c:pt>
                <c:pt idx="1310">
                  <c:v>2024.43054820311</c:v>
                </c:pt>
                <c:pt idx="1311">
                  <c:v>2021.1257131861501</c:v>
                </c:pt>
                <c:pt idx="1312">
                  <c:v>2012.0435855953101</c:v>
                </c:pt>
                <c:pt idx="1313">
                  <c:v>2029.09676997568</c:v>
                </c:pt>
                <c:pt idx="1314">
                  <c:v>2035.49674251082</c:v>
                </c:pt>
                <c:pt idx="1315">
                  <c:v>2023.0381977951099</c:v>
                </c:pt>
                <c:pt idx="1316">
                  <c:v>2025.7045422003901</c:v>
                </c:pt>
                <c:pt idx="1317">
                  <c:v>2020.8039952875999</c:v>
                </c:pt>
                <c:pt idx="1318">
                  <c:v>2022.5397324247599</c:v>
                </c:pt>
                <c:pt idx="1319">
                  <c:v>2041.9830402928501</c:v>
                </c:pt>
                <c:pt idx="1320">
                  <c:v>2033.3090695231399</c:v>
                </c:pt>
                <c:pt idx="1321">
                  <c:v>2025.5951221458899</c:v>
                </c:pt>
                <c:pt idx="1322">
                  <c:v>2025.30883883466</c:v>
                </c:pt>
                <c:pt idx="1323">
                  <c:v>2014.4707029751601</c:v>
                </c:pt>
                <c:pt idx="1324">
                  <c:v>2014.96570033477</c:v>
                </c:pt>
                <c:pt idx="1325">
                  <c:v>2020.57371490129</c:v>
                </c:pt>
                <c:pt idx="1326">
                  <c:v>2007.9387366753299</c:v>
                </c:pt>
                <c:pt idx="1327">
                  <c:v>2009.2570026408</c:v>
                </c:pt>
                <c:pt idx="1328">
                  <c:v>2005.9570497418099</c:v>
                </c:pt>
                <c:pt idx="1329">
                  <c:v>1999.4767281055399</c:v>
                </c:pt>
                <c:pt idx="1330">
                  <c:v>2011.19368240738</c:v>
                </c:pt>
                <c:pt idx="1331">
                  <c:v>2013.7331040495501</c:v>
                </c:pt>
                <c:pt idx="1332">
                  <c:v>2006.34776941567</c:v>
                </c:pt>
                <c:pt idx="1333">
                  <c:v>2008.4550422658899</c:v>
                </c:pt>
                <c:pt idx="1334">
                  <c:v>2002.7396847882501</c:v>
                </c:pt>
                <c:pt idx="1335">
                  <c:v>2000.5983718070099</c:v>
                </c:pt>
                <c:pt idx="1336">
                  <c:v>2016.92411045466</c:v>
                </c:pt>
                <c:pt idx="1337">
                  <c:v>2008.9063999780001</c:v>
                </c:pt>
                <c:pt idx="1338">
                  <c:v>2008.31497357738</c:v>
                </c:pt>
                <c:pt idx="1339">
                  <c:v>2010.54147956975</c:v>
                </c:pt>
                <c:pt idx="1340">
                  <c:v>2002.40679929365</c:v>
                </c:pt>
                <c:pt idx="1341">
                  <c:v>2006.7683934767999</c:v>
                </c:pt>
                <c:pt idx="1342">
                  <c:v>2015.5719470806</c:v>
                </c:pt>
                <c:pt idx="1343">
                  <c:v>1999.7484411170699</c:v>
                </c:pt>
                <c:pt idx="1344">
                  <c:v>2006.6212843849901</c:v>
                </c:pt>
                <c:pt idx="1345">
                  <c:v>2005.85448897219</c:v>
                </c:pt>
                <c:pt idx="1346">
                  <c:v>1996.5540055312599</c:v>
                </c:pt>
                <c:pt idx="1347">
                  <c:v>2011.2900973231799</c:v>
                </c:pt>
                <c:pt idx="1348">
                  <c:v>2015.5743432966699</c:v>
                </c:pt>
                <c:pt idx="1349">
                  <c:v>2011.85180110845</c:v>
                </c:pt>
                <c:pt idx="1350">
                  <c:v>2021.58298040977</c:v>
                </c:pt>
                <c:pt idx="1351">
                  <c:v>2014.4454762514099</c:v>
                </c:pt>
                <c:pt idx="1352">
                  <c:v>2015.0349331948801</c:v>
                </c:pt>
                <c:pt idx="1353">
                  <c:v>2032.0004466117</c:v>
                </c:pt>
                <c:pt idx="1354">
                  <c:v>2027.1598391769301</c:v>
                </c:pt>
                <c:pt idx="1355">
                  <c:v>2025.25435388045</c:v>
                </c:pt>
                <c:pt idx="1356">
                  <c:v>2025.4413018186401</c:v>
                </c:pt>
                <c:pt idx="1357">
                  <c:v>2017.96018716408</c:v>
                </c:pt>
                <c:pt idx="1358">
                  <c:v>2028.5179127097599</c:v>
                </c:pt>
                <c:pt idx="1359">
                  <c:v>2039.15116754011</c:v>
                </c:pt>
                <c:pt idx="1360">
                  <c:v>2028.42050919494</c:v>
                </c:pt>
                <c:pt idx="1361">
                  <c:v>2027.1459160172701</c:v>
                </c:pt>
                <c:pt idx="1362">
                  <c:v>2024.1917289414</c:v>
                </c:pt>
                <c:pt idx="1363">
                  <c:v>2013.8891412928899</c:v>
                </c:pt>
                <c:pt idx="1364">
                  <c:v>2023.6994163842101</c:v>
                </c:pt>
                <c:pt idx="1365">
                  <c:v>2024.05202999581</c:v>
                </c:pt>
                <c:pt idx="1366">
                  <c:v>2013.4402738131701</c:v>
                </c:pt>
                <c:pt idx="1367">
                  <c:v>2018.2548590172901</c:v>
                </c:pt>
                <c:pt idx="1368">
                  <c:v>2014.4299972502599</c:v>
                </c:pt>
                <c:pt idx="1369">
                  <c:v>2011.4524343022899</c:v>
                </c:pt>
                <c:pt idx="1370">
                  <c:v>2035.04201803756</c:v>
                </c:pt>
                <c:pt idx="1371">
                  <c:v>2033.0281874169</c:v>
                </c:pt>
                <c:pt idx="1372">
                  <c:v>2028.0454770844899</c:v>
                </c:pt>
                <c:pt idx="1373">
                  <c:v>2036.1285418484499</c:v>
                </c:pt>
                <c:pt idx="1374">
                  <c:v>2025.98680303987</c:v>
                </c:pt>
                <c:pt idx="1375">
                  <c:v>2033.6401699877499</c:v>
                </c:pt>
                <c:pt idx="1376">
                  <c:v>2044.86212082372</c:v>
                </c:pt>
                <c:pt idx="1377">
                  <c:v>2031.84866109721</c:v>
                </c:pt>
                <c:pt idx="1378">
                  <c:v>2031.4181220755199</c:v>
                </c:pt>
                <c:pt idx="1379">
                  <c:v>2030.6844002646301</c:v>
                </c:pt>
                <c:pt idx="1380">
                  <c:v>2016.45113429447</c:v>
                </c:pt>
                <c:pt idx="1381">
                  <c:v>2028.37564279197</c:v>
                </c:pt>
                <c:pt idx="1382">
                  <c:v>2031.96858065323</c:v>
                </c:pt>
                <c:pt idx="1383">
                  <c:v>2021.1818919510999</c:v>
                </c:pt>
                <c:pt idx="1384">
                  <c:v>2025.95064973692</c:v>
                </c:pt>
                <c:pt idx="1385">
                  <c:v>2016.4078692287901</c:v>
                </c:pt>
                <c:pt idx="1386">
                  <c:v>2010.2672011786599</c:v>
                </c:pt>
                <c:pt idx="1387">
                  <c:v>2024.6198683872201</c:v>
                </c:pt>
                <c:pt idx="1388">
                  <c:v>2019.5898883089301</c:v>
                </c:pt>
                <c:pt idx="1389">
                  <c:v>2010.43825447676</c:v>
                </c:pt>
                <c:pt idx="1390">
                  <c:v>2017.2422045830499</c:v>
                </c:pt>
                <c:pt idx="1391">
                  <c:v>2002.7567203414701</c:v>
                </c:pt>
                <c:pt idx="1392">
                  <c:v>2004.9941848481201</c:v>
                </c:pt>
                <c:pt idx="1393">
                  <c:v>2013.68030634109</c:v>
                </c:pt>
                <c:pt idx="1394">
                  <c:v>2000.16509643481</c:v>
                </c:pt>
                <c:pt idx="1395">
                  <c:v>1997.51959359836</c:v>
                </c:pt>
                <c:pt idx="1396">
                  <c:v>1995.88946007035</c:v>
                </c:pt>
                <c:pt idx="1397">
                  <c:v>1983.5145309509701</c:v>
                </c:pt>
                <c:pt idx="1398">
                  <c:v>1993.64273150032</c:v>
                </c:pt>
                <c:pt idx="1399">
                  <c:v>2001.39865865875</c:v>
                </c:pt>
                <c:pt idx="1400">
                  <c:v>1994.1156258333599</c:v>
                </c:pt>
                <c:pt idx="1401">
                  <c:v>1997.1625600761699</c:v>
                </c:pt>
                <c:pt idx="1402">
                  <c:v>1989.5315877929499</c:v>
                </c:pt>
                <c:pt idx="1403">
                  <c:v>1987.27420356068</c:v>
                </c:pt>
                <c:pt idx="1404">
                  <c:v>1999.32009327994</c:v>
                </c:pt>
                <c:pt idx="1405">
                  <c:v>1991.9542903536999</c:v>
                </c:pt>
                <c:pt idx="1406">
                  <c:v>1987.12509526444</c:v>
                </c:pt>
                <c:pt idx="1407">
                  <c:v>1991.11681781897</c:v>
                </c:pt>
                <c:pt idx="1408">
                  <c:v>1981.32451276334</c:v>
                </c:pt>
                <c:pt idx="1409">
                  <c:v>1987.4444979233399</c:v>
                </c:pt>
                <c:pt idx="1410">
                  <c:v>1999.22199556188</c:v>
                </c:pt>
                <c:pt idx="1411">
                  <c:v>1988.3925047139201</c:v>
                </c:pt>
                <c:pt idx="1412">
                  <c:v>1990.6694548476601</c:v>
                </c:pt>
                <c:pt idx="1413">
                  <c:v>1989.0793692111399</c:v>
                </c:pt>
                <c:pt idx="1414">
                  <c:v>1978.9962093659601</c:v>
                </c:pt>
                <c:pt idx="1415">
                  <c:v>1992.62026161121</c:v>
                </c:pt>
                <c:pt idx="1416">
                  <c:v>1994.5028454384301</c:v>
                </c:pt>
                <c:pt idx="1417">
                  <c:v>1982.5870308061301</c:v>
                </c:pt>
                <c:pt idx="1418">
                  <c:v>1988.6006634968401</c:v>
                </c:pt>
                <c:pt idx="1419">
                  <c:v>1982.9578146147301</c:v>
                </c:pt>
                <c:pt idx="1420">
                  <c:v>1983.6929361038401</c:v>
                </c:pt>
                <c:pt idx="1421">
                  <c:v>1998.57975107013</c:v>
                </c:pt>
                <c:pt idx="1422">
                  <c:v>1999.2409603472099</c:v>
                </c:pt>
                <c:pt idx="1423">
                  <c:v>1998.4011057385201</c:v>
                </c:pt>
                <c:pt idx="1424">
                  <c:v>2003.33743933141</c:v>
                </c:pt>
                <c:pt idx="1425">
                  <c:v>1998.86742649709</c:v>
                </c:pt>
                <c:pt idx="1426">
                  <c:v>2006.7055033430499</c:v>
                </c:pt>
                <c:pt idx="1427">
                  <c:v>2016.0750947231199</c:v>
                </c:pt>
                <c:pt idx="1428">
                  <c:v>2005.5477832998199</c:v>
                </c:pt>
                <c:pt idx="1429">
                  <c:v>2010.4515873292401</c:v>
                </c:pt>
                <c:pt idx="1430">
                  <c:v>2015.3112965027999</c:v>
                </c:pt>
                <c:pt idx="1431">
                  <c:v>2015.4798600348099</c:v>
                </c:pt>
                <c:pt idx="1432">
                  <c:v>2022.84381329037</c:v>
                </c:pt>
                <c:pt idx="1433">
                  <c:v>2027.9526696549599</c:v>
                </c:pt>
                <c:pt idx="1434">
                  <c:v>2018.12219998711</c:v>
                </c:pt>
                <c:pt idx="1435">
                  <c:v>2032.8669395361201</c:v>
                </c:pt>
                <c:pt idx="1436">
                  <c:v>2014.3155181106499</c:v>
                </c:pt>
                <c:pt idx="1437">
                  <c:v>2009.3577736029699</c:v>
                </c:pt>
                <c:pt idx="1438">
                  <c:v>2021.85561122934</c:v>
                </c:pt>
                <c:pt idx="1439">
                  <c:v>2022.1535022678499</c:v>
                </c:pt>
                <c:pt idx="1440">
                  <c:v>2020.9955484608599</c:v>
                </c:pt>
                <c:pt idx="1441">
                  <c:v>2021.1116663924399</c:v>
                </c:pt>
                <c:pt idx="1442">
                  <c:v>2004.8379008555601</c:v>
                </c:pt>
                <c:pt idx="1443">
                  <c:v>2013.4339569065301</c:v>
                </c:pt>
                <c:pt idx="1444">
                  <c:v>2024.96592027006</c:v>
                </c:pt>
                <c:pt idx="1445">
                  <c:v>2009.37780762848</c:v>
                </c:pt>
                <c:pt idx="1446">
                  <c:v>2010.13916556561</c:v>
                </c:pt>
                <c:pt idx="1447">
                  <c:v>2002.5640761985601</c:v>
                </c:pt>
                <c:pt idx="1448">
                  <c:v>2002.19155083245</c:v>
                </c:pt>
                <c:pt idx="1449">
                  <c:v>2013.9935416783301</c:v>
                </c:pt>
                <c:pt idx="1450">
                  <c:v>2017.3000053358501</c:v>
                </c:pt>
                <c:pt idx="1451">
                  <c:v>2007.22491353635</c:v>
                </c:pt>
                <c:pt idx="1452">
                  <c:v>2005.3903300515501</c:v>
                </c:pt>
                <c:pt idx="1453">
                  <c:v>1997.3789407254801</c:v>
                </c:pt>
                <c:pt idx="1454">
                  <c:v>1992.4362954273399</c:v>
                </c:pt>
                <c:pt idx="1455">
                  <c:v>2003.7879241737101</c:v>
                </c:pt>
                <c:pt idx="1456">
                  <c:v>2004.0293554442501</c:v>
                </c:pt>
                <c:pt idx="1457">
                  <c:v>2003.93774676823</c:v>
                </c:pt>
                <c:pt idx="1458">
                  <c:v>2006.00773195752</c:v>
                </c:pt>
                <c:pt idx="1459">
                  <c:v>2001.9157513212101</c:v>
                </c:pt>
                <c:pt idx="1460">
                  <c:v>2005.5357378137101</c:v>
                </c:pt>
                <c:pt idx="1461">
                  <c:v>2021.07886574242</c:v>
                </c:pt>
                <c:pt idx="1462">
                  <c:v>2007.8294481401499</c:v>
                </c:pt>
                <c:pt idx="1463">
                  <c:v>2006.17209186325</c:v>
                </c:pt>
                <c:pt idx="1464">
                  <c:v>2010.1457503899001</c:v>
                </c:pt>
                <c:pt idx="1465">
                  <c:v>2002.0361263556999</c:v>
                </c:pt>
                <c:pt idx="1466">
                  <c:v>2011.6226323175899</c:v>
                </c:pt>
                <c:pt idx="1467">
                  <c:v>2017.4642298919</c:v>
                </c:pt>
                <c:pt idx="1468">
                  <c:v>2005.09541340691</c:v>
                </c:pt>
                <c:pt idx="1469">
                  <c:v>2007.00974770212</c:v>
                </c:pt>
                <c:pt idx="1470">
                  <c:v>2000.80358430258</c:v>
                </c:pt>
                <c:pt idx="1471">
                  <c:v>1992.6709999787199</c:v>
                </c:pt>
                <c:pt idx="1472">
                  <c:v>2007.1676096393301</c:v>
                </c:pt>
                <c:pt idx="1473">
                  <c:v>2004.3029608116899</c:v>
                </c:pt>
                <c:pt idx="1474">
                  <c:v>1996.5799164642001</c:v>
                </c:pt>
                <c:pt idx="1475">
                  <c:v>2000.7317854365201</c:v>
                </c:pt>
                <c:pt idx="1476">
                  <c:v>1989.5904755224799</c:v>
                </c:pt>
                <c:pt idx="1477">
                  <c:v>1988.7262611793401</c:v>
                </c:pt>
                <c:pt idx="1478">
                  <c:v>2003.1522122403001</c:v>
                </c:pt>
                <c:pt idx="1479">
                  <c:v>1993.7162519675201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271-2A4F-A44A-9A12955B87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8112192"/>
        <c:axId val="678119264"/>
      </c:scatterChart>
      <c:valAx>
        <c:axId val="678112192"/>
        <c:scaling>
          <c:orientation val="minMax"/>
          <c:max val="1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Layer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78119264"/>
        <c:crosses val="autoZero"/>
        <c:crossBetween val="midCat"/>
      </c:valAx>
      <c:valAx>
        <c:axId val="678119264"/>
        <c:scaling>
          <c:orientation val="minMax"/>
          <c:max val="2100"/>
          <c:min val="1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Average TEP [C]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781121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18725774841946"/>
          <c:y val="4.0922740544953852E-2"/>
          <c:w val="0.71506856793411711"/>
          <c:h val="0.82428351992029114"/>
        </c:manualLayout>
      </c:layout>
      <c:scatterChart>
        <c:scatterStyle val="smoothMarker"/>
        <c:varyColors val="0"/>
        <c:ser>
          <c:idx val="1"/>
          <c:order val="1"/>
          <c:tx>
            <c:strRef>
              <c:f>Sheet1!$K$5</c:f>
              <c:strCache>
                <c:ptCount val="1"/>
                <c:pt idx="0">
                  <c:v>Simulation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Sheet1!$C$2:$C$1492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Sheet1!$D$2:$D$1492</c:f>
              <c:numCache>
                <c:formatCode>General</c:formatCode>
                <c:ptCount val="1491"/>
                <c:pt idx="0">
                  <c:v>1455.14118420157</c:v>
                </c:pt>
                <c:pt idx="1">
                  <c:v>1495.3210245709599</c:v>
                </c:pt>
                <c:pt idx="2">
                  <c:v>1528.59470004844</c:v>
                </c:pt>
                <c:pt idx="3">
                  <c:v>1554.7231659316501</c:v>
                </c:pt>
                <c:pt idx="4">
                  <c:v>1579.1051747732499</c:v>
                </c:pt>
                <c:pt idx="5">
                  <c:v>1644.66806333829</c:v>
                </c:pt>
                <c:pt idx="6">
                  <c:v>1690.8475560028601</c:v>
                </c:pt>
                <c:pt idx="7">
                  <c:v>1717.13791952669</c:v>
                </c:pt>
                <c:pt idx="8">
                  <c:v>1745.3357475896</c:v>
                </c:pt>
                <c:pt idx="9">
                  <c:v>1768.6585183032701</c:v>
                </c:pt>
                <c:pt idx="10">
                  <c:v>1791.11443070568</c:v>
                </c:pt>
                <c:pt idx="11">
                  <c:v>1805.1341788741699</c:v>
                </c:pt>
                <c:pt idx="12">
                  <c:v>1811.0021161776799</c:v>
                </c:pt>
                <c:pt idx="13">
                  <c:v>1817.44858546261</c:v>
                </c:pt>
                <c:pt idx="14">
                  <c:v>1826.54356680412</c:v>
                </c:pt>
                <c:pt idx="15">
                  <c:v>1831.10945411699</c:v>
                </c:pt>
                <c:pt idx="16">
                  <c:v>1835.21046080467</c:v>
                </c:pt>
                <c:pt idx="17">
                  <c:v>1836.7014679941699</c:v>
                </c:pt>
                <c:pt idx="18">
                  <c:v>1836.40687522546</c:v>
                </c:pt>
                <c:pt idx="19">
                  <c:v>1843.34651688027</c:v>
                </c:pt>
                <c:pt idx="20">
                  <c:v>1849.9404125116801</c:v>
                </c:pt>
                <c:pt idx="21">
                  <c:v>1852.2378551572399</c:v>
                </c:pt>
                <c:pt idx="22">
                  <c:v>1857.04479112426</c:v>
                </c:pt>
                <c:pt idx="23">
                  <c:v>1858.62876544644</c:v>
                </c:pt>
                <c:pt idx="24">
                  <c:v>1858.8395692832501</c:v>
                </c:pt>
                <c:pt idx="25">
                  <c:v>1867.44345369748</c:v>
                </c:pt>
                <c:pt idx="26">
                  <c:v>1872.9078212924901</c:v>
                </c:pt>
                <c:pt idx="27">
                  <c:v>1877.0780698476999</c:v>
                </c:pt>
                <c:pt idx="28">
                  <c:v>1886.92134692076</c:v>
                </c:pt>
                <c:pt idx="29">
                  <c:v>1888.16207640636</c:v>
                </c:pt>
                <c:pt idx="30">
                  <c:v>1892.9631340205699</c:v>
                </c:pt>
                <c:pt idx="31">
                  <c:v>1895.33407313474</c:v>
                </c:pt>
                <c:pt idx="32">
                  <c:v>1897.4400295466901</c:v>
                </c:pt>
                <c:pt idx="33">
                  <c:v>1893.2590096259801</c:v>
                </c:pt>
                <c:pt idx="34">
                  <c:v>1891.66445978908</c:v>
                </c:pt>
                <c:pt idx="35">
                  <c:v>1882.88867192162</c:v>
                </c:pt>
                <c:pt idx="36">
                  <c:v>1883.2204951686999</c:v>
                </c:pt>
                <c:pt idx="37">
                  <c:v>1879.7678603075301</c:v>
                </c:pt>
                <c:pt idx="38">
                  <c:v>1882.35391055132</c:v>
                </c:pt>
                <c:pt idx="39">
                  <c:v>1880.33396814715</c:v>
                </c:pt>
                <c:pt idx="40">
                  <c:v>1881.4412619280299</c:v>
                </c:pt>
                <c:pt idx="41">
                  <c:v>1880.68627414465</c:v>
                </c:pt>
                <c:pt idx="42">
                  <c:v>1880.71567091974</c:v>
                </c:pt>
                <c:pt idx="43">
                  <c:v>1879.9016224314</c:v>
                </c:pt>
                <c:pt idx="44">
                  <c:v>1881.7786102554701</c:v>
                </c:pt>
                <c:pt idx="45">
                  <c:v>1884.3121778555301</c:v>
                </c:pt>
                <c:pt idx="46">
                  <c:v>1882.56262282333</c:v>
                </c:pt>
                <c:pt idx="47">
                  <c:v>1879.8763410208601</c:v>
                </c:pt>
                <c:pt idx="48">
                  <c:v>1879.9311048745201</c:v>
                </c:pt>
                <c:pt idx="49">
                  <c:v>1884.4737506000699</c:v>
                </c:pt>
                <c:pt idx="50">
                  <c:v>1885.8056574278</c:v>
                </c:pt>
                <c:pt idx="51">
                  <c:v>1886.54808433382</c:v>
                </c:pt>
                <c:pt idx="52">
                  <c:v>1882.92228122659</c:v>
                </c:pt>
                <c:pt idx="53">
                  <c:v>1883.4939285646201</c:v>
                </c:pt>
                <c:pt idx="54">
                  <c:v>1887.1981615971999</c:v>
                </c:pt>
                <c:pt idx="55">
                  <c:v>1890.22421697862</c:v>
                </c:pt>
                <c:pt idx="56">
                  <c:v>1888.9166937841901</c:v>
                </c:pt>
                <c:pt idx="57">
                  <c:v>1888.6888813053299</c:v>
                </c:pt>
                <c:pt idx="58">
                  <c:v>1884.7317283652401</c:v>
                </c:pt>
                <c:pt idx="59">
                  <c:v>1882.42742488713</c:v>
                </c:pt>
                <c:pt idx="60">
                  <c:v>1883.13106845211</c:v>
                </c:pt>
                <c:pt idx="61">
                  <c:v>1884.8903918450201</c:v>
                </c:pt>
                <c:pt idx="62">
                  <c:v>1884.24896466318</c:v>
                </c:pt>
                <c:pt idx="63">
                  <c:v>1881.4509828631999</c:v>
                </c:pt>
                <c:pt idx="64">
                  <c:v>1880.8102890401999</c:v>
                </c:pt>
                <c:pt idx="65">
                  <c:v>1882.53016114262</c:v>
                </c:pt>
                <c:pt idx="66">
                  <c:v>1887.1018684527401</c:v>
                </c:pt>
                <c:pt idx="67">
                  <c:v>1890.2410382979001</c:v>
                </c:pt>
                <c:pt idx="68">
                  <c:v>1890.5881302579601</c:v>
                </c:pt>
                <c:pt idx="69">
                  <c:v>1885.561220758</c:v>
                </c:pt>
                <c:pt idx="70">
                  <c:v>1890.47626167558</c:v>
                </c:pt>
                <c:pt idx="71">
                  <c:v>1890.7173668754499</c:v>
                </c:pt>
                <c:pt idx="72">
                  <c:v>1891.9056965606201</c:v>
                </c:pt>
                <c:pt idx="73">
                  <c:v>1893.8817757741399</c:v>
                </c:pt>
                <c:pt idx="74">
                  <c:v>1891.54033246071</c:v>
                </c:pt>
                <c:pt idx="75">
                  <c:v>1884.9756702955101</c:v>
                </c:pt>
                <c:pt idx="76">
                  <c:v>1888.69195811754</c:v>
                </c:pt>
                <c:pt idx="77">
                  <c:v>1885.99321311174</c:v>
                </c:pt>
                <c:pt idx="78">
                  <c:v>1884.1820487561099</c:v>
                </c:pt>
                <c:pt idx="79">
                  <c:v>1885.62640826802</c:v>
                </c:pt>
                <c:pt idx="80">
                  <c:v>1878.7658066008901</c:v>
                </c:pt>
                <c:pt idx="81">
                  <c:v>1876.3172193528201</c:v>
                </c:pt>
                <c:pt idx="82">
                  <c:v>1877.5714101088199</c:v>
                </c:pt>
                <c:pt idx="83">
                  <c:v>1874.84813920122</c:v>
                </c:pt>
                <c:pt idx="84">
                  <c:v>1874.8901558326299</c:v>
                </c:pt>
                <c:pt idx="85">
                  <c:v>1875.33453738356</c:v>
                </c:pt>
                <c:pt idx="86">
                  <c:v>1870.5712553102801</c:v>
                </c:pt>
                <c:pt idx="87">
                  <c:v>1873.7192863171001</c:v>
                </c:pt>
                <c:pt idx="88">
                  <c:v>1874.7293037709301</c:v>
                </c:pt>
                <c:pt idx="89">
                  <c:v>1877.7885625056899</c:v>
                </c:pt>
                <c:pt idx="90">
                  <c:v>1883.02832044357</c:v>
                </c:pt>
                <c:pt idx="91">
                  <c:v>1883.0989960255399</c:v>
                </c:pt>
                <c:pt idx="92">
                  <c:v>1881.03954803243</c:v>
                </c:pt>
                <c:pt idx="93">
                  <c:v>1885.3229106942199</c:v>
                </c:pt>
                <c:pt idx="94">
                  <c:v>1885.6372141409699</c:v>
                </c:pt>
                <c:pt idx="95">
                  <c:v>1888.51837417621</c:v>
                </c:pt>
                <c:pt idx="96">
                  <c:v>1889.8293830423399</c:v>
                </c:pt>
                <c:pt idx="97">
                  <c:v>1885.69672368441</c:v>
                </c:pt>
                <c:pt idx="98">
                  <c:v>1899.6378568453799</c:v>
                </c:pt>
                <c:pt idx="99">
                  <c:v>1909.3749008965599</c:v>
                </c:pt>
                <c:pt idx="100">
                  <c:v>1925.5696420296699</c:v>
                </c:pt>
                <c:pt idx="101">
                  <c:v>1937.5973493712399</c:v>
                </c:pt>
                <c:pt idx="102">
                  <c:v>1955.5301106999</c:v>
                </c:pt>
                <c:pt idx="103">
                  <c:v>1967.4899098714</c:v>
                </c:pt>
                <c:pt idx="104">
                  <c:v>1979.3732723409801</c:v>
                </c:pt>
                <c:pt idx="105">
                  <c:v>1977.07150516354</c:v>
                </c:pt>
                <c:pt idx="106">
                  <c:v>1993.2796144988099</c:v>
                </c:pt>
                <c:pt idx="107">
                  <c:v>1986.0925901415701</c:v>
                </c:pt>
                <c:pt idx="108">
                  <c:v>1987.57588771003</c:v>
                </c:pt>
                <c:pt idx="109">
                  <c:v>1982.78677401448</c:v>
                </c:pt>
                <c:pt idx="110">
                  <c:v>1976.5796319967999</c:v>
                </c:pt>
                <c:pt idx="111">
                  <c:v>1977.716972339</c:v>
                </c:pt>
                <c:pt idx="112">
                  <c:v>1984.3012375666401</c:v>
                </c:pt>
                <c:pt idx="113">
                  <c:v>1968.8206405938099</c:v>
                </c:pt>
                <c:pt idx="114">
                  <c:v>1973.3364949756301</c:v>
                </c:pt>
                <c:pt idx="115">
                  <c:v>1972.5113232926401</c:v>
                </c:pt>
                <c:pt idx="116">
                  <c:v>1966.21687145488</c:v>
                </c:pt>
                <c:pt idx="117">
                  <c:v>1976.6704623276601</c:v>
                </c:pt>
                <c:pt idx="118">
                  <c:v>1973.64464812234</c:v>
                </c:pt>
                <c:pt idx="119">
                  <c:v>1969.11168327873</c:v>
                </c:pt>
                <c:pt idx="120">
                  <c:v>1975.39347926045</c:v>
                </c:pt>
                <c:pt idx="121">
                  <c:v>1969.2729791532699</c:v>
                </c:pt>
                <c:pt idx="122">
                  <c:v>1968.3613741169299</c:v>
                </c:pt>
                <c:pt idx="123">
                  <c:v>1978.60492597858</c:v>
                </c:pt>
                <c:pt idx="124">
                  <c:v>1971.4631848708</c:v>
                </c:pt>
                <c:pt idx="125">
                  <c:v>1978.93780046694</c:v>
                </c:pt>
                <c:pt idx="126">
                  <c:v>1981.4260622648501</c:v>
                </c:pt>
                <c:pt idx="127">
                  <c:v>1975.3047101264799</c:v>
                </c:pt>
                <c:pt idx="128">
                  <c:v>1987.42254981889</c:v>
                </c:pt>
                <c:pt idx="129">
                  <c:v>1992.5662080550001</c:v>
                </c:pt>
                <c:pt idx="130">
                  <c:v>1987.8394497607501</c:v>
                </c:pt>
                <c:pt idx="131">
                  <c:v>1993.75497764434</c:v>
                </c:pt>
                <c:pt idx="132">
                  <c:v>1992.94879909363</c:v>
                </c:pt>
                <c:pt idx="133">
                  <c:v>1990.1302038702099</c:v>
                </c:pt>
                <c:pt idx="134">
                  <c:v>2002.6030597763699</c:v>
                </c:pt>
                <c:pt idx="135">
                  <c:v>1998.7709334578899</c:v>
                </c:pt>
                <c:pt idx="136">
                  <c:v>1995.88932809486</c:v>
                </c:pt>
                <c:pt idx="137">
                  <c:v>1999.4183134663299</c:v>
                </c:pt>
                <c:pt idx="138">
                  <c:v>1997.03815154218</c:v>
                </c:pt>
                <c:pt idx="139">
                  <c:v>2000.49664015186</c:v>
                </c:pt>
                <c:pt idx="140">
                  <c:v>2008.4610330570099</c:v>
                </c:pt>
                <c:pt idx="141">
                  <c:v>2000.1342656291999</c:v>
                </c:pt>
                <c:pt idx="142">
                  <c:v>1999.85277297531</c:v>
                </c:pt>
                <c:pt idx="143">
                  <c:v>2001.4230739865</c:v>
                </c:pt>
                <c:pt idx="144">
                  <c:v>1995.4087765851</c:v>
                </c:pt>
                <c:pt idx="145">
                  <c:v>2002.10203251602</c:v>
                </c:pt>
                <c:pt idx="146">
                  <c:v>2001.9950784564501</c:v>
                </c:pt>
                <c:pt idx="147">
                  <c:v>1995.6176168910999</c:v>
                </c:pt>
                <c:pt idx="148">
                  <c:v>2003.4008551337399</c:v>
                </c:pt>
                <c:pt idx="149">
                  <c:v>2004.46176069745</c:v>
                </c:pt>
                <c:pt idx="150">
                  <c:v>2000.29729303559</c:v>
                </c:pt>
                <c:pt idx="151">
                  <c:v>2013.3739756825901</c:v>
                </c:pt>
                <c:pt idx="152">
                  <c:v>2008.52602848016</c:v>
                </c:pt>
                <c:pt idx="153">
                  <c:v>2008.9268049386401</c:v>
                </c:pt>
                <c:pt idx="154">
                  <c:v>2012.72517680069</c:v>
                </c:pt>
                <c:pt idx="155">
                  <c:v>2006.33944288988</c:v>
                </c:pt>
                <c:pt idx="156">
                  <c:v>2007.7897066594301</c:v>
                </c:pt>
                <c:pt idx="157">
                  <c:v>2016.95585256097</c:v>
                </c:pt>
                <c:pt idx="158">
                  <c:v>2008.2941373352</c:v>
                </c:pt>
                <c:pt idx="159">
                  <c:v>2013.0053598775701</c:v>
                </c:pt>
                <c:pt idx="160">
                  <c:v>2012.8979755412699</c:v>
                </c:pt>
                <c:pt idx="161">
                  <c:v>2006.68906186206</c:v>
                </c:pt>
                <c:pt idx="162">
                  <c:v>2014.9093253830199</c:v>
                </c:pt>
                <c:pt idx="163">
                  <c:v>2019.04972523789</c:v>
                </c:pt>
                <c:pt idx="164">
                  <c:v>2020.4118715065699</c:v>
                </c:pt>
                <c:pt idx="165">
                  <c:v>2033.2976055200299</c:v>
                </c:pt>
                <c:pt idx="166">
                  <c:v>2032.68706341191</c:v>
                </c:pt>
                <c:pt idx="167">
                  <c:v>2029.0390307457899</c:v>
                </c:pt>
                <c:pt idx="168">
                  <c:v>2046.2425532564</c:v>
                </c:pt>
                <c:pt idx="169">
                  <c:v>2044.59981234206</c:v>
                </c:pt>
                <c:pt idx="170">
                  <c:v>2042.3600354489599</c:v>
                </c:pt>
                <c:pt idx="171">
                  <c:v>2039.56709567283</c:v>
                </c:pt>
                <c:pt idx="172">
                  <c:v>2029.4584132725699</c:v>
                </c:pt>
                <c:pt idx="173">
                  <c:v>2027.39920046825</c:v>
                </c:pt>
                <c:pt idx="174">
                  <c:v>2033.6646828943401</c:v>
                </c:pt>
                <c:pt idx="175">
                  <c:v>2021.6636138946899</c:v>
                </c:pt>
                <c:pt idx="176">
                  <c:v>2025.4234682182901</c:v>
                </c:pt>
                <c:pt idx="177">
                  <c:v>2024.4630652194901</c:v>
                </c:pt>
                <c:pt idx="178">
                  <c:v>2021.08652223995</c:v>
                </c:pt>
                <c:pt idx="179">
                  <c:v>2020.78691997377</c:v>
                </c:pt>
                <c:pt idx="180">
                  <c:v>2020.19072405162</c:v>
                </c:pt>
                <c:pt idx="181">
                  <c:v>2013.7373259541801</c:v>
                </c:pt>
                <c:pt idx="182">
                  <c:v>2019.35041425963</c:v>
                </c:pt>
                <c:pt idx="183">
                  <c:v>2011.54039544785</c:v>
                </c:pt>
                <c:pt idx="184">
                  <c:v>2005.1265776974601</c:v>
                </c:pt>
                <c:pt idx="185">
                  <c:v>2010.2885466615501</c:v>
                </c:pt>
                <c:pt idx="186">
                  <c:v>2011.15205199256</c:v>
                </c:pt>
                <c:pt idx="187">
                  <c:v>2008.37809445311</c:v>
                </c:pt>
                <c:pt idx="188">
                  <c:v>2010.4510973190199</c:v>
                </c:pt>
                <c:pt idx="189">
                  <c:v>2003.79234945335</c:v>
                </c:pt>
                <c:pt idx="190">
                  <c:v>2007.79261563317</c:v>
                </c:pt>
                <c:pt idx="191">
                  <c:v>2015.46207181045</c:v>
                </c:pt>
                <c:pt idx="192">
                  <c:v>2004.42410291909</c:v>
                </c:pt>
                <c:pt idx="193">
                  <c:v>2004.5172488846599</c:v>
                </c:pt>
                <c:pt idx="194">
                  <c:v>2009.9106414840901</c:v>
                </c:pt>
                <c:pt idx="195">
                  <c:v>2007.3550785249199</c:v>
                </c:pt>
                <c:pt idx="196">
                  <c:v>2009.2131635012099</c:v>
                </c:pt>
                <c:pt idx="197">
                  <c:v>2009.12006698507</c:v>
                </c:pt>
                <c:pt idx="198">
                  <c:v>2005.5413583151999</c:v>
                </c:pt>
                <c:pt idx="199">
                  <c:v>2015.25192754155</c:v>
                </c:pt>
                <c:pt idx="200">
                  <c:v>2012.0671666210301</c:v>
                </c:pt>
                <c:pt idx="201">
                  <c:v>2000.48307856362</c:v>
                </c:pt>
                <c:pt idx="202">
                  <c:v>2004.3356284162801</c:v>
                </c:pt>
                <c:pt idx="203">
                  <c:v>2003.3190381427901</c:v>
                </c:pt>
                <c:pt idx="204">
                  <c:v>2002.24792136217</c:v>
                </c:pt>
                <c:pt idx="205">
                  <c:v>2007.57811285715</c:v>
                </c:pt>
                <c:pt idx="206">
                  <c:v>2001.07119504398</c:v>
                </c:pt>
                <c:pt idx="207">
                  <c:v>1998.19716477516</c:v>
                </c:pt>
                <c:pt idx="208">
                  <c:v>2012.15703359337</c:v>
                </c:pt>
                <c:pt idx="209">
                  <c:v>2007.71294075179</c:v>
                </c:pt>
                <c:pt idx="210">
                  <c:v>2009.21659712776</c:v>
                </c:pt>
                <c:pt idx="211">
                  <c:v>2010.3439366748401</c:v>
                </c:pt>
                <c:pt idx="212">
                  <c:v>1995.2058774844099</c:v>
                </c:pt>
                <c:pt idx="213">
                  <c:v>2002.9387928977001</c:v>
                </c:pt>
                <c:pt idx="214">
                  <c:v>2010.5916454482301</c:v>
                </c:pt>
                <c:pt idx="215">
                  <c:v>2001.7125030863201</c:v>
                </c:pt>
                <c:pt idx="216">
                  <c:v>2007.14235661148</c:v>
                </c:pt>
                <c:pt idx="217">
                  <c:v>2006.77414186277</c:v>
                </c:pt>
                <c:pt idx="218">
                  <c:v>2001.53866057294</c:v>
                </c:pt>
                <c:pt idx="219">
                  <c:v>2017.4232324626601</c:v>
                </c:pt>
                <c:pt idx="220">
                  <c:v>2016.2800507924701</c:v>
                </c:pt>
                <c:pt idx="221">
                  <c:v>2011.9908872687399</c:v>
                </c:pt>
                <c:pt idx="222">
                  <c:v>2016.42905811581</c:v>
                </c:pt>
                <c:pt idx="223">
                  <c:v>2009.3650453498001</c:v>
                </c:pt>
                <c:pt idx="224">
                  <c:v>2009.65430306494</c:v>
                </c:pt>
                <c:pt idx="225">
                  <c:v>2018.1803034340901</c:v>
                </c:pt>
                <c:pt idx="226">
                  <c:v>2011.1102953719801</c:v>
                </c:pt>
                <c:pt idx="227">
                  <c:v>2011.4025619551901</c:v>
                </c:pt>
                <c:pt idx="228">
                  <c:v>2015.3306420977101</c:v>
                </c:pt>
                <c:pt idx="229">
                  <c:v>2008.71502615759</c:v>
                </c:pt>
                <c:pt idx="230">
                  <c:v>2022.34239685887</c:v>
                </c:pt>
                <c:pt idx="231">
                  <c:v>2026.1447870654899</c:v>
                </c:pt>
                <c:pt idx="232">
                  <c:v>2017.93967713347</c:v>
                </c:pt>
                <c:pt idx="233">
                  <c:v>2022.0667464134399</c:v>
                </c:pt>
                <c:pt idx="234">
                  <c:v>2014.7290927027</c:v>
                </c:pt>
                <c:pt idx="235">
                  <c:v>2010.79087259728</c:v>
                </c:pt>
                <c:pt idx="236">
                  <c:v>2020.8312740671699</c:v>
                </c:pt>
                <c:pt idx="237">
                  <c:v>2015.00402846919</c:v>
                </c:pt>
                <c:pt idx="238">
                  <c:v>2013.2927511769501</c:v>
                </c:pt>
                <c:pt idx="239">
                  <c:v>2018.9564465287101</c:v>
                </c:pt>
                <c:pt idx="240">
                  <c:v>2014.73455726867</c:v>
                </c:pt>
                <c:pt idx="241">
                  <c:v>2022.45484710294</c:v>
                </c:pt>
                <c:pt idx="242">
                  <c:v>2032.3860940890299</c:v>
                </c:pt>
                <c:pt idx="243">
                  <c:v>2026.8343806448599</c:v>
                </c:pt>
                <c:pt idx="244">
                  <c:v>2030.7337691952901</c:v>
                </c:pt>
                <c:pt idx="245">
                  <c:v>2030.85933809055</c:v>
                </c:pt>
                <c:pt idx="246">
                  <c:v>2019.9772610453999</c:v>
                </c:pt>
                <c:pt idx="247">
                  <c:v>2029.5231364910601</c:v>
                </c:pt>
                <c:pt idx="248">
                  <c:v>2032.1990462331701</c:v>
                </c:pt>
                <c:pt idx="249">
                  <c:v>2023.29728163255</c:v>
                </c:pt>
                <c:pt idx="250">
                  <c:v>2031.79748131409</c:v>
                </c:pt>
                <c:pt idx="251">
                  <c:v>2026.6634443370799</c:v>
                </c:pt>
                <c:pt idx="252">
                  <c:v>2021.51733883725</c:v>
                </c:pt>
                <c:pt idx="253">
                  <c:v>2038.6594447869199</c:v>
                </c:pt>
                <c:pt idx="254">
                  <c:v>2032.6051548709299</c:v>
                </c:pt>
                <c:pt idx="255">
                  <c:v>2031.91861377444</c:v>
                </c:pt>
                <c:pt idx="256">
                  <c:v>2037.73897868269</c:v>
                </c:pt>
                <c:pt idx="257">
                  <c:v>2031.4554114822099</c:v>
                </c:pt>
                <c:pt idx="258">
                  <c:v>2033.3612759607299</c:v>
                </c:pt>
                <c:pt idx="259">
                  <c:v>2043.2429448903199</c:v>
                </c:pt>
                <c:pt idx="260">
                  <c:v>2034.7770465549199</c:v>
                </c:pt>
                <c:pt idx="261">
                  <c:v>2036.84257808181</c:v>
                </c:pt>
                <c:pt idx="262">
                  <c:v>2035.9286666244</c:v>
                </c:pt>
                <c:pt idx="263">
                  <c:v>2028.7324824120501</c:v>
                </c:pt>
                <c:pt idx="264">
                  <c:v>2032.8537312363401</c:v>
                </c:pt>
                <c:pt idx="265">
                  <c:v>2035.9083431194399</c:v>
                </c:pt>
                <c:pt idx="266">
                  <c:v>2027.53127377498</c:v>
                </c:pt>
                <c:pt idx="267">
                  <c:v>2031.4855024087401</c:v>
                </c:pt>
                <c:pt idx="268">
                  <c:v>2028.5066285038899</c:v>
                </c:pt>
                <c:pt idx="269">
                  <c:v>2020.42399078996</c:v>
                </c:pt>
                <c:pt idx="270">
                  <c:v>2028.4234636411099</c:v>
                </c:pt>
                <c:pt idx="271">
                  <c:v>2026.33882232119</c:v>
                </c:pt>
                <c:pt idx="272">
                  <c:v>2017.9399793153</c:v>
                </c:pt>
                <c:pt idx="273">
                  <c:v>2024.38127852557</c:v>
                </c:pt>
                <c:pt idx="274">
                  <c:v>2018.6102535049699</c:v>
                </c:pt>
                <c:pt idx="275">
                  <c:v>2017.66444452106</c:v>
                </c:pt>
                <c:pt idx="276">
                  <c:v>2033.2080846333299</c:v>
                </c:pt>
                <c:pt idx="277">
                  <c:v>2026.50761977568</c:v>
                </c:pt>
                <c:pt idx="278">
                  <c:v>2029.39133353182</c:v>
                </c:pt>
                <c:pt idx="279">
                  <c:v>2034.11397999263</c:v>
                </c:pt>
                <c:pt idx="280">
                  <c:v>2027.06844943291</c:v>
                </c:pt>
                <c:pt idx="281">
                  <c:v>2040.0211235685799</c:v>
                </c:pt>
                <c:pt idx="282">
                  <c:v>2046.1264983205101</c:v>
                </c:pt>
                <c:pt idx="283">
                  <c:v>2040.8072411266701</c:v>
                </c:pt>
                <c:pt idx="284">
                  <c:v>2051.4783776272102</c:v>
                </c:pt>
                <c:pt idx="285">
                  <c:v>2045.49246990403</c:v>
                </c:pt>
                <c:pt idx="286">
                  <c:v>2037.8201347086199</c:v>
                </c:pt>
                <c:pt idx="287">
                  <c:v>2044.2769394039899</c:v>
                </c:pt>
                <c:pt idx="288">
                  <c:v>2038.99081173731</c:v>
                </c:pt>
                <c:pt idx="289">
                  <c:v>2033.8892672842501</c:v>
                </c:pt>
                <c:pt idx="290">
                  <c:v>2031.36058491983</c:v>
                </c:pt>
                <c:pt idx="291">
                  <c:v>2019.6025823944101</c:v>
                </c:pt>
                <c:pt idx="292">
                  <c:v>2025.72309663803</c:v>
                </c:pt>
                <c:pt idx="293">
                  <c:v>2038.55822861609</c:v>
                </c:pt>
                <c:pt idx="294">
                  <c:v>2033.6200812684201</c:v>
                </c:pt>
                <c:pt idx="295">
                  <c:v>2039.24442795094</c:v>
                </c:pt>
                <c:pt idx="296">
                  <c:v>2048.9627089076598</c:v>
                </c:pt>
                <c:pt idx="297">
                  <c:v>2042.16314541723</c:v>
                </c:pt>
                <c:pt idx="298">
                  <c:v>2052.6207663998998</c:v>
                </c:pt>
                <c:pt idx="299">
                  <c:v>2061.7107933962702</c:v>
                </c:pt>
                <c:pt idx="300">
                  <c:v>2056.59743850517</c:v>
                </c:pt>
                <c:pt idx="301">
                  <c:v>2063.4141549506498</c:v>
                </c:pt>
                <c:pt idx="302">
                  <c:v>2055.27980942557</c:v>
                </c:pt>
                <c:pt idx="303">
                  <c:v>2043.1212398710099</c:v>
                </c:pt>
                <c:pt idx="304">
                  <c:v>2060.7811949084398</c:v>
                </c:pt>
                <c:pt idx="305">
                  <c:v>2054.1023324402499</c:v>
                </c:pt>
                <c:pt idx="306">
                  <c:v>2035.4672086984699</c:v>
                </c:pt>
                <c:pt idx="307">
                  <c:v>2039.0282785637901</c:v>
                </c:pt>
                <c:pt idx="308">
                  <c:v>2029.3919211364801</c:v>
                </c:pt>
                <c:pt idx="309">
                  <c:v>2027.71873064687</c:v>
                </c:pt>
                <c:pt idx="310">
                  <c:v>2041.71432833209</c:v>
                </c:pt>
                <c:pt idx="311">
                  <c:v>2024.7080826531001</c:v>
                </c:pt>
                <c:pt idx="312">
                  <c:v>2029.2167072847501</c:v>
                </c:pt>
                <c:pt idx="313">
                  <c:v>2034.3745860787801</c:v>
                </c:pt>
                <c:pt idx="314">
                  <c:v>2024.9201932793201</c:v>
                </c:pt>
                <c:pt idx="315">
                  <c:v>2041.92337763869</c:v>
                </c:pt>
                <c:pt idx="316">
                  <c:v>2047.6076555024999</c:v>
                </c:pt>
                <c:pt idx="317">
                  <c:v>2032.0435782452</c:v>
                </c:pt>
                <c:pt idx="318">
                  <c:v>2039.7069615604901</c:v>
                </c:pt>
                <c:pt idx="319">
                  <c:v>2036.26293697962</c:v>
                </c:pt>
                <c:pt idx="320">
                  <c:v>2031.8513283959801</c:v>
                </c:pt>
                <c:pt idx="321">
                  <c:v>2043.2458542327199</c:v>
                </c:pt>
                <c:pt idx="322">
                  <c:v>2030.4328207882299</c:v>
                </c:pt>
                <c:pt idx="323">
                  <c:v>2023.63234040969</c:v>
                </c:pt>
                <c:pt idx="324">
                  <c:v>2033.1127775155101</c:v>
                </c:pt>
                <c:pt idx="325">
                  <c:v>2023.63583794185</c:v>
                </c:pt>
                <c:pt idx="326">
                  <c:v>2022.9380077729099</c:v>
                </c:pt>
                <c:pt idx="327">
                  <c:v>2035.26166358509</c:v>
                </c:pt>
                <c:pt idx="328">
                  <c:v>2030.9195638976801</c:v>
                </c:pt>
                <c:pt idx="329">
                  <c:v>2037.98809571897</c:v>
                </c:pt>
                <c:pt idx="330">
                  <c:v>2041.10097519549</c:v>
                </c:pt>
                <c:pt idx="331">
                  <c:v>2029.89035987393</c:v>
                </c:pt>
                <c:pt idx="332">
                  <c:v>2038.0526908766101</c:v>
                </c:pt>
                <c:pt idx="333">
                  <c:v>2034.9213287442799</c:v>
                </c:pt>
                <c:pt idx="334">
                  <c:v>2026.15008998966</c:v>
                </c:pt>
                <c:pt idx="335">
                  <c:v>2025.91706510838</c:v>
                </c:pt>
                <c:pt idx="336">
                  <c:v>2017.9970984103099</c:v>
                </c:pt>
                <c:pt idx="337">
                  <c:v>2008.96983484518</c:v>
                </c:pt>
                <c:pt idx="338">
                  <c:v>2018.94854055932</c:v>
                </c:pt>
                <c:pt idx="339">
                  <c:v>2020.1577447930199</c:v>
                </c:pt>
                <c:pt idx="340">
                  <c:v>2022.0451320669199</c:v>
                </c:pt>
                <c:pt idx="341">
                  <c:v>2025.88281855115</c:v>
                </c:pt>
                <c:pt idx="342">
                  <c:v>2021.58468605805</c:v>
                </c:pt>
                <c:pt idx="343">
                  <c:v>2018.51206780148</c:v>
                </c:pt>
                <c:pt idx="344">
                  <c:v>2029.4602319698599</c:v>
                </c:pt>
                <c:pt idx="345">
                  <c:v>2022.99856553619</c:v>
                </c:pt>
                <c:pt idx="346">
                  <c:v>2020.78238426912</c:v>
                </c:pt>
                <c:pt idx="347">
                  <c:v>2025.42353989967</c:v>
                </c:pt>
                <c:pt idx="348">
                  <c:v>2021.37672791518</c:v>
                </c:pt>
                <c:pt idx="349">
                  <c:v>2027.57125103874</c:v>
                </c:pt>
                <c:pt idx="350">
                  <c:v>2032.0949826004201</c:v>
                </c:pt>
                <c:pt idx="351">
                  <c:v>2027.0584543955399</c:v>
                </c:pt>
                <c:pt idx="352">
                  <c:v>2033.64199302209</c:v>
                </c:pt>
                <c:pt idx="353">
                  <c:v>2033.7227310743799</c:v>
                </c:pt>
                <c:pt idx="354">
                  <c:v>2023.5829034210201</c:v>
                </c:pt>
                <c:pt idx="355">
                  <c:v>2028.17509853962</c:v>
                </c:pt>
                <c:pt idx="356">
                  <c:v>2028.4287485213799</c:v>
                </c:pt>
                <c:pt idx="357">
                  <c:v>2028.75735766086</c:v>
                </c:pt>
                <c:pt idx="358">
                  <c:v>2032.5132478696601</c:v>
                </c:pt>
                <c:pt idx="359">
                  <c:v>2024.0815742571699</c:v>
                </c:pt>
                <c:pt idx="360">
                  <c:v>2022.0620243778701</c:v>
                </c:pt>
                <c:pt idx="361">
                  <c:v>2031.71265534646</c:v>
                </c:pt>
                <c:pt idx="362">
                  <c:v>2026.56706393016</c:v>
                </c:pt>
                <c:pt idx="363">
                  <c:v>2024.6533018345201</c:v>
                </c:pt>
                <c:pt idx="364">
                  <c:v>2026.0199994105301</c:v>
                </c:pt>
                <c:pt idx="365">
                  <c:v>2017.30367148814</c:v>
                </c:pt>
                <c:pt idx="366">
                  <c:v>2025.34866400496</c:v>
                </c:pt>
                <c:pt idx="367">
                  <c:v>2030.8370053813501</c:v>
                </c:pt>
                <c:pt idx="368">
                  <c:v>2027.3937433436199</c:v>
                </c:pt>
                <c:pt idx="369">
                  <c:v>2031.3955127701199</c:v>
                </c:pt>
                <c:pt idx="370">
                  <c:v>2031.5350654070301</c:v>
                </c:pt>
                <c:pt idx="371">
                  <c:v>2024.15508882787</c:v>
                </c:pt>
                <c:pt idx="372">
                  <c:v>2034.4056750454899</c:v>
                </c:pt>
                <c:pt idx="373">
                  <c:v>2033.01645300016</c:v>
                </c:pt>
                <c:pt idx="374">
                  <c:v>2030.97841140116</c:v>
                </c:pt>
                <c:pt idx="375">
                  <c:v>2036.3008514014</c:v>
                </c:pt>
                <c:pt idx="376">
                  <c:v>2034.37297296978</c:v>
                </c:pt>
                <c:pt idx="377">
                  <c:v>2032.63979522402</c:v>
                </c:pt>
                <c:pt idx="378">
                  <c:v>2045.3629128258799</c:v>
                </c:pt>
                <c:pt idx="379">
                  <c:v>2037.9854569188899</c:v>
                </c:pt>
                <c:pt idx="380">
                  <c:v>2037.0606293538499</c:v>
                </c:pt>
                <c:pt idx="381">
                  <c:v>2038.7257099354499</c:v>
                </c:pt>
                <c:pt idx="382">
                  <c:v>2030.35054574319</c:v>
                </c:pt>
                <c:pt idx="383">
                  <c:v>2034.8173523427999</c:v>
                </c:pt>
                <c:pt idx="384">
                  <c:v>2039.76379185663</c:v>
                </c:pt>
                <c:pt idx="385">
                  <c:v>2034.25923264176</c:v>
                </c:pt>
                <c:pt idx="386">
                  <c:v>2042.2489080077501</c:v>
                </c:pt>
                <c:pt idx="387">
                  <c:v>2040.34415859982</c:v>
                </c:pt>
                <c:pt idx="388">
                  <c:v>2032.9695913552</c:v>
                </c:pt>
                <c:pt idx="389">
                  <c:v>2039.86922696191</c:v>
                </c:pt>
                <c:pt idx="390">
                  <c:v>2038.1493703777201</c:v>
                </c:pt>
                <c:pt idx="391">
                  <c:v>2033.4701255415</c:v>
                </c:pt>
                <c:pt idx="392">
                  <c:v>2037.22876449212</c:v>
                </c:pt>
                <c:pt idx="393">
                  <c:v>2031.6423517757401</c:v>
                </c:pt>
                <c:pt idx="394">
                  <c:v>2030.0500994327499</c:v>
                </c:pt>
                <c:pt idx="395">
                  <c:v>2040.03231029993</c:v>
                </c:pt>
                <c:pt idx="396">
                  <c:v>2035.9156046412199</c:v>
                </c:pt>
                <c:pt idx="397">
                  <c:v>2036.9310874442299</c:v>
                </c:pt>
                <c:pt idx="398">
                  <c:v>2039.2413967888599</c:v>
                </c:pt>
                <c:pt idx="399">
                  <c:v>2028.94280550651</c:v>
                </c:pt>
                <c:pt idx="400">
                  <c:v>2035.57515798081</c:v>
                </c:pt>
                <c:pt idx="401">
                  <c:v>2040.7992608141201</c:v>
                </c:pt>
                <c:pt idx="402">
                  <c:v>2036.0290384913101</c:v>
                </c:pt>
                <c:pt idx="403">
                  <c:v>2038.49809550023</c:v>
                </c:pt>
                <c:pt idx="404">
                  <c:v>2034.74828861843</c:v>
                </c:pt>
                <c:pt idx="405">
                  <c:v>2027.9404465797199</c:v>
                </c:pt>
                <c:pt idx="406">
                  <c:v>2038.61290219886</c:v>
                </c:pt>
                <c:pt idx="407">
                  <c:v>2034.7526106017301</c:v>
                </c:pt>
                <c:pt idx="408">
                  <c:v>2031.1138433003</c:v>
                </c:pt>
                <c:pt idx="409">
                  <c:v>2035.0198326833199</c:v>
                </c:pt>
                <c:pt idx="410">
                  <c:v>2031.93289764627</c:v>
                </c:pt>
                <c:pt idx="411">
                  <c:v>2035.2226202607301</c:v>
                </c:pt>
                <c:pt idx="412">
                  <c:v>2044.60957777714</c:v>
                </c:pt>
                <c:pt idx="413">
                  <c:v>2039.5032406479399</c:v>
                </c:pt>
                <c:pt idx="414">
                  <c:v>2042.6048824551201</c:v>
                </c:pt>
                <c:pt idx="415">
                  <c:v>2047.75135214999</c:v>
                </c:pt>
                <c:pt idx="416">
                  <c:v>2040.6344725112201</c:v>
                </c:pt>
                <c:pt idx="417">
                  <c:v>2050.0771586067199</c:v>
                </c:pt>
                <c:pt idx="418">
                  <c:v>2051.5566564924302</c:v>
                </c:pt>
                <c:pt idx="419">
                  <c:v>2046.6526159474899</c:v>
                </c:pt>
                <c:pt idx="420">
                  <c:v>2052.6959695771302</c:v>
                </c:pt>
                <c:pt idx="421">
                  <c:v>2053.4007442022298</c:v>
                </c:pt>
                <c:pt idx="422">
                  <c:v>2044.5925332422901</c:v>
                </c:pt>
                <c:pt idx="423">
                  <c:v>2044.1521514766901</c:v>
                </c:pt>
                <c:pt idx="424">
                  <c:v>2037.3066973181101</c:v>
                </c:pt>
                <c:pt idx="425">
                  <c:v>2038.5158877835399</c:v>
                </c:pt>
                <c:pt idx="426">
                  <c:v>2046.56453936209</c:v>
                </c:pt>
                <c:pt idx="427">
                  <c:v>2040.64870647052</c:v>
                </c:pt>
                <c:pt idx="428">
                  <c:v>2039.8435685571501</c:v>
                </c:pt>
                <c:pt idx="429">
                  <c:v>2053.8528482878401</c:v>
                </c:pt>
                <c:pt idx="430">
                  <c:v>2055.5953538362</c:v>
                </c:pt>
                <c:pt idx="431">
                  <c:v>2055.0729190092902</c:v>
                </c:pt>
                <c:pt idx="432">
                  <c:v>2054.24791005424</c:v>
                </c:pt>
                <c:pt idx="433">
                  <c:v>2042.5711818131599</c:v>
                </c:pt>
                <c:pt idx="434">
                  <c:v>2046.94294179849</c:v>
                </c:pt>
                <c:pt idx="435">
                  <c:v>2048.8626475001802</c:v>
                </c:pt>
                <c:pt idx="436">
                  <c:v>2040.2980321249399</c:v>
                </c:pt>
                <c:pt idx="437">
                  <c:v>2049.37458972796</c:v>
                </c:pt>
                <c:pt idx="438">
                  <c:v>2049.7100952261799</c:v>
                </c:pt>
                <c:pt idx="439">
                  <c:v>2045.6168807802101</c:v>
                </c:pt>
                <c:pt idx="440">
                  <c:v>2055.2403858641901</c:v>
                </c:pt>
                <c:pt idx="441">
                  <c:v>2055.3609798069201</c:v>
                </c:pt>
                <c:pt idx="442">
                  <c:v>2050.20233614777</c:v>
                </c:pt>
                <c:pt idx="443">
                  <c:v>2057.0438100582601</c:v>
                </c:pt>
                <c:pt idx="444">
                  <c:v>2051.6049493077699</c:v>
                </c:pt>
                <c:pt idx="445">
                  <c:v>2053.2292213800702</c:v>
                </c:pt>
                <c:pt idx="446">
                  <c:v>2062.5598655213498</c:v>
                </c:pt>
                <c:pt idx="447">
                  <c:v>2060.2672292703</c:v>
                </c:pt>
                <c:pt idx="448">
                  <c:v>2059.4405249675501</c:v>
                </c:pt>
                <c:pt idx="449">
                  <c:v>2064.9624312178198</c:v>
                </c:pt>
                <c:pt idx="450">
                  <c:v>2059.16934710746</c:v>
                </c:pt>
                <c:pt idx="451">
                  <c:v>2063.2245825939999</c:v>
                </c:pt>
                <c:pt idx="452">
                  <c:v>2066.4450355006702</c:v>
                </c:pt>
                <c:pt idx="453">
                  <c:v>2059.7999356550099</c:v>
                </c:pt>
                <c:pt idx="454">
                  <c:v>2063.2424018912702</c:v>
                </c:pt>
                <c:pt idx="455">
                  <c:v>2066.52245684629</c:v>
                </c:pt>
                <c:pt idx="456">
                  <c:v>2058.57207774783</c:v>
                </c:pt>
                <c:pt idx="457">
                  <c:v>2067.93767888702</c:v>
                </c:pt>
                <c:pt idx="458">
                  <c:v>2067.4677274721998</c:v>
                </c:pt>
                <c:pt idx="459">
                  <c:v>2063.88300362168</c:v>
                </c:pt>
                <c:pt idx="460">
                  <c:v>2067.5793911169399</c:v>
                </c:pt>
                <c:pt idx="461">
                  <c:v>2059.8846226501701</c:v>
                </c:pt>
                <c:pt idx="462">
                  <c:v>2055.3884487200398</c:v>
                </c:pt>
                <c:pt idx="463">
                  <c:v>2067.2294117133902</c:v>
                </c:pt>
                <c:pt idx="464">
                  <c:v>2058.5594454778602</c:v>
                </c:pt>
                <c:pt idx="465">
                  <c:v>2055.2515350138601</c:v>
                </c:pt>
                <c:pt idx="466">
                  <c:v>2056.2889952573501</c:v>
                </c:pt>
                <c:pt idx="467">
                  <c:v>2046.6058653165301</c:v>
                </c:pt>
                <c:pt idx="468">
                  <c:v>2054.2323486328801</c:v>
                </c:pt>
                <c:pt idx="469">
                  <c:v>2060.6209433650301</c:v>
                </c:pt>
                <c:pt idx="470">
                  <c:v>2050.5506481979501</c:v>
                </c:pt>
                <c:pt idx="471">
                  <c:v>2056.6511170092399</c:v>
                </c:pt>
                <c:pt idx="472">
                  <c:v>2054.2435675965498</c:v>
                </c:pt>
                <c:pt idx="473">
                  <c:v>2047.0797075197099</c:v>
                </c:pt>
                <c:pt idx="474">
                  <c:v>2060.5650148946602</c:v>
                </c:pt>
                <c:pt idx="475">
                  <c:v>2059.61777110718</c:v>
                </c:pt>
                <c:pt idx="476">
                  <c:v>2052.2511873870098</c:v>
                </c:pt>
                <c:pt idx="477">
                  <c:v>2053.05552878145</c:v>
                </c:pt>
                <c:pt idx="478">
                  <c:v>2047.7891456157299</c:v>
                </c:pt>
                <c:pt idx="479">
                  <c:v>2049.0065265918902</c:v>
                </c:pt>
                <c:pt idx="480">
                  <c:v>2061.60843883801</c:v>
                </c:pt>
                <c:pt idx="481">
                  <c:v>2052.9401296030401</c:v>
                </c:pt>
                <c:pt idx="482">
                  <c:v>2053.8919424289902</c:v>
                </c:pt>
                <c:pt idx="483">
                  <c:v>2057.10607685902</c:v>
                </c:pt>
                <c:pt idx="484">
                  <c:v>2053.6630979903998</c:v>
                </c:pt>
                <c:pt idx="485">
                  <c:v>2054.0964856113301</c:v>
                </c:pt>
                <c:pt idx="486">
                  <c:v>2055.3072578864299</c:v>
                </c:pt>
                <c:pt idx="487">
                  <c:v>2046.8671738113801</c:v>
                </c:pt>
                <c:pt idx="488">
                  <c:v>2052.11597826958</c:v>
                </c:pt>
                <c:pt idx="489">
                  <c:v>2047.64978991613</c:v>
                </c:pt>
                <c:pt idx="490">
                  <c:v>2040.6042838343301</c:v>
                </c:pt>
                <c:pt idx="491">
                  <c:v>2051.8092272336698</c:v>
                </c:pt>
                <c:pt idx="492">
                  <c:v>2055.11535048529</c:v>
                </c:pt>
                <c:pt idx="493">
                  <c:v>2055.6468170940402</c:v>
                </c:pt>
                <c:pt idx="494">
                  <c:v>2060.3333122044201</c:v>
                </c:pt>
                <c:pt idx="495">
                  <c:v>2053.8566339915501</c:v>
                </c:pt>
                <c:pt idx="496">
                  <c:v>2051.0061963838598</c:v>
                </c:pt>
                <c:pt idx="497">
                  <c:v>2057.8556263353498</c:v>
                </c:pt>
                <c:pt idx="498">
                  <c:v>2048.7618602826701</c:v>
                </c:pt>
                <c:pt idx="499">
                  <c:v>2047.7949689942</c:v>
                </c:pt>
                <c:pt idx="500">
                  <c:v>2048.87450675222</c:v>
                </c:pt>
                <c:pt idx="501">
                  <c:v>2043.3090056380699</c:v>
                </c:pt>
                <c:pt idx="502">
                  <c:v>2048.7858846460099</c:v>
                </c:pt>
                <c:pt idx="503">
                  <c:v>2058.3752227477698</c:v>
                </c:pt>
                <c:pt idx="504">
                  <c:v>2053.8454312660401</c:v>
                </c:pt>
                <c:pt idx="505">
                  <c:v>2056.4764826912701</c:v>
                </c:pt>
                <c:pt idx="506">
                  <c:v>2052.83474585156</c:v>
                </c:pt>
                <c:pt idx="507">
                  <c:v>2047.23052560319</c:v>
                </c:pt>
                <c:pt idx="508">
                  <c:v>2056.6011774885501</c:v>
                </c:pt>
                <c:pt idx="509">
                  <c:v>2057.8028775003399</c:v>
                </c:pt>
                <c:pt idx="510">
                  <c:v>2051.4057412837501</c:v>
                </c:pt>
                <c:pt idx="511">
                  <c:v>2056.3883376640401</c:v>
                </c:pt>
                <c:pt idx="512">
                  <c:v>2054.51623562647</c:v>
                </c:pt>
                <c:pt idx="513">
                  <c:v>2054.31423441686</c:v>
                </c:pt>
                <c:pt idx="514">
                  <c:v>2064.4269531212999</c:v>
                </c:pt>
                <c:pt idx="515">
                  <c:v>2059.2201158244102</c:v>
                </c:pt>
                <c:pt idx="516">
                  <c:v>2057.7272819067198</c:v>
                </c:pt>
                <c:pt idx="517">
                  <c:v>2058.36400309587</c:v>
                </c:pt>
                <c:pt idx="518">
                  <c:v>2052.3877795338399</c:v>
                </c:pt>
                <c:pt idx="519">
                  <c:v>2056.95181936274</c:v>
                </c:pt>
                <c:pt idx="520">
                  <c:v>2063.5978809569801</c:v>
                </c:pt>
                <c:pt idx="521">
                  <c:v>2055.8827904516402</c:v>
                </c:pt>
                <c:pt idx="522">
                  <c:v>2059.8046163936901</c:v>
                </c:pt>
                <c:pt idx="523">
                  <c:v>2057.70144287015</c:v>
                </c:pt>
                <c:pt idx="524">
                  <c:v>2049.6867375362899</c:v>
                </c:pt>
                <c:pt idx="525">
                  <c:v>2057.2400331713002</c:v>
                </c:pt>
                <c:pt idx="526">
                  <c:v>2057.80722395664</c:v>
                </c:pt>
                <c:pt idx="527">
                  <c:v>2047.8888922517799</c:v>
                </c:pt>
                <c:pt idx="528">
                  <c:v>2053.6445275614301</c:v>
                </c:pt>
                <c:pt idx="529">
                  <c:v>2043.2035011026901</c:v>
                </c:pt>
                <c:pt idx="530">
                  <c:v>2042.5260961608501</c:v>
                </c:pt>
                <c:pt idx="531">
                  <c:v>2050.2709102623398</c:v>
                </c:pt>
                <c:pt idx="532">
                  <c:v>2045.7873258995801</c:v>
                </c:pt>
                <c:pt idx="533">
                  <c:v>2044.9619714389401</c:v>
                </c:pt>
                <c:pt idx="534">
                  <c:v>2050.71820660199</c:v>
                </c:pt>
                <c:pt idx="535">
                  <c:v>2038.68096147918</c:v>
                </c:pt>
                <c:pt idx="536">
                  <c:v>2045.8792730735099</c:v>
                </c:pt>
                <c:pt idx="537">
                  <c:v>2049.3408824272101</c:v>
                </c:pt>
                <c:pt idx="538">
                  <c:v>2044.0744348265</c:v>
                </c:pt>
                <c:pt idx="539">
                  <c:v>2041.6969675904199</c:v>
                </c:pt>
                <c:pt idx="540">
                  <c:v>2039.2321589342</c:v>
                </c:pt>
                <c:pt idx="541">
                  <c:v>2032.69328265543</c:v>
                </c:pt>
                <c:pt idx="542">
                  <c:v>2047.9199788548001</c:v>
                </c:pt>
                <c:pt idx="543">
                  <c:v>2047.51810993155</c:v>
                </c:pt>
                <c:pt idx="544">
                  <c:v>2044.38110091519</c:v>
                </c:pt>
                <c:pt idx="545">
                  <c:v>2055.2032017389201</c:v>
                </c:pt>
                <c:pt idx="546">
                  <c:v>2055.1904653625802</c:v>
                </c:pt>
                <c:pt idx="547">
                  <c:v>2053.9189601910798</c:v>
                </c:pt>
                <c:pt idx="548">
                  <c:v>2068.1831516102902</c:v>
                </c:pt>
                <c:pt idx="549">
                  <c:v>2059.9610719326502</c:v>
                </c:pt>
                <c:pt idx="550">
                  <c:v>2063.1317984185098</c:v>
                </c:pt>
                <c:pt idx="551">
                  <c:v>2063.8062740128698</c:v>
                </c:pt>
                <c:pt idx="552">
                  <c:v>2053.9922973999101</c:v>
                </c:pt>
                <c:pt idx="553">
                  <c:v>2060.4963047280098</c:v>
                </c:pt>
                <c:pt idx="554">
                  <c:v>2065.52548480527</c:v>
                </c:pt>
                <c:pt idx="555">
                  <c:v>2058.14649836131</c:v>
                </c:pt>
                <c:pt idx="556">
                  <c:v>2065.3485992091801</c:v>
                </c:pt>
                <c:pt idx="557">
                  <c:v>2062.6647349615901</c:v>
                </c:pt>
                <c:pt idx="558">
                  <c:v>2060.2319888300799</c:v>
                </c:pt>
                <c:pt idx="559">
                  <c:v>2066.71913060924</c:v>
                </c:pt>
                <c:pt idx="560">
                  <c:v>2070.7069843746799</c:v>
                </c:pt>
                <c:pt idx="561">
                  <c:v>2066.8549732392198</c:v>
                </c:pt>
                <c:pt idx="562">
                  <c:v>2068.69758689017</c:v>
                </c:pt>
                <c:pt idx="563">
                  <c:v>2059.02480141964</c:v>
                </c:pt>
                <c:pt idx="564">
                  <c:v>2048.8678375214099</c:v>
                </c:pt>
                <c:pt idx="565">
                  <c:v>2054.5149256710401</c:v>
                </c:pt>
                <c:pt idx="566">
                  <c:v>2047.66210402405</c:v>
                </c:pt>
                <c:pt idx="567">
                  <c:v>2037.24476017143</c:v>
                </c:pt>
                <c:pt idx="568">
                  <c:v>2045.6320890560401</c:v>
                </c:pt>
                <c:pt idx="569">
                  <c:v>2042.16037750329</c:v>
                </c:pt>
                <c:pt idx="570">
                  <c:v>2043.5407974529501</c:v>
                </c:pt>
                <c:pt idx="571">
                  <c:v>2062.5945921809798</c:v>
                </c:pt>
                <c:pt idx="572">
                  <c:v>2060.0895119525499</c:v>
                </c:pt>
                <c:pt idx="573">
                  <c:v>2067.2213854841998</c:v>
                </c:pt>
                <c:pt idx="574">
                  <c:v>2075.26463779708</c:v>
                </c:pt>
                <c:pt idx="575">
                  <c:v>2062.0528945322299</c:v>
                </c:pt>
                <c:pt idx="576">
                  <c:v>2067.1354110409202</c:v>
                </c:pt>
                <c:pt idx="577">
                  <c:v>2073.0857421945202</c:v>
                </c:pt>
                <c:pt idx="578">
                  <c:v>2071.7800344657498</c:v>
                </c:pt>
                <c:pt idx="579">
                  <c:v>2073.6701443591901</c:v>
                </c:pt>
                <c:pt idx="580">
                  <c:v>2069.3675000328899</c:v>
                </c:pt>
                <c:pt idx="581">
                  <c:v>2065.4225251816101</c:v>
                </c:pt>
                <c:pt idx="582">
                  <c:v>2077.0950170624501</c:v>
                </c:pt>
                <c:pt idx="583">
                  <c:v>2069.9707857545</c:v>
                </c:pt>
                <c:pt idx="584">
                  <c:v>2072.2936564091401</c:v>
                </c:pt>
                <c:pt idx="585">
                  <c:v>2061.07868984892</c:v>
                </c:pt>
                <c:pt idx="586">
                  <c:v>2052.0792368171901</c:v>
                </c:pt>
                <c:pt idx="587">
                  <c:v>2053.9503235820598</c:v>
                </c:pt>
                <c:pt idx="588">
                  <c:v>2051.2900067310002</c:v>
                </c:pt>
                <c:pt idx="589">
                  <c:v>2037.2887849502899</c:v>
                </c:pt>
                <c:pt idx="590">
                  <c:v>2045.3280328436399</c:v>
                </c:pt>
                <c:pt idx="591">
                  <c:v>2031.3714988418701</c:v>
                </c:pt>
                <c:pt idx="592">
                  <c:v>2017.5708693536201</c:v>
                </c:pt>
                <c:pt idx="593">
                  <c:v>2021.6514837453799</c:v>
                </c:pt>
                <c:pt idx="594">
                  <c:v>2022.89892818048</c:v>
                </c:pt>
                <c:pt idx="595">
                  <c:v>2015.35254681265</c:v>
                </c:pt>
                <c:pt idx="596">
                  <c:v>2023.0158133847101</c:v>
                </c:pt>
                <c:pt idx="597">
                  <c:v>2011.2816514515901</c:v>
                </c:pt>
                <c:pt idx="598">
                  <c:v>2015.3396246273001</c:v>
                </c:pt>
                <c:pt idx="599">
                  <c:v>2034.9372128264899</c:v>
                </c:pt>
                <c:pt idx="600">
                  <c:v>2030.1723544020001</c:v>
                </c:pt>
                <c:pt idx="601">
                  <c:v>2022.8280548057701</c:v>
                </c:pt>
                <c:pt idx="602">
                  <c:v>2026.9295655722101</c:v>
                </c:pt>
                <c:pt idx="603">
                  <c:v>2016.42366639748</c:v>
                </c:pt>
                <c:pt idx="604">
                  <c:v>2024.4228151429299</c:v>
                </c:pt>
                <c:pt idx="605">
                  <c:v>2028.1550704449401</c:v>
                </c:pt>
                <c:pt idx="606">
                  <c:v>2018.39767845965</c:v>
                </c:pt>
                <c:pt idx="607">
                  <c:v>2023.72686324661</c:v>
                </c:pt>
                <c:pt idx="608">
                  <c:v>2026.0189902158099</c:v>
                </c:pt>
                <c:pt idx="609">
                  <c:v>2026.6890286755199</c:v>
                </c:pt>
                <c:pt idx="610">
                  <c:v>2043.3200541292199</c:v>
                </c:pt>
                <c:pt idx="611">
                  <c:v>2041.1329668236001</c:v>
                </c:pt>
                <c:pt idx="612">
                  <c:v>2032.2197579971401</c:v>
                </c:pt>
                <c:pt idx="613">
                  <c:v>2042.2616086237299</c:v>
                </c:pt>
                <c:pt idx="614">
                  <c:v>2033.9424881295299</c:v>
                </c:pt>
                <c:pt idx="615">
                  <c:v>2027.9127357510399</c:v>
                </c:pt>
                <c:pt idx="616">
                  <c:v>2032.59290116595</c:v>
                </c:pt>
                <c:pt idx="617">
                  <c:v>2015.18989972175</c:v>
                </c:pt>
                <c:pt idx="618">
                  <c:v>2009.1667334450999</c:v>
                </c:pt>
                <c:pt idx="619">
                  <c:v>2015.3146333695399</c:v>
                </c:pt>
                <c:pt idx="620">
                  <c:v>1997.14134167357</c:v>
                </c:pt>
                <c:pt idx="621">
                  <c:v>2005.95191303508</c:v>
                </c:pt>
                <c:pt idx="622">
                  <c:v>2011.63539097323</c:v>
                </c:pt>
                <c:pt idx="623">
                  <c:v>2001.7313428406301</c:v>
                </c:pt>
                <c:pt idx="624">
                  <c:v>2013.27559603906</c:v>
                </c:pt>
                <c:pt idx="625">
                  <c:v>2007.3270361006801</c:v>
                </c:pt>
                <c:pt idx="626">
                  <c:v>1996.0521519305701</c:v>
                </c:pt>
                <c:pt idx="627">
                  <c:v>2011.84880166471</c:v>
                </c:pt>
                <c:pt idx="628">
                  <c:v>2009.76928608089</c:v>
                </c:pt>
                <c:pt idx="629">
                  <c:v>2005.80055903428</c:v>
                </c:pt>
                <c:pt idx="630">
                  <c:v>2009.66009432749</c:v>
                </c:pt>
                <c:pt idx="631">
                  <c:v>2000.36546773795</c:v>
                </c:pt>
                <c:pt idx="632">
                  <c:v>2002.5636039035901</c:v>
                </c:pt>
                <c:pt idx="633">
                  <c:v>2014.27783659078</c:v>
                </c:pt>
                <c:pt idx="634">
                  <c:v>2003.2842779529999</c:v>
                </c:pt>
                <c:pt idx="635">
                  <c:v>2002.87545144056</c:v>
                </c:pt>
                <c:pt idx="636">
                  <c:v>2010.81789554902</c:v>
                </c:pt>
                <c:pt idx="637">
                  <c:v>1999.8690542688701</c:v>
                </c:pt>
                <c:pt idx="638">
                  <c:v>2005.9109669037</c:v>
                </c:pt>
                <c:pt idx="639">
                  <c:v>2009.3334020498501</c:v>
                </c:pt>
                <c:pt idx="640">
                  <c:v>2001.9853944868401</c:v>
                </c:pt>
                <c:pt idx="641">
                  <c:v>2009.32532534798</c:v>
                </c:pt>
                <c:pt idx="642">
                  <c:v>2012.4384172195701</c:v>
                </c:pt>
                <c:pt idx="643">
                  <c:v>1999.2461471792401</c:v>
                </c:pt>
                <c:pt idx="644">
                  <c:v>2013.9615909679201</c:v>
                </c:pt>
                <c:pt idx="645">
                  <c:v>2011.3393917727201</c:v>
                </c:pt>
                <c:pt idx="646">
                  <c:v>2011.4056582574001</c:v>
                </c:pt>
                <c:pt idx="647">
                  <c:v>2013.06166588119</c:v>
                </c:pt>
                <c:pt idx="648">
                  <c:v>2008.85180769669</c:v>
                </c:pt>
                <c:pt idx="649">
                  <c:v>1995.14977420587</c:v>
                </c:pt>
                <c:pt idx="650">
                  <c:v>2002.8605223468401</c:v>
                </c:pt>
                <c:pt idx="651">
                  <c:v>2001.79040074968</c:v>
                </c:pt>
                <c:pt idx="652">
                  <c:v>2000.4562958946301</c:v>
                </c:pt>
                <c:pt idx="653">
                  <c:v>2000.58285184122</c:v>
                </c:pt>
                <c:pt idx="654">
                  <c:v>1999.18034446246</c:v>
                </c:pt>
                <c:pt idx="655">
                  <c:v>2004.1959256646901</c:v>
                </c:pt>
                <c:pt idx="656">
                  <c:v>2010.92438616963</c:v>
                </c:pt>
                <c:pt idx="657">
                  <c:v>2004.4879140406099</c:v>
                </c:pt>
                <c:pt idx="658">
                  <c:v>2005.0361924369399</c:v>
                </c:pt>
                <c:pt idx="659">
                  <c:v>2005.6292383876801</c:v>
                </c:pt>
                <c:pt idx="660">
                  <c:v>1998.34569695031</c:v>
                </c:pt>
                <c:pt idx="661">
                  <c:v>2006.08064989892</c:v>
                </c:pt>
                <c:pt idx="662">
                  <c:v>2002.6476941840001</c:v>
                </c:pt>
                <c:pt idx="663">
                  <c:v>1998.5437536787699</c:v>
                </c:pt>
                <c:pt idx="664">
                  <c:v>2007.7094411678499</c:v>
                </c:pt>
                <c:pt idx="665">
                  <c:v>1997.0818061597299</c:v>
                </c:pt>
                <c:pt idx="666">
                  <c:v>1989.85645676682</c:v>
                </c:pt>
                <c:pt idx="667">
                  <c:v>1998.3622916576901</c:v>
                </c:pt>
                <c:pt idx="668">
                  <c:v>1990.2592692087301</c:v>
                </c:pt>
                <c:pt idx="669">
                  <c:v>1987.9326501221101</c:v>
                </c:pt>
                <c:pt idx="670">
                  <c:v>1991.2753170562601</c:v>
                </c:pt>
                <c:pt idx="671">
                  <c:v>1979.64680207988</c:v>
                </c:pt>
                <c:pt idx="672">
                  <c:v>1987.4271203216799</c:v>
                </c:pt>
                <c:pt idx="673">
                  <c:v>1996.0495143074399</c:v>
                </c:pt>
                <c:pt idx="674">
                  <c:v>1988.0584327499</c:v>
                </c:pt>
                <c:pt idx="675">
                  <c:v>1992.3880323532701</c:v>
                </c:pt>
                <c:pt idx="676">
                  <c:v>1992.7269998342699</c:v>
                </c:pt>
                <c:pt idx="677">
                  <c:v>1987.06060909691</c:v>
                </c:pt>
                <c:pt idx="678">
                  <c:v>1996.05969294801</c:v>
                </c:pt>
                <c:pt idx="679">
                  <c:v>1999.47240905486</c:v>
                </c:pt>
                <c:pt idx="680">
                  <c:v>1992.74663052861</c:v>
                </c:pt>
                <c:pt idx="681">
                  <c:v>1992.7555377671199</c:v>
                </c:pt>
                <c:pt idx="682">
                  <c:v>1984.43286317608</c:v>
                </c:pt>
                <c:pt idx="683">
                  <c:v>1979.29065137574</c:v>
                </c:pt>
                <c:pt idx="684">
                  <c:v>1991.24160145561</c:v>
                </c:pt>
                <c:pt idx="685">
                  <c:v>1986.4686972775901</c:v>
                </c:pt>
                <c:pt idx="686">
                  <c:v>1981.15003110423</c:v>
                </c:pt>
                <c:pt idx="687">
                  <c:v>1985.6140263098</c:v>
                </c:pt>
                <c:pt idx="688">
                  <c:v>1983.01380290113</c:v>
                </c:pt>
                <c:pt idx="689">
                  <c:v>1986.5367074205001</c:v>
                </c:pt>
                <c:pt idx="690">
                  <c:v>1993.68790045478</c:v>
                </c:pt>
                <c:pt idx="691">
                  <c:v>1986.66529313975</c:v>
                </c:pt>
                <c:pt idx="692">
                  <c:v>1988.4128007248401</c:v>
                </c:pt>
                <c:pt idx="693">
                  <c:v>1986.7119041744199</c:v>
                </c:pt>
                <c:pt idx="694">
                  <c:v>1978.3556334329501</c:v>
                </c:pt>
                <c:pt idx="695">
                  <c:v>1988.6754246216899</c:v>
                </c:pt>
                <c:pt idx="696">
                  <c:v>1993.70448370093</c:v>
                </c:pt>
                <c:pt idx="697">
                  <c:v>1989.0798165102201</c:v>
                </c:pt>
                <c:pt idx="698">
                  <c:v>1992.00289626463</c:v>
                </c:pt>
                <c:pt idx="699">
                  <c:v>1987.0706574159501</c:v>
                </c:pt>
                <c:pt idx="700">
                  <c:v>1983.42759147931</c:v>
                </c:pt>
                <c:pt idx="701">
                  <c:v>1993.9581672746499</c:v>
                </c:pt>
                <c:pt idx="702">
                  <c:v>1988.4832996881601</c:v>
                </c:pt>
                <c:pt idx="703">
                  <c:v>1986.47958763511</c:v>
                </c:pt>
                <c:pt idx="704">
                  <c:v>1988.0846077094</c:v>
                </c:pt>
                <c:pt idx="705">
                  <c:v>1978.0512519266699</c:v>
                </c:pt>
                <c:pt idx="706">
                  <c:v>1982.63775851428</c:v>
                </c:pt>
                <c:pt idx="707">
                  <c:v>1986.4893914894101</c:v>
                </c:pt>
                <c:pt idx="708">
                  <c:v>1981.2466267918101</c:v>
                </c:pt>
                <c:pt idx="709">
                  <c:v>1982.7970045547499</c:v>
                </c:pt>
                <c:pt idx="710">
                  <c:v>1980.3305657141</c:v>
                </c:pt>
                <c:pt idx="711">
                  <c:v>1970.7416032577701</c:v>
                </c:pt>
                <c:pt idx="712">
                  <c:v>1982.37543460559</c:v>
                </c:pt>
                <c:pt idx="713">
                  <c:v>1979.96895856633</c:v>
                </c:pt>
                <c:pt idx="714">
                  <c:v>1977.9751572896901</c:v>
                </c:pt>
                <c:pt idx="715">
                  <c:v>1981.1880586184</c:v>
                </c:pt>
                <c:pt idx="716">
                  <c:v>1980.47192447779</c:v>
                </c:pt>
                <c:pt idx="717">
                  <c:v>1976.44282721888</c:v>
                </c:pt>
                <c:pt idx="718">
                  <c:v>1989.1475719029399</c:v>
                </c:pt>
                <c:pt idx="719">
                  <c:v>1982.9365121420101</c:v>
                </c:pt>
                <c:pt idx="720">
                  <c:v>1983.72178497764</c:v>
                </c:pt>
                <c:pt idx="721">
                  <c:v>1986.0184961784501</c:v>
                </c:pt>
                <c:pt idx="722">
                  <c:v>1981.0217585084899</c:v>
                </c:pt>
                <c:pt idx="723">
                  <c:v>1979.18627669189</c:v>
                </c:pt>
                <c:pt idx="724">
                  <c:v>1986.38383763038</c:v>
                </c:pt>
                <c:pt idx="725">
                  <c:v>1978.79165561488</c:v>
                </c:pt>
                <c:pt idx="726">
                  <c:v>1979.6926576093699</c:v>
                </c:pt>
                <c:pt idx="727">
                  <c:v>1980.3906949367299</c:v>
                </c:pt>
                <c:pt idx="728">
                  <c:v>1974.1040140008899</c:v>
                </c:pt>
                <c:pt idx="729">
                  <c:v>1981.658351306</c:v>
                </c:pt>
                <c:pt idx="730">
                  <c:v>1983.8934799907199</c:v>
                </c:pt>
                <c:pt idx="731">
                  <c:v>1979.98108873652</c:v>
                </c:pt>
                <c:pt idx="732">
                  <c:v>1986.36583061486</c:v>
                </c:pt>
                <c:pt idx="733">
                  <c:v>1984.30513448122</c:v>
                </c:pt>
                <c:pt idx="734">
                  <c:v>1979.5549354899999</c:v>
                </c:pt>
                <c:pt idx="735">
                  <c:v>1990.9011865418699</c:v>
                </c:pt>
                <c:pt idx="736">
                  <c:v>1984.8109516818099</c:v>
                </c:pt>
                <c:pt idx="737">
                  <c:v>1983.85450648806</c:v>
                </c:pt>
                <c:pt idx="738">
                  <c:v>1987.6099288251701</c:v>
                </c:pt>
                <c:pt idx="739">
                  <c:v>1980.1233604474801</c:v>
                </c:pt>
                <c:pt idx="740">
                  <c:v>1980.4557215691</c:v>
                </c:pt>
                <c:pt idx="741">
                  <c:v>1990.5442681286499</c:v>
                </c:pt>
                <c:pt idx="742">
                  <c:v>1984.51190678577</c:v>
                </c:pt>
                <c:pt idx="743">
                  <c:v>1990.4073624392699</c:v>
                </c:pt>
                <c:pt idx="744">
                  <c:v>1995.3748588913299</c:v>
                </c:pt>
                <c:pt idx="745">
                  <c:v>1989.0337235419699</c:v>
                </c:pt>
                <c:pt idx="746">
                  <c:v>1998.44832293391</c:v>
                </c:pt>
                <c:pt idx="747">
                  <c:v>2004.3086868914399</c:v>
                </c:pt>
                <c:pt idx="748">
                  <c:v>1997.4541419380701</c:v>
                </c:pt>
                <c:pt idx="749">
                  <c:v>1999.9948944745099</c:v>
                </c:pt>
                <c:pt idx="750">
                  <c:v>1994.30879435565</c:v>
                </c:pt>
                <c:pt idx="751">
                  <c:v>1990.3997886556299</c:v>
                </c:pt>
                <c:pt idx="752">
                  <c:v>1998.2118977387599</c:v>
                </c:pt>
                <c:pt idx="753">
                  <c:v>1994.1081146609699</c:v>
                </c:pt>
                <c:pt idx="754">
                  <c:v>1991.33354927288</c:v>
                </c:pt>
                <c:pt idx="755">
                  <c:v>1995.16120856881</c:v>
                </c:pt>
                <c:pt idx="756">
                  <c:v>1989.6892086192399</c:v>
                </c:pt>
                <c:pt idx="757">
                  <c:v>1994.2295579020899</c:v>
                </c:pt>
                <c:pt idx="758">
                  <c:v>1997.9743496101401</c:v>
                </c:pt>
                <c:pt idx="759">
                  <c:v>1994.44325886821</c:v>
                </c:pt>
                <c:pt idx="760">
                  <c:v>1995.60382377224</c:v>
                </c:pt>
                <c:pt idx="761">
                  <c:v>1994.8219327741299</c:v>
                </c:pt>
                <c:pt idx="762">
                  <c:v>1989.8806968296699</c:v>
                </c:pt>
                <c:pt idx="763">
                  <c:v>1997.3701293532499</c:v>
                </c:pt>
                <c:pt idx="764">
                  <c:v>1995.5584995654699</c:v>
                </c:pt>
                <c:pt idx="765">
                  <c:v>1990.0285682816</c:v>
                </c:pt>
                <c:pt idx="766">
                  <c:v>1991.24315728034</c:v>
                </c:pt>
                <c:pt idx="767">
                  <c:v>1988.9436087967299</c:v>
                </c:pt>
                <c:pt idx="768">
                  <c:v>1984.7387646192999</c:v>
                </c:pt>
                <c:pt idx="769">
                  <c:v>1992.9030717373801</c:v>
                </c:pt>
                <c:pt idx="770">
                  <c:v>1986.03102397374</c:v>
                </c:pt>
                <c:pt idx="771">
                  <c:v>1986.0127047516301</c:v>
                </c:pt>
                <c:pt idx="772">
                  <c:v>1988.6696219609801</c:v>
                </c:pt>
                <c:pt idx="773">
                  <c:v>1983.3454603829</c:v>
                </c:pt>
                <c:pt idx="774">
                  <c:v>1985.73592689676</c:v>
                </c:pt>
                <c:pt idx="775">
                  <c:v>1993.8536360161199</c:v>
                </c:pt>
                <c:pt idx="776">
                  <c:v>1985.47302294524</c:v>
                </c:pt>
                <c:pt idx="777">
                  <c:v>1990.0150076480099</c:v>
                </c:pt>
                <c:pt idx="778">
                  <c:v>1987.4042680058601</c:v>
                </c:pt>
                <c:pt idx="779">
                  <c:v>1982.46572095493</c:v>
                </c:pt>
                <c:pt idx="780">
                  <c:v>1991.9236643219899</c:v>
                </c:pt>
                <c:pt idx="781">
                  <c:v>1991.5211996195501</c:v>
                </c:pt>
                <c:pt idx="782">
                  <c:v>1986.4749033840801</c:v>
                </c:pt>
                <c:pt idx="783">
                  <c:v>1992.9782805546099</c:v>
                </c:pt>
                <c:pt idx="784">
                  <c:v>1988.8480156155699</c:v>
                </c:pt>
                <c:pt idx="785">
                  <c:v>1986.10513737063</c:v>
                </c:pt>
                <c:pt idx="786">
                  <c:v>1996.1981860026999</c:v>
                </c:pt>
                <c:pt idx="787">
                  <c:v>1989.85847003955</c:v>
                </c:pt>
                <c:pt idx="788">
                  <c:v>1988.2120050219401</c:v>
                </c:pt>
                <c:pt idx="789">
                  <c:v>1989.0049773863</c:v>
                </c:pt>
                <c:pt idx="790">
                  <c:v>1982.93551960382</c:v>
                </c:pt>
                <c:pt idx="791">
                  <c:v>1982.58586793517</c:v>
                </c:pt>
                <c:pt idx="792">
                  <c:v>1991.3258206590999</c:v>
                </c:pt>
                <c:pt idx="793">
                  <c:v>1982.6124055382199</c:v>
                </c:pt>
                <c:pt idx="794">
                  <c:v>1986.5901260585899</c:v>
                </c:pt>
                <c:pt idx="795">
                  <c:v>1988.99236305605</c:v>
                </c:pt>
                <c:pt idx="796">
                  <c:v>1984.00604262365</c:v>
                </c:pt>
                <c:pt idx="797">
                  <c:v>1991.0017640088399</c:v>
                </c:pt>
                <c:pt idx="798">
                  <c:v>1994.04359775906</c:v>
                </c:pt>
                <c:pt idx="799">
                  <c:v>1988.6156226979599</c:v>
                </c:pt>
                <c:pt idx="800">
                  <c:v>1994.3507490602699</c:v>
                </c:pt>
                <c:pt idx="801">
                  <c:v>1987.98444815378</c:v>
                </c:pt>
                <c:pt idx="802">
                  <c:v>1983.3132504334999</c:v>
                </c:pt>
                <c:pt idx="803">
                  <c:v>1993.3118483323201</c:v>
                </c:pt>
                <c:pt idx="804">
                  <c:v>1986.83516782114</c:v>
                </c:pt>
                <c:pt idx="805">
                  <c:v>1984.691632585</c:v>
                </c:pt>
                <c:pt idx="806">
                  <c:v>1983.2951005678699</c:v>
                </c:pt>
                <c:pt idx="807">
                  <c:v>1978.7307002181501</c:v>
                </c:pt>
                <c:pt idx="808">
                  <c:v>1978.32890319077</c:v>
                </c:pt>
                <c:pt idx="809">
                  <c:v>1986.11636955113</c:v>
                </c:pt>
                <c:pt idx="810">
                  <c:v>1976.69328350347</c:v>
                </c:pt>
                <c:pt idx="811">
                  <c:v>1978.7602277255401</c:v>
                </c:pt>
                <c:pt idx="812">
                  <c:v>1980.98751559979</c:v>
                </c:pt>
                <c:pt idx="813">
                  <c:v>1978.00281389303</c:v>
                </c:pt>
                <c:pt idx="814">
                  <c:v>1982.2306266967901</c:v>
                </c:pt>
                <c:pt idx="815">
                  <c:v>1986.8696348224</c:v>
                </c:pt>
                <c:pt idx="816">
                  <c:v>1982.3689947637199</c:v>
                </c:pt>
                <c:pt idx="817">
                  <c:v>1990.4956549594899</c:v>
                </c:pt>
                <c:pt idx="818">
                  <c:v>1989.4026359091699</c:v>
                </c:pt>
                <c:pt idx="819">
                  <c:v>1983.32762525011</c:v>
                </c:pt>
                <c:pt idx="820">
                  <c:v>1991.2719023628099</c:v>
                </c:pt>
                <c:pt idx="821">
                  <c:v>1985.8299718652399</c:v>
                </c:pt>
                <c:pt idx="822">
                  <c:v>1984.28485441062</c:v>
                </c:pt>
                <c:pt idx="823">
                  <c:v>1981.75428574635</c:v>
                </c:pt>
                <c:pt idx="824">
                  <c:v>1974.8324867353899</c:v>
                </c:pt>
                <c:pt idx="825">
                  <c:v>1975.98582067389</c:v>
                </c:pt>
                <c:pt idx="826">
                  <c:v>1982.1447913126501</c:v>
                </c:pt>
                <c:pt idx="827">
                  <c:v>1977.7238942794199</c:v>
                </c:pt>
                <c:pt idx="828">
                  <c:v>1982.27741231801</c:v>
                </c:pt>
                <c:pt idx="829">
                  <c:v>1985.4528565203</c:v>
                </c:pt>
                <c:pt idx="830">
                  <c:v>1980.4487656880799</c:v>
                </c:pt>
                <c:pt idx="831">
                  <c:v>1986.58157825594</c:v>
                </c:pt>
                <c:pt idx="832">
                  <c:v>1989.8105274386901</c:v>
                </c:pt>
                <c:pt idx="833">
                  <c:v>1985.76303199022</c:v>
                </c:pt>
                <c:pt idx="834">
                  <c:v>1983.2657288513999</c:v>
                </c:pt>
                <c:pt idx="835">
                  <c:v>1982.04403803576</c:v>
                </c:pt>
                <c:pt idx="836">
                  <c:v>1977.11847339523</c:v>
                </c:pt>
                <c:pt idx="837">
                  <c:v>1988.3470379307801</c:v>
                </c:pt>
                <c:pt idx="838">
                  <c:v>1983.89311482731</c:v>
                </c:pt>
                <c:pt idx="839">
                  <c:v>1980.51922851671</c:v>
                </c:pt>
                <c:pt idx="840">
                  <c:v>1979.99444936707</c:v>
                </c:pt>
                <c:pt idx="841">
                  <c:v>1976.1551066621801</c:v>
                </c:pt>
                <c:pt idx="842">
                  <c:v>1971.1338884147301</c:v>
                </c:pt>
                <c:pt idx="843">
                  <c:v>1971.5831780988899</c:v>
                </c:pt>
                <c:pt idx="844">
                  <c:v>1962.7510647389099</c:v>
                </c:pt>
                <c:pt idx="845">
                  <c:v>1964.2039584737499</c:v>
                </c:pt>
                <c:pt idx="846">
                  <c:v>1961.4725489197399</c:v>
                </c:pt>
                <c:pt idx="847">
                  <c:v>1956.17657092132</c:v>
                </c:pt>
                <c:pt idx="848">
                  <c:v>1966.89378083515</c:v>
                </c:pt>
                <c:pt idx="849">
                  <c:v>1971.11068756946</c:v>
                </c:pt>
                <c:pt idx="850">
                  <c:v>1971.5569575325901</c:v>
                </c:pt>
                <c:pt idx="851">
                  <c:v>1976.99211954015</c:v>
                </c:pt>
                <c:pt idx="852">
                  <c:v>1971.1384396650501</c:v>
                </c:pt>
                <c:pt idx="853">
                  <c:v>1966.7191561725101</c:v>
                </c:pt>
                <c:pt idx="854">
                  <c:v>1974.0368722742301</c:v>
                </c:pt>
                <c:pt idx="855">
                  <c:v>1963.3179203095401</c:v>
                </c:pt>
                <c:pt idx="856">
                  <c:v>1961.31723043495</c:v>
                </c:pt>
                <c:pt idx="857">
                  <c:v>1960.45872596968</c:v>
                </c:pt>
                <c:pt idx="858">
                  <c:v>1951.15545862111</c:v>
                </c:pt>
                <c:pt idx="859">
                  <c:v>1952.34109188504</c:v>
                </c:pt>
                <c:pt idx="860">
                  <c:v>1958.9471589713601</c:v>
                </c:pt>
                <c:pt idx="861">
                  <c:v>1955.5563083048301</c:v>
                </c:pt>
                <c:pt idx="862">
                  <c:v>1959.8395739093501</c:v>
                </c:pt>
                <c:pt idx="863">
                  <c:v>1959.6528588931301</c:v>
                </c:pt>
                <c:pt idx="864">
                  <c:v>1950.7815790221</c:v>
                </c:pt>
                <c:pt idx="865">
                  <c:v>1958.5739608353799</c:v>
                </c:pt>
                <c:pt idx="866">
                  <c:v>1966.3215566372</c:v>
                </c:pt>
                <c:pt idx="867">
                  <c:v>1963.3549601643999</c:v>
                </c:pt>
                <c:pt idx="868">
                  <c:v>1967.40531818868</c:v>
                </c:pt>
                <c:pt idx="869">
                  <c:v>1968.7841847209099</c:v>
                </c:pt>
                <c:pt idx="870">
                  <c:v>1962.4781648640901</c:v>
                </c:pt>
                <c:pt idx="871">
                  <c:v>1972.9689220257401</c:v>
                </c:pt>
                <c:pt idx="872">
                  <c:v>1968.3936588735501</c:v>
                </c:pt>
                <c:pt idx="873">
                  <c:v>1965.1660420667899</c:v>
                </c:pt>
                <c:pt idx="874">
                  <c:v>1966.48756661318</c:v>
                </c:pt>
                <c:pt idx="875">
                  <c:v>1962.97693624414</c:v>
                </c:pt>
                <c:pt idx="876">
                  <c:v>1962.9896486709799</c:v>
                </c:pt>
                <c:pt idx="877">
                  <c:v>1971.6333764398</c:v>
                </c:pt>
                <c:pt idx="878">
                  <c:v>1967.4465329801101</c:v>
                </c:pt>
                <c:pt idx="879">
                  <c:v>1973.0420973031</c:v>
                </c:pt>
                <c:pt idx="880">
                  <c:v>1972.85621526502</c:v>
                </c:pt>
                <c:pt idx="881">
                  <c:v>1969.7645120757199</c:v>
                </c:pt>
                <c:pt idx="882">
                  <c:v>1976.0964620463301</c:v>
                </c:pt>
                <c:pt idx="883">
                  <c:v>1978.74969664182</c:v>
                </c:pt>
                <c:pt idx="884">
                  <c:v>1974.0776885947901</c:v>
                </c:pt>
                <c:pt idx="885">
                  <c:v>1979.7991419408399</c:v>
                </c:pt>
                <c:pt idx="886">
                  <c:v>1977.08842842431</c:v>
                </c:pt>
                <c:pt idx="887">
                  <c:v>1974.79371729069</c:v>
                </c:pt>
                <c:pt idx="888">
                  <c:v>1982.05902859767</c:v>
                </c:pt>
                <c:pt idx="889">
                  <c:v>1978.90102957102</c:v>
                </c:pt>
                <c:pt idx="890">
                  <c:v>1977.21599930463</c:v>
                </c:pt>
                <c:pt idx="891">
                  <c:v>1983.2796633626101</c:v>
                </c:pt>
                <c:pt idx="892">
                  <c:v>1977.1321135972901</c:v>
                </c:pt>
                <c:pt idx="893">
                  <c:v>1978.46359275179</c:v>
                </c:pt>
                <c:pt idx="894">
                  <c:v>1985.1478078735299</c:v>
                </c:pt>
                <c:pt idx="895">
                  <c:v>1979.96206257585</c:v>
                </c:pt>
                <c:pt idx="896">
                  <c:v>1982.53008080359</c:v>
                </c:pt>
                <c:pt idx="897">
                  <c:v>1986.2771486164099</c:v>
                </c:pt>
                <c:pt idx="898">
                  <c:v>1979.7595299132099</c:v>
                </c:pt>
                <c:pt idx="899">
                  <c:v>1988.6209449514799</c:v>
                </c:pt>
                <c:pt idx="900">
                  <c:v>1994.7078564138801</c:v>
                </c:pt>
                <c:pt idx="901">
                  <c:v>1991.18023512746</c:v>
                </c:pt>
                <c:pt idx="902">
                  <c:v>2004.7300491596</c:v>
                </c:pt>
                <c:pt idx="903">
                  <c:v>2005.6001612167299</c:v>
                </c:pt>
                <c:pt idx="904">
                  <c:v>2000.7144936463999</c:v>
                </c:pt>
                <c:pt idx="905">
                  <c:v>2013.71554632212</c:v>
                </c:pt>
                <c:pt idx="906">
                  <c:v>2004.13460138761</c:v>
                </c:pt>
                <c:pt idx="907">
                  <c:v>1997.2447548569401</c:v>
                </c:pt>
                <c:pt idx="908">
                  <c:v>1997.66944287963</c:v>
                </c:pt>
                <c:pt idx="909">
                  <c:v>1980.5137694862799</c:v>
                </c:pt>
                <c:pt idx="910">
                  <c:v>1977.5148020388001</c:v>
                </c:pt>
                <c:pt idx="911">
                  <c:v>1988.92255228402</c:v>
                </c:pt>
                <c:pt idx="912">
                  <c:v>1978.82626593136</c:v>
                </c:pt>
                <c:pt idx="913">
                  <c:v>1986.23650219924</c:v>
                </c:pt>
                <c:pt idx="914">
                  <c:v>1987.84704347259</c:v>
                </c:pt>
                <c:pt idx="915">
                  <c:v>1978.76964543382</c:v>
                </c:pt>
                <c:pt idx="916">
                  <c:v>1993.0467365537199</c:v>
                </c:pt>
                <c:pt idx="917">
                  <c:v>1997.42515602251</c:v>
                </c:pt>
                <c:pt idx="918">
                  <c:v>1980.60643797181</c:v>
                </c:pt>
                <c:pt idx="919">
                  <c:v>1990.5115616380699</c:v>
                </c:pt>
                <c:pt idx="920">
                  <c:v>1984.12756167372</c:v>
                </c:pt>
                <c:pt idx="921">
                  <c:v>1979.1451691526599</c:v>
                </c:pt>
                <c:pt idx="922">
                  <c:v>1991.4151462945299</c:v>
                </c:pt>
                <c:pt idx="923">
                  <c:v>1980.1549791515699</c:v>
                </c:pt>
                <c:pt idx="924">
                  <c:v>1972.1452227680099</c:v>
                </c:pt>
                <c:pt idx="925">
                  <c:v>1976.6559623976</c:v>
                </c:pt>
                <c:pt idx="926">
                  <c:v>1962.2523527466999</c:v>
                </c:pt>
                <c:pt idx="927">
                  <c:v>1963.7223261573899</c:v>
                </c:pt>
                <c:pt idx="928">
                  <c:v>1972.49830039417</c:v>
                </c:pt>
                <c:pt idx="929">
                  <c:v>1963.01398761985</c:v>
                </c:pt>
                <c:pt idx="930">
                  <c:v>1964.5999930667599</c:v>
                </c:pt>
                <c:pt idx="931">
                  <c:v>1967.29666589771</c:v>
                </c:pt>
                <c:pt idx="932">
                  <c:v>1961.5181544637701</c:v>
                </c:pt>
                <c:pt idx="933">
                  <c:v>1975.2154939806601</c:v>
                </c:pt>
                <c:pt idx="934">
                  <c:v>1982.22661143804</c:v>
                </c:pt>
                <c:pt idx="935">
                  <c:v>1972.40197210464</c:v>
                </c:pt>
                <c:pt idx="936">
                  <c:v>1977.73910251797</c:v>
                </c:pt>
                <c:pt idx="937">
                  <c:v>1977.11848203401</c:v>
                </c:pt>
                <c:pt idx="938">
                  <c:v>1973.7759201931799</c:v>
                </c:pt>
                <c:pt idx="939">
                  <c:v>1986.7852861850599</c:v>
                </c:pt>
                <c:pt idx="940">
                  <c:v>1981.5456809638499</c:v>
                </c:pt>
                <c:pt idx="941">
                  <c:v>1979.2987456068299</c:v>
                </c:pt>
                <c:pt idx="942">
                  <c:v>1983.2893359848699</c:v>
                </c:pt>
                <c:pt idx="943">
                  <c:v>1979.4314947661701</c:v>
                </c:pt>
                <c:pt idx="944">
                  <c:v>1980.2946511634</c:v>
                </c:pt>
                <c:pt idx="945">
                  <c:v>1990.26964459953</c:v>
                </c:pt>
                <c:pt idx="946">
                  <c:v>1987.29952803113</c:v>
                </c:pt>
                <c:pt idx="947">
                  <c:v>1982.40260735228</c:v>
                </c:pt>
                <c:pt idx="948">
                  <c:v>1980.2334818218001</c:v>
                </c:pt>
                <c:pt idx="949">
                  <c:v>1975.96098147323</c:v>
                </c:pt>
                <c:pt idx="950">
                  <c:v>1983.67094914109</c:v>
                </c:pt>
                <c:pt idx="951">
                  <c:v>1988.0167478645899</c:v>
                </c:pt>
                <c:pt idx="952">
                  <c:v>1981.6820459222899</c:v>
                </c:pt>
                <c:pt idx="953">
                  <c:v>1985.1766811160101</c:v>
                </c:pt>
                <c:pt idx="954">
                  <c:v>1988.1817438071901</c:v>
                </c:pt>
                <c:pt idx="955">
                  <c:v>1983.66543423795</c:v>
                </c:pt>
                <c:pt idx="956">
                  <c:v>1998.011718839</c:v>
                </c:pt>
                <c:pt idx="957">
                  <c:v>1997.5263081806299</c:v>
                </c:pt>
                <c:pt idx="958">
                  <c:v>1995.1872474121601</c:v>
                </c:pt>
                <c:pt idx="959">
                  <c:v>2003.1826195559699</c:v>
                </c:pt>
                <c:pt idx="960">
                  <c:v>1993.7823651506901</c:v>
                </c:pt>
                <c:pt idx="961">
                  <c:v>1993.27823892181</c:v>
                </c:pt>
                <c:pt idx="962">
                  <c:v>2002.9646124703399</c:v>
                </c:pt>
                <c:pt idx="963">
                  <c:v>1991.54270720575</c:v>
                </c:pt>
                <c:pt idx="964">
                  <c:v>1989.4310320162999</c:v>
                </c:pt>
                <c:pt idx="965">
                  <c:v>1992.8557126498199</c:v>
                </c:pt>
                <c:pt idx="966">
                  <c:v>1983.72115181648</c:v>
                </c:pt>
                <c:pt idx="967">
                  <c:v>1993.05664906685</c:v>
                </c:pt>
                <c:pt idx="968">
                  <c:v>1995.76322509237</c:v>
                </c:pt>
                <c:pt idx="969">
                  <c:v>1988.8565496999299</c:v>
                </c:pt>
                <c:pt idx="970">
                  <c:v>1995.6321303683201</c:v>
                </c:pt>
                <c:pt idx="971">
                  <c:v>1996.0879933782501</c:v>
                </c:pt>
                <c:pt idx="972">
                  <c:v>1993.06927512939</c:v>
                </c:pt>
                <c:pt idx="973">
                  <c:v>2002.31136757596</c:v>
                </c:pt>
                <c:pt idx="974">
                  <c:v>2000.03536999163</c:v>
                </c:pt>
                <c:pt idx="975">
                  <c:v>1999.13458822141</c:v>
                </c:pt>
                <c:pt idx="976">
                  <c:v>2003.40353986013</c:v>
                </c:pt>
                <c:pt idx="977">
                  <c:v>1997.8378583358401</c:v>
                </c:pt>
                <c:pt idx="978">
                  <c:v>1996.96834639966</c:v>
                </c:pt>
                <c:pt idx="979">
                  <c:v>2001.08047667182</c:v>
                </c:pt>
                <c:pt idx="980">
                  <c:v>1991.7813015663</c:v>
                </c:pt>
                <c:pt idx="981">
                  <c:v>1992.10546642693</c:v>
                </c:pt>
                <c:pt idx="982">
                  <c:v>1992.4719114976799</c:v>
                </c:pt>
                <c:pt idx="983">
                  <c:v>1986.74311491248</c:v>
                </c:pt>
                <c:pt idx="984">
                  <c:v>1993.4679928799401</c:v>
                </c:pt>
                <c:pt idx="985">
                  <c:v>1996.4743007137999</c:v>
                </c:pt>
                <c:pt idx="986">
                  <c:v>1991.3229561507801</c:v>
                </c:pt>
                <c:pt idx="987">
                  <c:v>1995.31901575967</c:v>
                </c:pt>
                <c:pt idx="988">
                  <c:v>1991.2659676344299</c:v>
                </c:pt>
                <c:pt idx="989">
                  <c:v>1985.44508480638</c:v>
                </c:pt>
                <c:pt idx="990">
                  <c:v>1993.6810428952399</c:v>
                </c:pt>
                <c:pt idx="991">
                  <c:v>1989.6668013291301</c:v>
                </c:pt>
                <c:pt idx="992">
                  <c:v>1985.78101826647</c:v>
                </c:pt>
                <c:pt idx="993">
                  <c:v>1988.3972260708099</c:v>
                </c:pt>
                <c:pt idx="994">
                  <c:v>1981.4587808307199</c:v>
                </c:pt>
                <c:pt idx="995">
                  <c:v>1980.4192563822</c:v>
                </c:pt>
                <c:pt idx="996">
                  <c:v>1990.9340968296401</c:v>
                </c:pt>
                <c:pt idx="997">
                  <c:v>1985.473823132</c:v>
                </c:pt>
                <c:pt idx="998">
                  <c:v>1984.9875544142301</c:v>
                </c:pt>
                <c:pt idx="999">
                  <c:v>1985.57671371474</c:v>
                </c:pt>
                <c:pt idx="1000">
                  <c:v>1976.53552321847</c:v>
                </c:pt>
                <c:pt idx="1001">
                  <c:v>1983.9405991030901</c:v>
                </c:pt>
                <c:pt idx="1002">
                  <c:v>1991.6937616953801</c:v>
                </c:pt>
                <c:pt idx="1003">
                  <c:v>1985.32191448716</c:v>
                </c:pt>
                <c:pt idx="1004">
                  <c:v>1989.1501256154199</c:v>
                </c:pt>
                <c:pt idx="1005">
                  <c:v>1988.64469375461</c:v>
                </c:pt>
                <c:pt idx="1006">
                  <c:v>1987.9625824217501</c:v>
                </c:pt>
                <c:pt idx="1007">
                  <c:v>2000.32161309753</c:v>
                </c:pt>
                <c:pt idx="1008">
                  <c:v>1996.0609093665</c:v>
                </c:pt>
                <c:pt idx="1009">
                  <c:v>1994.44206331441</c:v>
                </c:pt>
                <c:pt idx="1010">
                  <c:v>1996.2901983100301</c:v>
                </c:pt>
                <c:pt idx="1011">
                  <c:v>1988.8050798342099</c:v>
                </c:pt>
                <c:pt idx="1012">
                  <c:v>1990.37167298175</c:v>
                </c:pt>
                <c:pt idx="1013">
                  <c:v>1995.49298979171</c:v>
                </c:pt>
                <c:pt idx="1014">
                  <c:v>1987.4800713878999</c:v>
                </c:pt>
                <c:pt idx="1015">
                  <c:v>1992.38447362799</c:v>
                </c:pt>
                <c:pt idx="1016">
                  <c:v>1992.02570051414</c:v>
                </c:pt>
                <c:pt idx="1017">
                  <c:v>1988.8514038872599</c:v>
                </c:pt>
                <c:pt idx="1018">
                  <c:v>1996.316133135</c:v>
                </c:pt>
                <c:pt idx="1019">
                  <c:v>1995.33818686726</c:v>
                </c:pt>
                <c:pt idx="1020">
                  <c:v>1992.21696498392</c:v>
                </c:pt>
                <c:pt idx="1021">
                  <c:v>1999.0370591378401</c:v>
                </c:pt>
                <c:pt idx="1022">
                  <c:v>1991.9616612108</c:v>
                </c:pt>
                <c:pt idx="1023">
                  <c:v>1987.7960464217299</c:v>
                </c:pt>
                <c:pt idx="1024">
                  <c:v>2000.4328544692601</c:v>
                </c:pt>
                <c:pt idx="1025">
                  <c:v>1998.1635936897601</c:v>
                </c:pt>
                <c:pt idx="1026">
                  <c:v>1992.14212604709</c:v>
                </c:pt>
                <c:pt idx="1027">
                  <c:v>1989.1035005976601</c:v>
                </c:pt>
                <c:pt idx="1028">
                  <c:v>1987.81344416143</c:v>
                </c:pt>
                <c:pt idx="1029">
                  <c:v>1989.66998179805</c:v>
                </c:pt>
                <c:pt idx="1030">
                  <c:v>1994.0833539985799</c:v>
                </c:pt>
                <c:pt idx="1031">
                  <c:v>1978.00171899829</c:v>
                </c:pt>
                <c:pt idx="1032">
                  <c:v>1980.12670132885</c:v>
                </c:pt>
                <c:pt idx="1033">
                  <c:v>1986.55673682883</c:v>
                </c:pt>
                <c:pt idx="1034">
                  <c:v>1982.09538719227</c:v>
                </c:pt>
                <c:pt idx="1035">
                  <c:v>1981.47818399416</c:v>
                </c:pt>
                <c:pt idx="1036">
                  <c:v>1985.0889531837599</c:v>
                </c:pt>
                <c:pt idx="1037">
                  <c:v>1976.2007202478001</c:v>
                </c:pt>
                <c:pt idx="1038">
                  <c:v>1983.74704182954</c:v>
                </c:pt>
                <c:pt idx="1039">
                  <c:v>1980.31412140667</c:v>
                </c:pt>
                <c:pt idx="1040">
                  <c:v>1976.77809059023</c:v>
                </c:pt>
                <c:pt idx="1041">
                  <c:v>1987.7188242495499</c:v>
                </c:pt>
                <c:pt idx="1042">
                  <c:v>1986.5547004285199</c:v>
                </c:pt>
                <c:pt idx="1043">
                  <c:v>1987.7503514537</c:v>
                </c:pt>
                <c:pt idx="1044">
                  <c:v>1996.09433307168</c:v>
                </c:pt>
                <c:pt idx="1045">
                  <c:v>1991.6420966339099</c:v>
                </c:pt>
                <c:pt idx="1046">
                  <c:v>1992.3232196937599</c:v>
                </c:pt>
                <c:pt idx="1047">
                  <c:v>2004.3304868570999</c:v>
                </c:pt>
                <c:pt idx="1048">
                  <c:v>1996.5997972947</c:v>
                </c:pt>
                <c:pt idx="1049">
                  <c:v>1998.34972095588</c:v>
                </c:pt>
                <c:pt idx="1050">
                  <c:v>2000.2630019769599</c:v>
                </c:pt>
                <c:pt idx="1051">
                  <c:v>1990.5964192717099</c:v>
                </c:pt>
                <c:pt idx="1052">
                  <c:v>1989.04262526821</c:v>
                </c:pt>
                <c:pt idx="1053">
                  <c:v>1989.95052090685</c:v>
                </c:pt>
                <c:pt idx="1054">
                  <c:v>1973.719433187</c:v>
                </c:pt>
                <c:pt idx="1055">
                  <c:v>1974.5070324513299</c:v>
                </c:pt>
                <c:pt idx="1056">
                  <c:v>1970.5758302225599</c:v>
                </c:pt>
                <c:pt idx="1057">
                  <c:v>1959.67868100142</c:v>
                </c:pt>
                <c:pt idx="1058">
                  <c:v>1969.69440888492</c:v>
                </c:pt>
                <c:pt idx="1059">
                  <c:v>1973.6524205353901</c:v>
                </c:pt>
                <c:pt idx="1060">
                  <c:v>1973.30170436413</c:v>
                </c:pt>
                <c:pt idx="1061">
                  <c:v>1983.53141906511</c:v>
                </c:pt>
                <c:pt idx="1062">
                  <c:v>1980.67494918579</c:v>
                </c:pt>
                <c:pt idx="1063">
                  <c:v>1976.5362556130499</c:v>
                </c:pt>
                <c:pt idx="1064">
                  <c:v>1986.8530701882</c:v>
                </c:pt>
                <c:pt idx="1065">
                  <c:v>1979.4657243671199</c:v>
                </c:pt>
                <c:pt idx="1066">
                  <c:v>1975.68423576636</c:v>
                </c:pt>
                <c:pt idx="1067">
                  <c:v>1970.66704712413</c:v>
                </c:pt>
                <c:pt idx="1068">
                  <c:v>1962.88534770761</c:v>
                </c:pt>
                <c:pt idx="1069">
                  <c:v>1970.3815199799201</c:v>
                </c:pt>
                <c:pt idx="1070">
                  <c:v>1981.41273674683</c:v>
                </c:pt>
                <c:pt idx="1071">
                  <c:v>1975.15751429496</c:v>
                </c:pt>
                <c:pt idx="1072">
                  <c:v>1979.56549189717</c:v>
                </c:pt>
                <c:pt idx="1073">
                  <c:v>1976.9963071396501</c:v>
                </c:pt>
                <c:pt idx="1074">
                  <c:v>1974.3835208493899</c:v>
                </c:pt>
                <c:pt idx="1075">
                  <c:v>1979.9764985284401</c:v>
                </c:pt>
                <c:pt idx="1076">
                  <c:v>1979.3132897970099</c:v>
                </c:pt>
                <c:pt idx="1077">
                  <c:v>1972.28442229742</c:v>
                </c:pt>
                <c:pt idx="1078">
                  <c:v>1975.5602356021</c:v>
                </c:pt>
                <c:pt idx="1079">
                  <c:v>1973.07611684433</c:v>
                </c:pt>
                <c:pt idx="1080">
                  <c:v>1976.3502786742299</c:v>
                </c:pt>
                <c:pt idx="1081">
                  <c:v>1988.6551718381099</c:v>
                </c:pt>
                <c:pt idx="1082">
                  <c:v>1984.1292361841699</c:v>
                </c:pt>
                <c:pt idx="1083">
                  <c:v>1982.3487845155701</c:v>
                </c:pt>
                <c:pt idx="1084">
                  <c:v>1984.9229891474799</c:v>
                </c:pt>
                <c:pt idx="1085">
                  <c:v>1975.42802709789</c:v>
                </c:pt>
                <c:pt idx="1086">
                  <c:v>1978.0397915240101</c:v>
                </c:pt>
                <c:pt idx="1087">
                  <c:v>1984.0353531230601</c:v>
                </c:pt>
                <c:pt idx="1088">
                  <c:v>1976.7501715638</c:v>
                </c:pt>
                <c:pt idx="1089">
                  <c:v>1982.0815551283999</c:v>
                </c:pt>
                <c:pt idx="1090">
                  <c:v>1981.64829433258</c:v>
                </c:pt>
                <c:pt idx="1091">
                  <c:v>1974.40189928479</c:v>
                </c:pt>
                <c:pt idx="1092">
                  <c:v>1987.4459146470699</c:v>
                </c:pt>
                <c:pt idx="1093">
                  <c:v>1988.3959168799099</c:v>
                </c:pt>
                <c:pt idx="1094">
                  <c:v>1984.2729365769601</c:v>
                </c:pt>
                <c:pt idx="1095">
                  <c:v>1986.2056270267899</c:v>
                </c:pt>
                <c:pt idx="1096">
                  <c:v>1982.44527839323</c:v>
                </c:pt>
                <c:pt idx="1097">
                  <c:v>1979.4446037792</c:v>
                </c:pt>
                <c:pt idx="1098">
                  <c:v>1993.3560226577699</c:v>
                </c:pt>
                <c:pt idx="1099">
                  <c:v>1986.2901894214499</c:v>
                </c:pt>
                <c:pt idx="1100">
                  <c:v>1987.81853505243</c:v>
                </c:pt>
                <c:pt idx="1101">
                  <c:v>1985.59955257361</c:v>
                </c:pt>
                <c:pt idx="1102">
                  <c:v>1981.18346728649</c:v>
                </c:pt>
                <c:pt idx="1103">
                  <c:v>1987.27463562004</c:v>
                </c:pt>
                <c:pt idx="1104">
                  <c:v>1994.55825553349</c:v>
                </c:pt>
                <c:pt idx="1105">
                  <c:v>1983.53568408007</c:v>
                </c:pt>
                <c:pt idx="1106">
                  <c:v>1987.8719876390201</c:v>
                </c:pt>
                <c:pt idx="1107">
                  <c:v>1984.13053091656</c:v>
                </c:pt>
                <c:pt idx="1108">
                  <c:v>1983.46213411809</c:v>
                </c:pt>
                <c:pt idx="1109">
                  <c:v>1991.6167611723399</c:v>
                </c:pt>
                <c:pt idx="1110">
                  <c:v>1990.1082303514499</c:v>
                </c:pt>
                <c:pt idx="1111">
                  <c:v>1987.08487908651</c:v>
                </c:pt>
                <c:pt idx="1112">
                  <c:v>1995.2781945595</c:v>
                </c:pt>
                <c:pt idx="1113">
                  <c:v>1990.9586040040899</c:v>
                </c:pt>
                <c:pt idx="1114">
                  <c:v>1992.3823686298599</c:v>
                </c:pt>
                <c:pt idx="1115">
                  <c:v>1999.7925344452599</c:v>
                </c:pt>
                <c:pt idx="1116">
                  <c:v>1993.0682614945799</c:v>
                </c:pt>
                <c:pt idx="1117">
                  <c:v>1990.10154473237</c:v>
                </c:pt>
                <c:pt idx="1118">
                  <c:v>1989.72757350028</c:v>
                </c:pt>
                <c:pt idx="1119">
                  <c:v>1977.74831055299</c:v>
                </c:pt>
                <c:pt idx="1120">
                  <c:v>1983.18671926262</c:v>
                </c:pt>
                <c:pt idx="1121">
                  <c:v>1983.8833569107201</c:v>
                </c:pt>
                <c:pt idx="1122">
                  <c:v>1978.64115256882</c:v>
                </c:pt>
                <c:pt idx="1123">
                  <c:v>1985.5905356266101</c:v>
                </c:pt>
                <c:pt idx="1124">
                  <c:v>1985.21794976358</c:v>
                </c:pt>
                <c:pt idx="1125">
                  <c:v>1979.61821874921</c:v>
                </c:pt>
                <c:pt idx="1126">
                  <c:v>1990.9564468144899</c:v>
                </c:pt>
                <c:pt idx="1127">
                  <c:v>1989.0337342273201</c:v>
                </c:pt>
                <c:pt idx="1128">
                  <c:v>1987.5747307445599</c:v>
                </c:pt>
                <c:pt idx="1129">
                  <c:v>1992.2713136786101</c:v>
                </c:pt>
                <c:pt idx="1130">
                  <c:v>1987.0255336693499</c:v>
                </c:pt>
                <c:pt idx="1131">
                  <c:v>1988.9202147399801</c:v>
                </c:pt>
                <c:pt idx="1132">
                  <c:v>2000.6856362240301</c:v>
                </c:pt>
                <c:pt idx="1133">
                  <c:v>1996.69402421575</c:v>
                </c:pt>
                <c:pt idx="1134">
                  <c:v>1998.05196574662</c:v>
                </c:pt>
                <c:pt idx="1135">
                  <c:v>1999.03950362917</c:v>
                </c:pt>
                <c:pt idx="1136">
                  <c:v>1991.64538757425</c:v>
                </c:pt>
                <c:pt idx="1137">
                  <c:v>1995.9148014100001</c:v>
                </c:pt>
                <c:pt idx="1138">
                  <c:v>1998.1930451641499</c:v>
                </c:pt>
                <c:pt idx="1139">
                  <c:v>1990.5115670750699</c:v>
                </c:pt>
                <c:pt idx="1140">
                  <c:v>1991.7813963403</c:v>
                </c:pt>
                <c:pt idx="1141">
                  <c:v>1991.09230244114</c:v>
                </c:pt>
                <c:pt idx="1142">
                  <c:v>1987.0029476526199</c:v>
                </c:pt>
                <c:pt idx="1143">
                  <c:v>1997.1995371248699</c:v>
                </c:pt>
                <c:pt idx="1144">
                  <c:v>1994.6118751058</c:v>
                </c:pt>
                <c:pt idx="1145">
                  <c:v>1990.0574405738901</c:v>
                </c:pt>
                <c:pt idx="1146">
                  <c:v>1994.19405388833</c:v>
                </c:pt>
                <c:pt idx="1147">
                  <c:v>1991.3791510476599</c:v>
                </c:pt>
                <c:pt idx="1148">
                  <c:v>1990.1677196722501</c:v>
                </c:pt>
                <c:pt idx="1149">
                  <c:v>1998.2281685164801</c:v>
                </c:pt>
                <c:pt idx="1150">
                  <c:v>1992.22416854158</c:v>
                </c:pt>
                <c:pt idx="1151">
                  <c:v>1992.84451557635</c:v>
                </c:pt>
                <c:pt idx="1152">
                  <c:v>1994.62438884729</c:v>
                </c:pt>
                <c:pt idx="1153">
                  <c:v>1988.1403813135601</c:v>
                </c:pt>
                <c:pt idx="1154">
                  <c:v>1993.17643374717</c:v>
                </c:pt>
                <c:pt idx="1155">
                  <c:v>1995.24787982612</c:v>
                </c:pt>
                <c:pt idx="1156">
                  <c:v>1991.6835906127201</c:v>
                </c:pt>
                <c:pt idx="1157">
                  <c:v>1994.6290457064199</c:v>
                </c:pt>
                <c:pt idx="1158">
                  <c:v>1996.24833228185</c:v>
                </c:pt>
                <c:pt idx="1159">
                  <c:v>1992.7131168579101</c:v>
                </c:pt>
                <c:pt idx="1160">
                  <c:v>2002.7339410997899</c:v>
                </c:pt>
                <c:pt idx="1161">
                  <c:v>2002.1771302146699</c:v>
                </c:pt>
                <c:pt idx="1162">
                  <c:v>2003.25528263468</c:v>
                </c:pt>
                <c:pt idx="1163">
                  <c:v>2006.71387266995</c:v>
                </c:pt>
                <c:pt idx="1164">
                  <c:v>2003.3401448365701</c:v>
                </c:pt>
                <c:pt idx="1165">
                  <c:v>2002.2915212693799</c:v>
                </c:pt>
                <c:pt idx="1166">
                  <c:v>2009.9626462404201</c:v>
                </c:pt>
                <c:pt idx="1167">
                  <c:v>2003.6125353546599</c:v>
                </c:pt>
                <c:pt idx="1168">
                  <c:v>2003.7824324806199</c:v>
                </c:pt>
                <c:pt idx="1169">
                  <c:v>2003.25536967742</c:v>
                </c:pt>
                <c:pt idx="1170">
                  <c:v>1996.53627480161</c:v>
                </c:pt>
                <c:pt idx="1171">
                  <c:v>2002.4381863148501</c:v>
                </c:pt>
                <c:pt idx="1172">
                  <c:v>2005.44747922701</c:v>
                </c:pt>
                <c:pt idx="1173">
                  <c:v>2001.6769516090101</c:v>
                </c:pt>
                <c:pt idx="1174">
                  <c:v>2006.9682207687399</c:v>
                </c:pt>
                <c:pt idx="1175">
                  <c:v>2007.5181933065601</c:v>
                </c:pt>
                <c:pt idx="1176">
                  <c:v>2005.75016169123</c:v>
                </c:pt>
                <c:pt idx="1177">
                  <c:v>2016.3870761205601</c:v>
                </c:pt>
                <c:pt idx="1178">
                  <c:v>2015.3972370355</c:v>
                </c:pt>
                <c:pt idx="1179">
                  <c:v>2013.8771253087</c:v>
                </c:pt>
                <c:pt idx="1180">
                  <c:v>2021.7764887702101</c:v>
                </c:pt>
                <c:pt idx="1181">
                  <c:v>2022.3798061830701</c:v>
                </c:pt>
                <c:pt idx="1182">
                  <c:v>2022.87584567986</c:v>
                </c:pt>
                <c:pt idx="1183">
                  <c:v>2031.7184839832501</c:v>
                </c:pt>
                <c:pt idx="1184">
                  <c:v>2031.96212789225</c:v>
                </c:pt>
                <c:pt idx="1185">
                  <c:v>2038.64777857782</c:v>
                </c:pt>
                <c:pt idx="1186">
                  <c:v>2045.36949746557</c:v>
                </c:pt>
                <c:pt idx="1187">
                  <c:v>2036.4037404062601</c:v>
                </c:pt>
                <c:pt idx="1188">
                  <c:v>2037.27501566365</c:v>
                </c:pt>
                <c:pt idx="1189">
                  <c:v>2041.9288287740701</c:v>
                </c:pt>
                <c:pt idx="1190">
                  <c:v>2034.11154357803</c:v>
                </c:pt>
                <c:pt idx="1191">
                  <c:v>2036.3774051678799</c:v>
                </c:pt>
                <c:pt idx="1192">
                  <c:v>2033.7361727520999</c:v>
                </c:pt>
                <c:pt idx="1193">
                  <c:v>2025.5367473147201</c:v>
                </c:pt>
                <c:pt idx="1194">
                  <c:v>2036.19863404221</c:v>
                </c:pt>
                <c:pt idx="1195">
                  <c:v>2036.7842816779901</c:v>
                </c:pt>
                <c:pt idx="1196">
                  <c:v>2036.84832480708</c:v>
                </c:pt>
                <c:pt idx="1197">
                  <c:v>2042.64582126811</c:v>
                </c:pt>
                <c:pt idx="1198">
                  <c:v>2036.7075604797899</c:v>
                </c:pt>
                <c:pt idx="1199">
                  <c:v>2033.04150823801</c:v>
                </c:pt>
                <c:pt idx="1200">
                  <c:v>2038.64686914819</c:v>
                </c:pt>
                <c:pt idx="1201">
                  <c:v>2029.9827477374199</c:v>
                </c:pt>
                <c:pt idx="1202">
                  <c:v>2027.80608520804</c:v>
                </c:pt>
                <c:pt idx="1203">
                  <c:v>2028.3860787063099</c:v>
                </c:pt>
                <c:pt idx="1204">
                  <c:v>2021.4324158295699</c:v>
                </c:pt>
                <c:pt idx="1205">
                  <c:v>2026.58084167058</c:v>
                </c:pt>
                <c:pt idx="1206">
                  <c:v>2034.68218014371</c:v>
                </c:pt>
                <c:pt idx="1207">
                  <c:v>2032.2891645821601</c:v>
                </c:pt>
                <c:pt idx="1208">
                  <c:v>2040.09472220514</c:v>
                </c:pt>
                <c:pt idx="1209">
                  <c:v>2041.65738921662</c:v>
                </c:pt>
                <c:pt idx="1210">
                  <c:v>2035.0117127589799</c:v>
                </c:pt>
                <c:pt idx="1211">
                  <c:v>2043.0316491886001</c:v>
                </c:pt>
                <c:pt idx="1212">
                  <c:v>2041.3707706698999</c:v>
                </c:pt>
                <c:pt idx="1213">
                  <c:v>2034.3463996713699</c:v>
                </c:pt>
                <c:pt idx="1214">
                  <c:v>2033.8180039685899</c:v>
                </c:pt>
                <c:pt idx="1215">
                  <c:v>2027.87202301037</c:v>
                </c:pt>
                <c:pt idx="1216">
                  <c:v>2024.96188589334</c:v>
                </c:pt>
                <c:pt idx="1217">
                  <c:v>2031.4698179453701</c:v>
                </c:pt>
                <c:pt idx="1218">
                  <c:v>2026.4820630752399</c:v>
                </c:pt>
                <c:pt idx="1219">
                  <c:v>2023.1029130402801</c:v>
                </c:pt>
                <c:pt idx="1220">
                  <c:v>2025.6096639413399</c:v>
                </c:pt>
                <c:pt idx="1221">
                  <c:v>2022.4825063886001</c:v>
                </c:pt>
                <c:pt idx="1222">
                  <c:v>2026.5916751879899</c:v>
                </c:pt>
                <c:pt idx="1223">
                  <c:v>2032.81055114322</c:v>
                </c:pt>
                <c:pt idx="1224">
                  <c:v>2028.4211500205799</c:v>
                </c:pt>
                <c:pt idx="1225">
                  <c:v>2034.38742652681</c:v>
                </c:pt>
                <c:pt idx="1226">
                  <c:v>2036.6879595775499</c:v>
                </c:pt>
                <c:pt idx="1227">
                  <c:v>2027.1272141706399</c:v>
                </c:pt>
                <c:pt idx="1228">
                  <c:v>2034.7975366293599</c:v>
                </c:pt>
                <c:pt idx="1229">
                  <c:v>2031.48635938863</c:v>
                </c:pt>
                <c:pt idx="1230">
                  <c:v>2024.3523074709999</c:v>
                </c:pt>
                <c:pt idx="1231">
                  <c:v>2027.0410576376701</c:v>
                </c:pt>
                <c:pt idx="1232">
                  <c:v>2023.1393094919799</c:v>
                </c:pt>
                <c:pt idx="1233">
                  <c:v>2024.1851382607699</c:v>
                </c:pt>
                <c:pt idx="1234">
                  <c:v>2034.74839780702</c:v>
                </c:pt>
                <c:pt idx="1235">
                  <c:v>2031.26961066584</c:v>
                </c:pt>
                <c:pt idx="1236">
                  <c:v>2034.27596805189</c:v>
                </c:pt>
                <c:pt idx="1237">
                  <c:v>2036.5476174544699</c:v>
                </c:pt>
                <c:pt idx="1238">
                  <c:v>2030.59170201143</c:v>
                </c:pt>
                <c:pt idx="1239">
                  <c:v>2035.0014841582699</c:v>
                </c:pt>
                <c:pt idx="1240">
                  <c:v>2039.15031317221</c:v>
                </c:pt>
                <c:pt idx="1241">
                  <c:v>2037.42352175871</c:v>
                </c:pt>
                <c:pt idx="1242">
                  <c:v>2041.52072922554</c:v>
                </c:pt>
                <c:pt idx="1243">
                  <c:v>2043.7102213033399</c:v>
                </c:pt>
                <c:pt idx="1244">
                  <c:v>2039.97014108502</c:v>
                </c:pt>
                <c:pt idx="1245">
                  <c:v>2048.3180348830001</c:v>
                </c:pt>
                <c:pt idx="1246">
                  <c:v>2046.75536927907</c:v>
                </c:pt>
                <c:pt idx="1247">
                  <c:v>2041.29189932134</c:v>
                </c:pt>
                <c:pt idx="1248">
                  <c:v>2043.28898542468</c:v>
                </c:pt>
                <c:pt idx="1249">
                  <c:v>2039.6064155782899</c:v>
                </c:pt>
                <c:pt idx="1250">
                  <c:v>2037.51019481906</c:v>
                </c:pt>
                <c:pt idx="1251">
                  <c:v>2052.82286828827</c:v>
                </c:pt>
                <c:pt idx="1252">
                  <c:v>2049.0731630003002</c:v>
                </c:pt>
                <c:pt idx="1253">
                  <c:v>2049.0712028642902</c:v>
                </c:pt>
                <c:pt idx="1254">
                  <c:v>2053.0630487047601</c:v>
                </c:pt>
                <c:pt idx="1255">
                  <c:v>2048.4579149512401</c:v>
                </c:pt>
                <c:pt idx="1256">
                  <c:v>2054.1644258411402</c:v>
                </c:pt>
                <c:pt idx="1257">
                  <c:v>2056.58879602566</c:v>
                </c:pt>
                <c:pt idx="1258">
                  <c:v>2049.3076267911401</c:v>
                </c:pt>
                <c:pt idx="1259">
                  <c:v>2051.6670976485798</c:v>
                </c:pt>
                <c:pt idx="1260">
                  <c:v>2050.3158579569699</c:v>
                </c:pt>
                <c:pt idx="1261">
                  <c:v>2038.6734439504401</c:v>
                </c:pt>
                <c:pt idx="1262">
                  <c:v>2048.9246861206798</c:v>
                </c:pt>
                <c:pt idx="1263">
                  <c:v>2049.44950133464</c:v>
                </c:pt>
                <c:pt idx="1264">
                  <c:v>2046.2010549363699</c:v>
                </c:pt>
                <c:pt idx="1265">
                  <c:v>2042.9041692487499</c:v>
                </c:pt>
                <c:pt idx="1266">
                  <c:v>2037.9252523411301</c:v>
                </c:pt>
                <c:pt idx="1267">
                  <c:v>2035.8617849268001</c:v>
                </c:pt>
                <c:pt idx="1268">
                  <c:v>2043.5349748265201</c:v>
                </c:pt>
                <c:pt idx="1269">
                  <c:v>2033.4663855983499</c:v>
                </c:pt>
                <c:pt idx="1270">
                  <c:v>2031.4739752508599</c:v>
                </c:pt>
                <c:pt idx="1271">
                  <c:v>2029.2875731849599</c:v>
                </c:pt>
                <c:pt idx="1272">
                  <c:v>2023.7901532020601</c:v>
                </c:pt>
                <c:pt idx="1273">
                  <c:v>2029.77879900325</c:v>
                </c:pt>
                <c:pt idx="1274">
                  <c:v>2035.0591729191699</c:v>
                </c:pt>
                <c:pt idx="1275">
                  <c:v>2035.7090611710601</c:v>
                </c:pt>
                <c:pt idx="1276">
                  <c:v>2043.0287593120099</c:v>
                </c:pt>
                <c:pt idx="1277">
                  <c:v>2043.04217539611</c:v>
                </c:pt>
                <c:pt idx="1278">
                  <c:v>2040.15798299121</c:v>
                </c:pt>
                <c:pt idx="1279">
                  <c:v>2051.99139845229</c:v>
                </c:pt>
                <c:pt idx="1280">
                  <c:v>2053.2113147115801</c:v>
                </c:pt>
                <c:pt idx="1281">
                  <c:v>2052.79958728356</c:v>
                </c:pt>
                <c:pt idx="1282">
                  <c:v>2057.9204244719899</c:v>
                </c:pt>
                <c:pt idx="1283">
                  <c:v>2050.8431056048698</c:v>
                </c:pt>
                <c:pt idx="1284">
                  <c:v>2048.2806850434499</c:v>
                </c:pt>
                <c:pt idx="1285">
                  <c:v>2057.4658290552502</c:v>
                </c:pt>
                <c:pt idx="1286">
                  <c:v>2046.2226759524999</c:v>
                </c:pt>
                <c:pt idx="1287">
                  <c:v>2040.2667461640899</c:v>
                </c:pt>
                <c:pt idx="1288">
                  <c:v>2037.93228163397</c:v>
                </c:pt>
                <c:pt idx="1289">
                  <c:v>2031.6574359220201</c:v>
                </c:pt>
                <c:pt idx="1290">
                  <c:v>2038.4186884697001</c:v>
                </c:pt>
                <c:pt idx="1291">
                  <c:v>2043.6109896144401</c:v>
                </c:pt>
                <c:pt idx="1292">
                  <c:v>2036.9111715092399</c:v>
                </c:pt>
                <c:pt idx="1293">
                  <c:v>2051.6449893218701</c:v>
                </c:pt>
                <c:pt idx="1294">
                  <c:v>2058.6664563234899</c:v>
                </c:pt>
                <c:pt idx="1295">
                  <c:v>2057.2986582246099</c:v>
                </c:pt>
                <c:pt idx="1296">
                  <c:v>2065.04076510395</c:v>
                </c:pt>
                <c:pt idx="1297">
                  <c:v>2062.7495279602299</c:v>
                </c:pt>
                <c:pt idx="1298">
                  <c:v>2067.1273524867602</c:v>
                </c:pt>
                <c:pt idx="1299">
                  <c:v>2077.0488121926801</c:v>
                </c:pt>
                <c:pt idx="1300">
                  <c:v>2068.1546578322</c:v>
                </c:pt>
                <c:pt idx="1301">
                  <c:v>2064.6100202346101</c:v>
                </c:pt>
                <c:pt idx="1302">
                  <c:v>2069.7077811251802</c:v>
                </c:pt>
                <c:pt idx="1303">
                  <c:v>2057.9107512443002</c:v>
                </c:pt>
                <c:pt idx="1304">
                  <c:v>2059.9830095388902</c:v>
                </c:pt>
                <c:pt idx="1305">
                  <c:v>2053.5385792083998</c:v>
                </c:pt>
                <c:pt idx="1306">
                  <c:v>2046.8381821152</c:v>
                </c:pt>
                <c:pt idx="1307">
                  <c:v>2046.9209936925299</c:v>
                </c:pt>
                <c:pt idx="1308">
                  <c:v>2053.7786488073202</c:v>
                </c:pt>
                <c:pt idx="1309">
                  <c:v>2051.5674433801801</c:v>
                </c:pt>
                <c:pt idx="1310">
                  <c:v>2061.6621895345802</c:v>
                </c:pt>
                <c:pt idx="1311">
                  <c:v>2058.9849014433498</c:v>
                </c:pt>
                <c:pt idx="1312">
                  <c:v>2048.16227714348</c:v>
                </c:pt>
                <c:pt idx="1313">
                  <c:v>2059.6590778108002</c:v>
                </c:pt>
                <c:pt idx="1314">
                  <c:v>2069.50621373594</c:v>
                </c:pt>
                <c:pt idx="1315">
                  <c:v>2066.16147623806</c:v>
                </c:pt>
                <c:pt idx="1316">
                  <c:v>2072.35134589257</c:v>
                </c:pt>
                <c:pt idx="1317">
                  <c:v>2070.9249020521202</c:v>
                </c:pt>
                <c:pt idx="1318">
                  <c:v>2072.2105870018599</c:v>
                </c:pt>
                <c:pt idx="1319">
                  <c:v>2086.0466393522802</c:v>
                </c:pt>
                <c:pt idx="1320">
                  <c:v>2069.5858014627202</c:v>
                </c:pt>
                <c:pt idx="1321">
                  <c:v>2060.6603845944401</c:v>
                </c:pt>
                <c:pt idx="1322">
                  <c:v>2063.4404462098501</c:v>
                </c:pt>
                <c:pt idx="1323">
                  <c:v>2055.3025713358202</c:v>
                </c:pt>
                <c:pt idx="1324">
                  <c:v>2057.3554738992302</c:v>
                </c:pt>
                <c:pt idx="1325">
                  <c:v>2063.5809142355602</c:v>
                </c:pt>
                <c:pt idx="1326">
                  <c:v>2056.3930232369598</c:v>
                </c:pt>
                <c:pt idx="1327">
                  <c:v>2064.7715282833601</c:v>
                </c:pt>
                <c:pt idx="1328">
                  <c:v>2065.45553956411</c:v>
                </c:pt>
                <c:pt idx="1329">
                  <c:v>2052.7953011683398</c:v>
                </c:pt>
                <c:pt idx="1330">
                  <c:v>2060.0192866504299</c:v>
                </c:pt>
                <c:pt idx="1331">
                  <c:v>2054.46249689657</c:v>
                </c:pt>
                <c:pt idx="1332">
                  <c:v>2050.1566081792898</c:v>
                </c:pt>
                <c:pt idx="1333">
                  <c:v>2054.6349431877902</c:v>
                </c:pt>
                <c:pt idx="1334">
                  <c:v>2048.4954740764501</c:v>
                </c:pt>
                <c:pt idx="1335">
                  <c:v>2044.21811452456</c:v>
                </c:pt>
                <c:pt idx="1336">
                  <c:v>2060.21688126257</c:v>
                </c:pt>
                <c:pt idx="1337">
                  <c:v>2057.2173244576102</c:v>
                </c:pt>
                <c:pt idx="1338">
                  <c:v>2060.1243173666899</c:v>
                </c:pt>
                <c:pt idx="1339">
                  <c:v>2065.5876296189499</c:v>
                </c:pt>
                <c:pt idx="1340">
                  <c:v>2060.1438420048098</c:v>
                </c:pt>
                <c:pt idx="1341">
                  <c:v>2067.1248436118299</c:v>
                </c:pt>
                <c:pt idx="1342">
                  <c:v>2078.5497885371601</c:v>
                </c:pt>
                <c:pt idx="1343">
                  <c:v>2071.2500546761898</c:v>
                </c:pt>
                <c:pt idx="1344">
                  <c:v>2070.20455928095</c:v>
                </c:pt>
                <c:pt idx="1345">
                  <c:v>2074.2978216174802</c:v>
                </c:pt>
                <c:pt idx="1346">
                  <c:v>2062.6232412491099</c:v>
                </c:pt>
                <c:pt idx="1347">
                  <c:v>2069.1997946535998</c:v>
                </c:pt>
                <c:pt idx="1348">
                  <c:v>2069.2234951772598</c:v>
                </c:pt>
                <c:pt idx="1349">
                  <c:v>2066.0904499600401</c:v>
                </c:pt>
                <c:pt idx="1350">
                  <c:v>2067.4661267269398</c:v>
                </c:pt>
                <c:pt idx="1351">
                  <c:v>2067.6529773429602</c:v>
                </c:pt>
                <c:pt idx="1352">
                  <c:v>2061.6335722564399</c:v>
                </c:pt>
                <c:pt idx="1353">
                  <c:v>2072.10131936267</c:v>
                </c:pt>
                <c:pt idx="1354">
                  <c:v>2075.4104173476599</c:v>
                </c:pt>
                <c:pt idx="1355">
                  <c:v>2074.24588258121</c:v>
                </c:pt>
                <c:pt idx="1356">
                  <c:v>2075.01767546155</c:v>
                </c:pt>
                <c:pt idx="1357">
                  <c:v>2070.2321886946502</c:v>
                </c:pt>
                <c:pt idx="1358">
                  <c:v>2070.7613333263798</c:v>
                </c:pt>
                <c:pt idx="1359">
                  <c:v>2074.2966820561701</c:v>
                </c:pt>
                <c:pt idx="1360">
                  <c:v>2067.6774765566402</c:v>
                </c:pt>
                <c:pt idx="1361">
                  <c:v>2067.63861412592</c:v>
                </c:pt>
                <c:pt idx="1362">
                  <c:v>2069.3876386411798</c:v>
                </c:pt>
                <c:pt idx="1363">
                  <c:v>2058.7359507736601</c:v>
                </c:pt>
                <c:pt idx="1364">
                  <c:v>2071.00399891088</c:v>
                </c:pt>
                <c:pt idx="1365">
                  <c:v>2066.5612189502399</c:v>
                </c:pt>
                <c:pt idx="1366">
                  <c:v>2060.69159811395</c:v>
                </c:pt>
                <c:pt idx="1367">
                  <c:v>2059.2929242535502</c:v>
                </c:pt>
                <c:pt idx="1368">
                  <c:v>2053.5958008224602</c:v>
                </c:pt>
                <c:pt idx="1369">
                  <c:v>2052.07876664795</c:v>
                </c:pt>
                <c:pt idx="1370">
                  <c:v>2063.6600319040799</c:v>
                </c:pt>
                <c:pt idx="1371">
                  <c:v>2051.9951544375599</c:v>
                </c:pt>
                <c:pt idx="1372">
                  <c:v>2057.6702568565502</c:v>
                </c:pt>
                <c:pt idx="1373">
                  <c:v>2068.8495190056601</c:v>
                </c:pt>
                <c:pt idx="1374">
                  <c:v>2067.68557041641</c:v>
                </c:pt>
                <c:pt idx="1375">
                  <c:v>2066.8588133830999</c:v>
                </c:pt>
                <c:pt idx="1376">
                  <c:v>2075.6251835405101</c:v>
                </c:pt>
                <c:pt idx="1377">
                  <c:v>2062.4530374829501</c:v>
                </c:pt>
                <c:pt idx="1378">
                  <c:v>2066.7338964700298</c:v>
                </c:pt>
                <c:pt idx="1379">
                  <c:v>2065.8824222845001</c:v>
                </c:pt>
                <c:pt idx="1380">
                  <c:v>2051.2081825739601</c:v>
                </c:pt>
                <c:pt idx="1381">
                  <c:v>2060.8599681590099</c:v>
                </c:pt>
                <c:pt idx="1382">
                  <c:v>2064.70415548853</c:v>
                </c:pt>
                <c:pt idx="1383">
                  <c:v>2052.7155875397302</c:v>
                </c:pt>
                <c:pt idx="1384">
                  <c:v>2060.5674893627101</c:v>
                </c:pt>
                <c:pt idx="1385">
                  <c:v>2056.4097222002001</c:v>
                </c:pt>
                <c:pt idx="1386">
                  <c:v>2047.42379821705</c:v>
                </c:pt>
                <c:pt idx="1387">
                  <c:v>2055.4269690323099</c:v>
                </c:pt>
                <c:pt idx="1388">
                  <c:v>2050.3572221194199</c:v>
                </c:pt>
                <c:pt idx="1389">
                  <c:v>2044.8794574791</c:v>
                </c:pt>
                <c:pt idx="1390">
                  <c:v>2044.36778634349</c:v>
                </c:pt>
                <c:pt idx="1391">
                  <c:v>2042.3759331441699</c:v>
                </c:pt>
                <c:pt idx="1392">
                  <c:v>2043.2425767222801</c:v>
                </c:pt>
                <c:pt idx="1393">
                  <c:v>2052.0859193525098</c:v>
                </c:pt>
                <c:pt idx="1394">
                  <c:v>2041.1292241424201</c:v>
                </c:pt>
                <c:pt idx="1395">
                  <c:v>2036.58633308552</c:v>
                </c:pt>
                <c:pt idx="1396">
                  <c:v>2034.7574678270901</c:v>
                </c:pt>
                <c:pt idx="1397">
                  <c:v>2030.1631215264699</c:v>
                </c:pt>
                <c:pt idx="1398">
                  <c:v>2036.07749252136</c:v>
                </c:pt>
                <c:pt idx="1399">
                  <c:v>2037.0380775558101</c:v>
                </c:pt>
                <c:pt idx="1400">
                  <c:v>2031.85733486514</c:v>
                </c:pt>
                <c:pt idx="1401">
                  <c:v>2041.24705676331</c:v>
                </c:pt>
                <c:pt idx="1402">
                  <c:v>2041.4982210901901</c:v>
                </c:pt>
                <c:pt idx="1403">
                  <c:v>2042.4453661095799</c:v>
                </c:pt>
                <c:pt idx="1404">
                  <c:v>2056.4252116849998</c:v>
                </c:pt>
                <c:pt idx="1405">
                  <c:v>2049.3591357608502</c:v>
                </c:pt>
                <c:pt idx="1406">
                  <c:v>2049.09024181633</c:v>
                </c:pt>
                <c:pt idx="1407">
                  <c:v>2057.8598721323401</c:v>
                </c:pt>
                <c:pt idx="1408">
                  <c:v>2051.1911088053098</c:v>
                </c:pt>
                <c:pt idx="1409">
                  <c:v>2051.2673427859299</c:v>
                </c:pt>
                <c:pt idx="1410">
                  <c:v>2058.9881966974399</c:v>
                </c:pt>
                <c:pt idx="1411">
                  <c:v>2045.09683305721</c:v>
                </c:pt>
                <c:pt idx="1412">
                  <c:v>2045.77229455468</c:v>
                </c:pt>
                <c:pt idx="1413">
                  <c:v>2043.4469619561401</c:v>
                </c:pt>
                <c:pt idx="1414">
                  <c:v>2026.39641219956</c:v>
                </c:pt>
                <c:pt idx="1415">
                  <c:v>2034.10375655387</c:v>
                </c:pt>
                <c:pt idx="1416">
                  <c:v>2037.32449815628</c:v>
                </c:pt>
                <c:pt idx="1417">
                  <c:v>2023.6097364937</c:v>
                </c:pt>
                <c:pt idx="1418">
                  <c:v>2030.1393752778499</c:v>
                </c:pt>
                <c:pt idx="1419">
                  <c:v>2026.3564902770599</c:v>
                </c:pt>
                <c:pt idx="1420">
                  <c:v>2023.1483498663099</c:v>
                </c:pt>
                <c:pt idx="1421">
                  <c:v>2040.9552914723599</c:v>
                </c:pt>
                <c:pt idx="1422">
                  <c:v>2034.44206128829</c:v>
                </c:pt>
                <c:pt idx="1423">
                  <c:v>2027.9831890416699</c:v>
                </c:pt>
                <c:pt idx="1424">
                  <c:v>2035.19265563567</c:v>
                </c:pt>
                <c:pt idx="1425">
                  <c:v>2030.37811483788</c:v>
                </c:pt>
                <c:pt idx="1426">
                  <c:v>2036.53728629482</c:v>
                </c:pt>
                <c:pt idx="1427">
                  <c:v>2047.1582724949801</c:v>
                </c:pt>
                <c:pt idx="1428">
                  <c:v>2035.7377994808401</c:v>
                </c:pt>
                <c:pt idx="1429">
                  <c:v>2039.40054953504</c:v>
                </c:pt>
                <c:pt idx="1430">
                  <c:v>2041.8373795310299</c:v>
                </c:pt>
                <c:pt idx="1431">
                  <c:v>2033.61633241097</c:v>
                </c:pt>
                <c:pt idx="1432">
                  <c:v>2042.23670712585</c:v>
                </c:pt>
                <c:pt idx="1433">
                  <c:v>2044.21692675332</c:v>
                </c:pt>
                <c:pt idx="1434">
                  <c:v>2037.16095918717</c:v>
                </c:pt>
                <c:pt idx="1435">
                  <c:v>2043.96669760279</c:v>
                </c:pt>
                <c:pt idx="1436">
                  <c:v>2039.46930824573</c:v>
                </c:pt>
                <c:pt idx="1437">
                  <c:v>2036.0989684426299</c:v>
                </c:pt>
                <c:pt idx="1438">
                  <c:v>2050.2972653156899</c:v>
                </c:pt>
                <c:pt idx="1439">
                  <c:v>2042.7760128786199</c:v>
                </c:pt>
                <c:pt idx="1440">
                  <c:v>2040.3061329746499</c:v>
                </c:pt>
                <c:pt idx="1441">
                  <c:v>2039.06367538419</c:v>
                </c:pt>
                <c:pt idx="1442">
                  <c:v>2028.33799049494</c:v>
                </c:pt>
                <c:pt idx="1443">
                  <c:v>2037.53580118184</c:v>
                </c:pt>
                <c:pt idx="1444">
                  <c:v>2046.01133257324</c:v>
                </c:pt>
                <c:pt idx="1445">
                  <c:v>2037.0227515776601</c:v>
                </c:pt>
                <c:pt idx="1446">
                  <c:v>2038.14834518775</c:v>
                </c:pt>
                <c:pt idx="1447">
                  <c:v>2037.47694356939</c:v>
                </c:pt>
                <c:pt idx="1448">
                  <c:v>2028.43517236241</c:v>
                </c:pt>
                <c:pt idx="1449">
                  <c:v>2041.0262421089301</c:v>
                </c:pt>
                <c:pt idx="1450">
                  <c:v>2036.42583898264</c:v>
                </c:pt>
                <c:pt idx="1451">
                  <c:v>2028.9777124295999</c:v>
                </c:pt>
                <c:pt idx="1452">
                  <c:v>2034.7703419181</c:v>
                </c:pt>
                <c:pt idx="1453">
                  <c:v>2033.56261445574</c:v>
                </c:pt>
                <c:pt idx="1454">
                  <c:v>2029.0626062900701</c:v>
                </c:pt>
                <c:pt idx="1455">
                  <c:v>2045.73059480187</c:v>
                </c:pt>
                <c:pt idx="1456">
                  <c:v>2039.0931734089299</c:v>
                </c:pt>
                <c:pt idx="1457">
                  <c:v>2039.6436804871701</c:v>
                </c:pt>
                <c:pt idx="1458">
                  <c:v>2043.83427182935</c:v>
                </c:pt>
                <c:pt idx="1459">
                  <c:v>2034.2841161746001</c:v>
                </c:pt>
                <c:pt idx="1460">
                  <c:v>2040.7226963406399</c:v>
                </c:pt>
                <c:pt idx="1461">
                  <c:v>2048.9515000244301</c:v>
                </c:pt>
                <c:pt idx="1462">
                  <c:v>2036.67539508513</c:v>
                </c:pt>
                <c:pt idx="1463">
                  <c:v>2037.96979424449</c:v>
                </c:pt>
                <c:pt idx="1464">
                  <c:v>2035.85625224522</c:v>
                </c:pt>
                <c:pt idx="1465">
                  <c:v>2030.07400418724</c:v>
                </c:pt>
                <c:pt idx="1466">
                  <c:v>2039.9137115059</c:v>
                </c:pt>
                <c:pt idx="1467">
                  <c:v>2036.4082884314901</c:v>
                </c:pt>
                <c:pt idx="1468">
                  <c:v>2028.0408400070201</c:v>
                </c:pt>
                <c:pt idx="1469">
                  <c:v>2033.2597679970399</c:v>
                </c:pt>
                <c:pt idx="1470">
                  <c:v>2028.03246380008</c:v>
                </c:pt>
                <c:pt idx="1471">
                  <c:v>2030.4549715518201</c:v>
                </c:pt>
                <c:pt idx="1472">
                  <c:v>2040.2388767493301</c:v>
                </c:pt>
                <c:pt idx="1473">
                  <c:v>2035.7731228079399</c:v>
                </c:pt>
                <c:pt idx="1474">
                  <c:v>2039.2527707193699</c:v>
                </c:pt>
                <c:pt idx="1475">
                  <c:v>2046.4768757813799</c:v>
                </c:pt>
                <c:pt idx="1476">
                  <c:v>2042.5252577962599</c:v>
                </c:pt>
                <c:pt idx="1477">
                  <c:v>2046.0634280650199</c:v>
                </c:pt>
                <c:pt idx="1478">
                  <c:v>2050.7981518644001</c:v>
                </c:pt>
                <c:pt idx="1479">
                  <c:v>2037.3184733574301</c:v>
                </c:pt>
                <c:pt idx="1480">
                  <c:v>2040.1321237899399</c:v>
                </c:pt>
                <c:pt idx="1481">
                  <c:v>2040.2019507279899</c:v>
                </c:pt>
                <c:pt idx="1482">
                  <c:v>2030.1452404460599</c:v>
                </c:pt>
                <c:pt idx="1483">
                  <c:v>2032.66271847045</c:v>
                </c:pt>
                <c:pt idx="1484">
                  <c:v>2032.86821306501</c:v>
                </c:pt>
                <c:pt idx="1485">
                  <c:v>2015.86894584791</c:v>
                </c:pt>
                <c:pt idx="1486">
                  <c:v>2024.2470844418399</c:v>
                </c:pt>
                <c:pt idx="1487">
                  <c:v>2020.36589644889</c:v>
                </c:pt>
                <c:pt idx="1488">
                  <c:v>2012.0907631539201</c:v>
                </c:pt>
                <c:pt idx="1489">
                  <c:v>2015.7171646049001</c:v>
                </c:pt>
                <c:pt idx="1490">
                  <c:v>2012.9865108300501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C5-614F-891D-2060D8D2D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903375"/>
        <c:axId val="550893919"/>
      </c:scatterChart>
      <c:scatterChart>
        <c:scatterStyle val="smoothMarker"/>
        <c:varyColors val="0"/>
        <c:ser>
          <c:idx val="0"/>
          <c:order val="0"/>
          <c:tx>
            <c:strRef>
              <c:f>Sheet1!$K$4</c:f>
              <c:strCache>
                <c:ptCount val="1"/>
                <c:pt idx="0">
                  <c:v>Experiment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8"/>
            <c:marker>
              <c:symbol val="none"/>
            </c:marker>
            <c:bubble3D val="0"/>
            <c:spPr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4CC5-614F-891D-2060D8D2D228}"/>
              </c:ext>
            </c:extLst>
          </c:dPt>
          <c:xVal>
            <c:numRef>
              <c:f>Sheet1!$A$2:$A$1492</c:f>
              <c:numCache>
                <c:formatCode>General</c:formatCode>
                <c:ptCount val="1491"/>
                <c:pt idx="0">
                  <c:v>0.88235294117647056</c:v>
                </c:pt>
                <c:pt idx="1">
                  <c:v>1.3235294117647058</c:v>
                </c:pt>
                <c:pt idx="2">
                  <c:v>1.7647058823529411</c:v>
                </c:pt>
                <c:pt idx="3">
                  <c:v>2.2058823529411766</c:v>
                </c:pt>
                <c:pt idx="4">
                  <c:v>2.6470588235294117</c:v>
                </c:pt>
                <c:pt idx="5">
                  <c:v>3.0882352941176467</c:v>
                </c:pt>
                <c:pt idx="6">
                  <c:v>3.5294117647058822</c:v>
                </c:pt>
                <c:pt idx="7">
                  <c:v>3.9705882352941178</c:v>
                </c:pt>
                <c:pt idx="8">
                  <c:v>4.4117647058823533</c:v>
                </c:pt>
                <c:pt idx="9">
                  <c:v>4.8529411764705879</c:v>
                </c:pt>
                <c:pt idx="10">
                  <c:v>5.2941176470588234</c:v>
                </c:pt>
                <c:pt idx="11">
                  <c:v>5.7352941176470589</c:v>
                </c:pt>
                <c:pt idx="12">
                  <c:v>6.1764705882352935</c:v>
                </c:pt>
                <c:pt idx="13">
                  <c:v>6.617647058823529</c:v>
                </c:pt>
                <c:pt idx="14">
                  <c:v>7.0588235294117645</c:v>
                </c:pt>
                <c:pt idx="15">
                  <c:v>7.5</c:v>
                </c:pt>
                <c:pt idx="16">
                  <c:v>7.9411764705882355</c:v>
                </c:pt>
                <c:pt idx="17">
                  <c:v>8.382352941176471</c:v>
                </c:pt>
                <c:pt idx="18">
                  <c:v>8.8235294117647065</c:v>
                </c:pt>
                <c:pt idx="19">
                  <c:v>9.2647058823529402</c:v>
                </c:pt>
                <c:pt idx="20">
                  <c:v>9.7058823529411757</c:v>
                </c:pt>
                <c:pt idx="21">
                  <c:v>10.147058823529411</c:v>
                </c:pt>
                <c:pt idx="22">
                  <c:v>10.588235294117647</c:v>
                </c:pt>
                <c:pt idx="23">
                  <c:v>11.029411764705882</c:v>
                </c:pt>
                <c:pt idx="24">
                  <c:v>11.470588235294118</c:v>
                </c:pt>
                <c:pt idx="25">
                  <c:v>11.911764705882353</c:v>
                </c:pt>
                <c:pt idx="26">
                  <c:v>12.352941176470587</c:v>
                </c:pt>
                <c:pt idx="27">
                  <c:v>12.794117647058822</c:v>
                </c:pt>
                <c:pt idx="28">
                  <c:v>13.235294117647058</c:v>
                </c:pt>
                <c:pt idx="29">
                  <c:v>13.676470588235293</c:v>
                </c:pt>
                <c:pt idx="30">
                  <c:v>14.117647058823529</c:v>
                </c:pt>
                <c:pt idx="31">
                  <c:v>14.558823529411764</c:v>
                </c:pt>
                <c:pt idx="32">
                  <c:v>15</c:v>
                </c:pt>
                <c:pt idx="33">
                  <c:v>15.441176470588236</c:v>
                </c:pt>
                <c:pt idx="34">
                  <c:v>15.882352941176471</c:v>
                </c:pt>
                <c:pt idx="35">
                  <c:v>16.323529411764707</c:v>
                </c:pt>
                <c:pt idx="36">
                  <c:v>16.764705882352942</c:v>
                </c:pt>
                <c:pt idx="37">
                  <c:v>17.205882352941178</c:v>
                </c:pt>
                <c:pt idx="38">
                  <c:v>17.647058823529413</c:v>
                </c:pt>
                <c:pt idx="39">
                  <c:v>18.088235294117645</c:v>
                </c:pt>
                <c:pt idx="40">
                  <c:v>18.52941176470588</c:v>
                </c:pt>
                <c:pt idx="41">
                  <c:v>18.970588235294116</c:v>
                </c:pt>
                <c:pt idx="42">
                  <c:v>19.411764705882351</c:v>
                </c:pt>
                <c:pt idx="43">
                  <c:v>19.852941176470587</c:v>
                </c:pt>
                <c:pt idx="44">
                  <c:v>20.294117647058822</c:v>
                </c:pt>
                <c:pt idx="45">
                  <c:v>20.735294117647058</c:v>
                </c:pt>
                <c:pt idx="46">
                  <c:v>21.176470588235293</c:v>
                </c:pt>
                <c:pt idx="47">
                  <c:v>21.617647058823529</c:v>
                </c:pt>
                <c:pt idx="48">
                  <c:v>22.058823529411764</c:v>
                </c:pt>
                <c:pt idx="49">
                  <c:v>22.5</c:v>
                </c:pt>
                <c:pt idx="50">
                  <c:v>22.941176470588236</c:v>
                </c:pt>
                <c:pt idx="51">
                  <c:v>23.382352941176471</c:v>
                </c:pt>
                <c:pt idx="52">
                  <c:v>23.823529411764707</c:v>
                </c:pt>
                <c:pt idx="53">
                  <c:v>24.264705882352942</c:v>
                </c:pt>
                <c:pt idx="54">
                  <c:v>24.705882352941174</c:v>
                </c:pt>
                <c:pt idx="55">
                  <c:v>25.147058823529409</c:v>
                </c:pt>
                <c:pt idx="56">
                  <c:v>25.588235294117645</c:v>
                </c:pt>
                <c:pt idx="57">
                  <c:v>26.02941176470588</c:v>
                </c:pt>
                <c:pt idx="58">
                  <c:v>26.470588235294116</c:v>
                </c:pt>
                <c:pt idx="59">
                  <c:v>26.911764705882351</c:v>
                </c:pt>
                <c:pt idx="60">
                  <c:v>27.352941176470587</c:v>
                </c:pt>
                <c:pt idx="61">
                  <c:v>27.794117647058822</c:v>
                </c:pt>
                <c:pt idx="62">
                  <c:v>28.235294117647058</c:v>
                </c:pt>
                <c:pt idx="63">
                  <c:v>28.676470588235293</c:v>
                </c:pt>
                <c:pt idx="64">
                  <c:v>29.117647058823529</c:v>
                </c:pt>
                <c:pt idx="65">
                  <c:v>29.558823529411764</c:v>
                </c:pt>
                <c:pt idx="66">
                  <c:v>30</c:v>
                </c:pt>
                <c:pt idx="67">
                  <c:v>30.441176470588236</c:v>
                </c:pt>
                <c:pt idx="68">
                  <c:v>30.882352941176471</c:v>
                </c:pt>
                <c:pt idx="69">
                  <c:v>31.323529411764707</c:v>
                </c:pt>
                <c:pt idx="70">
                  <c:v>31.764705882352942</c:v>
                </c:pt>
                <c:pt idx="71">
                  <c:v>32.205882352941174</c:v>
                </c:pt>
                <c:pt idx="72">
                  <c:v>32.647058823529413</c:v>
                </c:pt>
                <c:pt idx="73">
                  <c:v>33.088235294117645</c:v>
                </c:pt>
                <c:pt idx="74">
                  <c:v>33.529411764705884</c:v>
                </c:pt>
                <c:pt idx="75">
                  <c:v>33.970588235294116</c:v>
                </c:pt>
                <c:pt idx="76">
                  <c:v>34.411764705882355</c:v>
                </c:pt>
                <c:pt idx="77">
                  <c:v>34.852941176470587</c:v>
                </c:pt>
                <c:pt idx="78">
                  <c:v>35.294117647058826</c:v>
                </c:pt>
                <c:pt idx="79">
                  <c:v>35.735294117647058</c:v>
                </c:pt>
                <c:pt idx="80">
                  <c:v>36.17647058823529</c:v>
                </c:pt>
                <c:pt idx="81">
                  <c:v>36.617647058823529</c:v>
                </c:pt>
                <c:pt idx="82">
                  <c:v>37.058823529411761</c:v>
                </c:pt>
                <c:pt idx="83">
                  <c:v>37.5</c:v>
                </c:pt>
                <c:pt idx="84">
                  <c:v>37.941176470588232</c:v>
                </c:pt>
                <c:pt idx="85">
                  <c:v>38.382352941176471</c:v>
                </c:pt>
                <c:pt idx="86">
                  <c:v>38.823529411764703</c:v>
                </c:pt>
                <c:pt idx="87">
                  <c:v>39.264705882352942</c:v>
                </c:pt>
                <c:pt idx="88">
                  <c:v>39.705882352941174</c:v>
                </c:pt>
                <c:pt idx="89">
                  <c:v>40.147058823529413</c:v>
                </c:pt>
                <c:pt idx="90">
                  <c:v>40.588235294117645</c:v>
                </c:pt>
                <c:pt idx="91">
                  <c:v>41.029411764705884</c:v>
                </c:pt>
                <c:pt idx="92">
                  <c:v>41.470588235294116</c:v>
                </c:pt>
                <c:pt idx="93">
                  <c:v>41.911764705882355</c:v>
                </c:pt>
                <c:pt idx="94">
                  <c:v>42.352941176470587</c:v>
                </c:pt>
                <c:pt idx="95">
                  <c:v>42.794117647058819</c:v>
                </c:pt>
                <c:pt idx="96">
                  <c:v>43.235294117647058</c:v>
                </c:pt>
                <c:pt idx="97">
                  <c:v>43.67647058823529</c:v>
                </c:pt>
                <c:pt idx="98">
                  <c:v>44.117647058823529</c:v>
                </c:pt>
                <c:pt idx="99">
                  <c:v>44.558823529411761</c:v>
                </c:pt>
                <c:pt idx="100">
                  <c:v>45</c:v>
                </c:pt>
              </c:numCache>
            </c:numRef>
          </c:xVal>
          <c:yVal>
            <c:numRef>
              <c:f>Sheet1!$B$2:$B$1492</c:f>
              <c:numCache>
                <c:formatCode>General</c:formatCode>
                <c:ptCount val="1491"/>
                <c:pt idx="0">
                  <c:v>1077</c:v>
                </c:pt>
                <c:pt idx="1">
                  <c:v>1075</c:v>
                </c:pt>
                <c:pt idx="2">
                  <c:v>1096</c:v>
                </c:pt>
                <c:pt idx="3">
                  <c:v>1095</c:v>
                </c:pt>
                <c:pt idx="4">
                  <c:v>1524</c:v>
                </c:pt>
                <c:pt idx="5">
                  <c:v>1566</c:v>
                </c:pt>
                <c:pt idx="6">
                  <c:v>1569</c:v>
                </c:pt>
                <c:pt idx="7">
                  <c:v>1563</c:v>
                </c:pt>
                <c:pt idx="8">
                  <c:v>1458</c:v>
                </c:pt>
                <c:pt idx="9">
                  <c:v>1359</c:v>
                </c:pt>
                <c:pt idx="10">
                  <c:v>1308</c:v>
                </c:pt>
                <c:pt idx="11">
                  <c:v>1376</c:v>
                </c:pt>
                <c:pt idx="12">
                  <c:v>1463</c:v>
                </c:pt>
                <c:pt idx="13">
                  <c:v>1366</c:v>
                </c:pt>
                <c:pt idx="14">
                  <c:v>1257</c:v>
                </c:pt>
                <c:pt idx="15">
                  <c:v>1253</c:v>
                </c:pt>
                <c:pt idx="16">
                  <c:v>1331</c:v>
                </c:pt>
                <c:pt idx="17">
                  <c:v>1429</c:v>
                </c:pt>
                <c:pt idx="18">
                  <c:v>1489</c:v>
                </c:pt>
                <c:pt idx="19">
                  <c:v>1602</c:v>
                </c:pt>
                <c:pt idx="20">
                  <c:v>1484</c:v>
                </c:pt>
                <c:pt idx="21">
                  <c:v>1323</c:v>
                </c:pt>
                <c:pt idx="22">
                  <c:v>1276</c:v>
                </c:pt>
                <c:pt idx="23">
                  <c:v>1164</c:v>
                </c:pt>
                <c:pt idx="24">
                  <c:v>1198</c:v>
                </c:pt>
                <c:pt idx="25">
                  <c:v>1302</c:v>
                </c:pt>
                <c:pt idx="26">
                  <c:v>1409</c:v>
                </c:pt>
                <c:pt idx="27">
                  <c:v>1521</c:v>
                </c:pt>
                <c:pt idx="28">
                  <c:v>1606</c:v>
                </c:pt>
                <c:pt idx="29">
                  <c:v>1663</c:v>
                </c:pt>
                <c:pt idx="30">
                  <c:v>1777</c:v>
                </c:pt>
                <c:pt idx="31">
                  <c:v>1886</c:v>
                </c:pt>
                <c:pt idx="32">
                  <c:v>1922</c:v>
                </c:pt>
                <c:pt idx="33">
                  <c:v>1959</c:v>
                </c:pt>
                <c:pt idx="34">
                  <c:v>1946</c:v>
                </c:pt>
                <c:pt idx="35">
                  <c:v>1924</c:v>
                </c:pt>
                <c:pt idx="36">
                  <c:v>1779</c:v>
                </c:pt>
                <c:pt idx="37">
                  <c:v>1712</c:v>
                </c:pt>
                <c:pt idx="38">
                  <c:v>1573</c:v>
                </c:pt>
                <c:pt idx="39">
                  <c:v>1528</c:v>
                </c:pt>
                <c:pt idx="40">
                  <c:v>1287</c:v>
                </c:pt>
                <c:pt idx="41">
                  <c:v>1374</c:v>
                </c:pt>
                <c:pt idx="42">
                  <c:v>1188</c:v>
                </c:pt>
                <c:pt idx="43">
                  <c:v>1262</c:v>
                </c:pt>
                <c:pt idx="44">
                  <c:v>1236</c:v>
                </c:pt>
                <c:pt idx="45">
                  <c:v>1196</c:v>
                </c:pt>
                <c:pt idx="46">
                  <c:v>1241</c:v>
                </c:pt>
                <c:pt idx="47">
                  <c:v>1252</c:v>
                </c:pt>
                <c:pt idx="48">
                  <c:v>1327</c:v>
                </c:pt>
                <c:pt idx="49">
                  <c:v>1380</c:v>
                </c:pt>
                <c:pt idx="50">
                  <c:v>1514</c:v>
                </c:pt>
                <c:pt idx="51">
                  <c:v>1625</c:v>
                </c:pt>
                <c:pt idx="52">
                  <c:v>1802</c:v>
                </c:pt>
                <c:pt idx="53">
                  <c:v>1870</c:v>
                </c:pt>
                <c:pt idx="54">
                  <c:v>1960</c:v>
                </c:pt>
                <c:pt idx="55">
                  <c:v>1977</c:v>
                </c:pt>
                <c:pt idx="56">
                  <c:v>1407</c:v>
                </c:pt>
                <c:pt idx="57">
                  <c:v>1324</c:v>
                </c:pt>
                <c:pt idx="58">
                  <c:v>1311</c:v>
                </c:pt>
                <c:pt idx="59">
                  <c:v>1436</c:v>
                </c:pt>
                <c:pt idx="60">
                  <c:v>1315</c:v>
                </c:pt>
                <c:pt idx="61">
                  <c:v>1291</c:v>
                </c:pt>
                <c:pt idx="62">
                  <c:v>1304</c:v>
                </c:pt>
                <c:pt idx="63">
                  <c:v>1326</c:v>
                </c:pt>
                <c:pt idx="64">
                  <c:v>1342</c:v>
                </c:pt>
                <c:pt idx="65">
                  <c:v>1441</c:v>
                </c:pt>
                <c:pt idx="66">
                  <c:v>1564</c:v>
                </c:pt>
                <c:pt idx="67">
                  <c:v>1642</c:v>
                </c:pt>
                <c:pt idx="68">
                  <c:v>1361</c:v>
                </c:pt>
                <c:pt idx="69">
                  <c:v>1286</c:v>
                </c:pt>
                <c:pt idx="70">
                  <c:v>1176</c:v>
                </c:pt>
                <c:pt idx="71">
                  <c:v>1146</c:v>
                </c:pt>
                <c:pt idx="72">
                  <c:v>1265</c:v>
                </c:pt>
                <c:pt idx="73">
                  <c:v>1372</c:v>
                </c:pt>
                <c:pt idx="74">
                  <c:v>1449</c:v>
                </c:pt>
                <c:pt idx="75">
                  <c:v>1563</c:v>
                </c:pt>
                <c:pt idx="76">
                  <c:v>1711</c:v>
                </c:pt>
                <c:pt idx="77">
                  <c:v>1774</c:v>
                </c:pt>
                <c:pt idx="78">
                  <c:v>1841</c:v>
                </c:pt>
                <c:pt idx="79">
                  <c:v>1897</c:v>
                </c:pt>
                <c:pt idx="80">
                  <c:v>1991</c:v>
                </c:pt>
                <c:pt idx="81">
                  <c:v>2018</c:v>
                </c:pt>
                <c:pt idx="82">
                  <c:v>2026</c:v>
                </c:pt>
                <c:pt idx="83">
                  <c:v>2008</c:v>
                </c:pt>
                <c:pt idx="84">
                  <c:v>1848</c:v>
                </c:pt>
                <c:pt idx="85">
                  <c:v>1690</c:v>
                </c:pt>
                <c:pt idx="86">
                  <c:v>1493</c:v>
                </c:pt>
                <c:pt idx="87">
                  <c:v>1451</c:v>
                </c:pt>
                <c:pt idx="88">
                  <c:v>1277</c:v>
                </c:pt>
                <c:pt idx="89">
                  <c:v>1286</c:v>
                </c:pt>
                <c:pt idx="90">
                  <c:v>1227</c:v>
                </c:pt>
                <c:pt idx="91">
                  <c:v>1225</c:v>
                </c:pt>
                <c:pt idx="92">
                  <c:v>1269</c:v>
                </c:pt>
                <c:pt idx="93">
                  <c:v>1244</c:v>
                </c:pt>
                <c:pt idx="94">
                  <c:v>1252</c:v>
                </c:pt>
                <c:pt idx="95">
                  <c:v>1359</c:v>
                </c:pt>
                <c:pt idx="96">
                  <c:v>1165</c:v>
                </c:pt>
                <c:pt idx="97">
                  <c:v>1105</c:v>
                </c:pt>
                <c:pt idx="98">
                  <c:v>1053</c:v>
                </c:pt>
                <c:pt idx="99">
                  <c:v>1001</c:v>
                </c:pt>
                <c:pt idx="100">
                  <c:v>951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CC5-614F-891D-2060D8D2D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440735"/>
        <c:axId val="1419567024"/>
      </c:scatterChart>
      <c:valAx>
        <c:axId val="550903375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893919"/>
        <c:crosses val="autoZero"/>
        <c:crossBetween val="midCat"/>
      </c:valAx>
      <c:valAx>
        <c:axId val="550893919"/>
        <c:scaling>
          <c:orientation val="minMax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903375"/>
        <c:crosses val="autoZero"/>
        <c:crossBetween val="midCat"/>
      </c:valAx>
      <c:valAx>
        <c:axId val="1419567024"/>
        <c:scaling>
          <c:orientation val="minMax"/>
          <c:max val="2200"/>
          <c:min val="1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1">
                        <a:lumMod val="75000"/>
                      </a:schemeClr>
                    </a:solidFill>
                  </a:rPr>
                  <a:t>Residual temperature (K)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06440735"/>
        <c:crosses val="max"/>
        <c:crossBetween val="midCat"/>
      </c:valAx>
      <c:valAx>
        <c:axId val="5064407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19567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35535473970428"/>
          <c:y val="6.585256716342347E-2"/>
          <c:w val="0.67025362197259086"/>
          <c:h val="6.7318544760112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754953314716"/>
          <c:y val="4.0922740544953852E-2"/>
          <c:w val="0.71092629515328765"/>
          <c:h val="0.78295453112472391"/>
        </c:manualLayout>
      </c:layout>
      <c:scatterChart>
        <c:scatterStyle val="smoothMarker"/>
        <c:varyColors val="0"/>
        <c:ser>
          <c:idx val="1"/>
          <c:order val="1"/>
          <c:tx>
            <c:strRef>
              <c:f>'Sheet1 (2)'!$K$5</c:f>
              <c:strCache>
                <c:ptCount val="1"/>
                <c:pt idx="0">
                  <c:v>Simulation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'Sheet1 (2)'!$C$2:$C$1492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'Sheet1 (2)'!$E$2:$E$1492</c:f>
              <c:numCache>
                <c:formatCode>General</c:formatCode>
                <c:ptCount val="1491"/>
                <c:pt idx="0">
                  <c:v>1431.3796971724501</c:v>
                </c:pt>
                <c:pt idx="1">
                  <c:v>1469.9631468012899</c:v>
                </c:pt>
                <c:pt idx="2">
                  <c:v>1504.7617904613401</c:v>
                </c:pt>
                <c:pt idx="3">
                  <c:v>1531.3305987051799</c:v>
                </c:pt>
                <c:pt idx="4">
                  <c:v>1555.1756322083299</c:v>
                </c:pt>
                <c:pt idx="5">
                  <c:v>1620.4919682443499</c:v>
                </c:pt>
                <c:pt idx="6">
                  <c:v>1673.6505368688199</c:v>
                </c:pt>
                <c:pt idx="7">
                  <c:v>1701.32579082451</c:v>
                </c:pt>
                <c:pt idx="8">
                  <c:v>1734.79243141488</c:v>
                </c:pt>
                <c:pt idx="9">
                  <c:v>1762.5083316569901</c:v>
                </c:pt>
                <c:pt idx="10">
                  <c:v>1789.32041786026</c:v>
                </c:pt>
                <c:pt idx="11">
                  <c:v>1812.38977753058</c:v>
                </c:pt>
                <c:pt idx="12">
                  <c:v>1819.5295450282099</c:v>
                </c:pt>
                <c:pt idx="13">
                  <c:v>1827.6598233997499</c:v>
                </c:pt>
                <c:pt idx="14">
                  <c:v>1845.86700816451</c:v>
                </c:pt>
                <c:pt idx="15">
                  <c:v>1852.89011468176</c:v>
                </c:pt>
                <c:pt idx="16">
                  <c:v>1858.55897366105</c:v>
                </c:pt>
                <c:pt idx="17">
                  <c:v>1863.43375079056</c:v>
                </c:pt>
                <c:pt idx="18">
                  <c:v>1860.0672614319601</c:v>
                </c:pt>
                <c:pt idx="19">
                  <c:v>1868.0620364237</c:v>
                </c:pt>
                <c:pt idx="20">
                  <c:v>1874.0055594663299</c:v>
                </c:pt>
                <c:pt idx="21">
                  <c:v>1878.47045862955</c:v>
                </c:pt>
                <c:pt idx="22">
                  <c:v>1886.1816342965201</c:v>
                </c:pt>
                <c:pt idx="23">
                  <c:v>1890.14591085797</c:v>
                </c:pt>
                <c:pt idx="24">
                  <c:v>1890.4345351711099</c:v>
                </c:pt>
                <c:pt idx="25">
                  <c:v>1898.3643246864001</c:v>
                </c:pt>
                <c:pt idx="26">
                  <c:v>1900.69805018175</c:v>
                </c:pt>
                <c:pt idx="27">
                  <c:v>1905.1391825030601</c:v>
                </c:pt>
                <c:pt idx="28">
                  <c:v>1906.5593152850399</c:v>
                </c:pt>
                <c:pt idx="29">
                  <c:v>1902.8647792056299</c:v>
                </c:pt>
                <c:pt idx="30">
                  <c:v>1902.59877867561</c:v>
                </c:pt>
                <c:pt idx="31">
                  <c:v>1903.8649006906501</c:v>
                </c:pt>
                <c:pt idx="32">
                  <c:v>1909.5695343697801</c:v>
                </c:pt>
                <c:pt idx="33">
                  <c:v>1909.2733039704201</c:v>
                </c:pt>
                <c:pt idx="34">
                  <c:v>1911.4102577296601</c:v>
                </c:pt>
                <c:pt idx="35">
                  <c:v>1909.7067565091299</c:v>
                </c:pt>
                <c:pt idx="36">
                  <c:v>1909.35313163466</c:v>
                </c:pt>
                <c:pt idx="37">
                  <c:v>1909.5642601980001</c:v>
                </c:pt>
                <c:pt idx="38">
                  <c:v>1914.3866396969199</c:v>
                </c:pt>
                <c:pt idx="39">
                  <c:v>1915.0932477562701</c:v>
                </c:pt>
                <c:pt idx="40">
                  <c:v>1917.45403228291</c:v>
                </c:pt>
                <c:pt idx="41">
                  <c:v>1911.6948888465799</c:v>
                </c:pt>
                <c:pt idx="42">
                  <c:v>1911.5476406753601</c:v>
                </c:pt>
                <c:pt idx="43">
                  <c:v>1916.4585908070701</c:v>
                </c:pt>
                <c:pt idx="44">
                  <c:v>1919.4793752283899</c:v>
                </c:pt>
                <c:pt idx="45">
                  <c:v>1916.23657455629</c:v>
                </c:pt>
                <c:pt idx="46">
                  <c:v>1911.7491530150801</c:v>
                </c:pt>
                <c:pt idx="47">
                  <c:v>1905.2523576614501</c:v>
                </c:pt>
                <c:pt idx="48">
                  <c:v>1908.04952579617</c:v>
                </c:pt>
                <c:pt idx="49">
                  <c:v>1914.7234737093499</c:v>
                </c:pt>
                <c:pt idx="50">
                  <c:v>1916.2436142840299</c:v>
                </c:pt>
                <c:pt idx="51">
                  <c:v>1915.6104293402</c:v>
                </c:pt>
                <c:pt idx="52">
                  <c:v>1915.16159787423</c:v>
                </c:pt>
                <c:pt idx="53">
                  <c:v>1912.6617144235699</c:v>
                </c:pt>
                <c:pt idx="54">
                  <c:v>1917.0299704624499</c:v>
                </c:pt>
                <c:pt idx="55">
                  <c:v>1921.10546245145</c:v>
                </c:pt>
                <c:pt idx="56">
                  <c:v>1917.4888867816001</c:v>
                </c:pt>
                <c:pt idx="57">
                  <c:v>1913.1425731847501</c:v>
                </c:pt>
                <c:pt idx="58">
                  <c:v>1908.7169814690801</c:v>
                </c:pt>
                <c:pt idx="59">
                  <c:v>1906.58884704194</c:v>
                </c:pt>
                <c:pt idx="60">
                  <c:v>1912.7631242690099</c:v>
                </c:pt>
                <c:pt idx="61">
                  <c:v>1916.8804883908599</c:v>
                </c:pt>
                <c:pt idx="62">
                  <c:v>1916.35841752135</c:v>
                </c:pt>
                <c:pt idx="63">
                  <c:v>1911.98893966682</c:v>
                </c:pt>
                <c:pt idx="64">
                  <c:v>1911.7672009733801</c:v>
                </c:pt>
                <c:pt idx="65">
                  <c:v>1913.91753615418</c:v>
                </c:pt>
                <c:pt idx="66">
                  <c:v>1917.3592051989301</c:v>
                </c:pt>
                <c:pt idx="67">
                  <c:v>1913.11293755013</c:v>
                </c:pt>
                <c:pt idx="68">
                  <c:v>1910.14511868147</c:v>
                </c:pt>
                <c:pt idx="69">
                  <c:v>1902.59976825495</c:v>
                </c:pt>
                <c:pt idx="70">
                  <c:v>1903.4722564275501</c:v>
                </c:pt>
                <c:pt idx="71">
                  <c:v>1903.23444426022</c:v>
                </c:pt>
                <c:pt idx="72">
                  <c:v>1905.1397019362901</c:v>
                </c:pt>
                <c:pt idx="73">
                  <c:v>1906.1948029345599</c:v>
                </c:pt>
                <c:pt idx="74">
                  <c:v>1906.1204966181499</c:v>
                </c:pt>
                <c:pt idx="75">
                  <c:v>1901.7930345221</c:v>
                </c:pt>
                <c:pt idx="76">
                  <c:v>1907.00464141571</c:v>
                </c:pt>
                <c:pt idx="77">
                  <c:v>1912.88434205403</c:v>
                </c:pt>
                <c:pt idx="78">
                  <c:v>1917.06373360422</c:v>
                </c:pt>
                <c:pt idx="79">
                  <c:v>1916.66419570118</c:v>
                </c:pt>
                <c:pt idx="80">
                  <c:v>1912.3279237092399</c:v>
                </c:pt>
                <c:pt idx="81">
                  <c:v>1911.5903974282501</c:v>
                </c:pt>
                <c:pt idx="82">
                  <c:v>1913.62735050011</c:v>
                </c:pt>
                <c:pt idx="83">
                  <c:v>1916.15117123542</c:v>
                </c:pt>
                <c:pt idx="84">
                  <c:v>1915.3412068360201</c:v>
                </c:pt>
                <c:pt idx="85">
                  <c:v>1911.6043934627601</c:v>
                </c:pt>
                <c:pt idx="86">
                  <c:v>1906.49352398372</c:v>
                </c:pt>
                <c:pt idx="87">
                  <c:v>1907.76511543167</c:v>
                </c:pt>
                <c:pt idx="88">
                  <c:v>1909.4926990855899</c:v>
                </c:pt>
                <c:pt idx="89">
                  <c:v>1915.3149194663399</c:v>
                </c:pt>
                <c:pt idx="90">
                  <c:v>1916.39339897266</c:v>
                </c:pt>
                <c:pt idx="91">
                  <c:v>1911.1778545345301</c:v>
                </c:pt>
                <c:pt idx="92">
                  <c:v>1908.8823946733201</c:v>
                </c:pt>
                <c:pt idx="93">
                  <c:v>1913.0668183605501</c:v>
                </c:pt>
                <c:pt idx="94">
                  <c:v>1914.6336208083501</c:v>
                </c:pt>
                <c:pt idx="95">
                  <c:v>1917.2868539916799</c:v>
                </c:pt>
                <c:pt idx="96">
                  <c:v>1917.2434842171101</c:v>
                </c:pt>
                <c:pt idx="97">
                  <c:v>1913.0961480368801</c:v>
                </c:pt>
                <c:pt idx="98">
                  <c:v>1920.6081750492201</c:v>
                </c:pt>
                <c:pt idx="99">
                  <c:v>1930.4184585528601</c:v>
                </c:pt>
                <c:pt idx="100">
                  <c:v>1945.79394003481</c:v>
                </c:pt>
                <c:pt idx="101">
                  <c:v>1959.69457847942</c:v>
                </c:pt>
                <c:pt idx="102">
                  <c:v>1970.1759172427801</c:v>
                </c:pt>
                <c:pt idx="103">
                  <c:v>1981.6206525918301</c:v>
                </c:pt>
                <c:pt idx="104">
                  <c:v>1987.65890179588</c:v>
                </c:pt>
                <c:pt idx="105">
                  <c:v>1993.2919341437901</c:v>
                </c:pt>
                <c:pt idx="106">
                  <c:v>2008.01973559719</c:v>
                </c:pt>
                <c:pt idx="107">
                  <c:v>1999.8373183719</c:v>
                </c:pt>
                <c:pt idx="108">
                  <c:v>1997.2555610567999</c:v>
                </c:pt>
                <c:pt idx="109">
                  <c:v>1995.8184948560199</c:v>
                </c:pt>
                <c:pt idx="110">
                  <c:v>1987.6875037964401</c:v>
                </c:pt>
                <c:pt idx="111">
                  <c:v>1995.4241376242201</c:v>
                </c:pt>
                <c:pt idx="112">
                  <c:v>1998.2995671629401</c:v>
                </c:pt>
                <c:pt idx="113">
                  <c:v>1982.39901700427</c:v>
                </c:pt>
                <c:pt idx="114">
                  <c:v>1987.7384506809999</c:v>
                </c:pt>
                <c:pt idx="115">
                  <c:v>1983.3793732782599</c:v>
                </c:pt>
                <c:pt idx="116">
                  <c:v>1977.8925282821499</c:v>
                </c:pt>
                <c:pt idx="117">
                  <c:v>1988.9601105197301</c:v>
                </c:pt>
                <c:pt idx="118">
                  <c:v>1984.05923890953</c:v>
                </c:pt>
                <c:pt idx="119">
                  <c:v>1979.99158255871</c:v>
                </c:pt>
                <c:pt idx="120">
                  <c:v>1988.28306360068</c:v>
                </c:pt>
                <c:pt idx="121">
                  <c:v>1984.1496946929001</c:v>
                </c:pt>
                <c:pt idx="122">
                  <c:v>1993.3053847573301</c:v>
                </c:pt>
                <c:pt idx="123">
                  <c:v>2005.30115173884</c:v>
                </c:pt>
                <c:pt idx="124">
                  <c:v>1994.1074487747501</c:v>
                </c:pt>
                <c:pt idx="125">
                  <c:v>2002.4435749183201</c:v>
                </c:pt>
                <c:pt idx="126">
                  <c:v>2005.4199817931201</c:v>
                </c:pt>
                <c:pt idx="127">
                  <c:v>1997.44674949364</c:v>
                </c:pt>
                <c:pt idx="128">
                  <c:v>2007.06755035162</c:v>
                </c:pt>
                <c:pt idx="129">
                  <c:v>2010.09917702545</c:v>
                </c:pt>
                <c:pt idx="130">
                  <c:v>2004.77225420745</c:v>
                </c:pt>
                <c:pt idx="131">
                  <c:v>2010.17989444264</c:v>
                </c:pt>
                <c:pt idx="132">
                  <c:v>2005.3982875766001</c:v>
                </c:pt>
                <c:pt idx="133">
                  <c:v>1998.9562415687401</c:v>
                </c:pt>
                <c:pt idx="134">
                  <c:v>2011.50252664563</c:v>
                </c:pt>
                <c:pt idx="135">
                  <c:v>2009.2178758872001</c:v>
                </c:pt>
                <c:pt idx="136">
                  <c:v>2004.7253611605299</c:v>
                </c:pt>
                <c:pt idx="137">
                  <c:v>2006.43868331165</c:v>
                </c:pt>
                <c:pt idx="138">
                  <c:v>2003.9072670561</c:v>
                </c:pt>
                <c:pt idx="139">
                  <c:v>2005.69736240935</c:v>
                </c:pt>
                <c:pt idx="140">
                  <c:v>2018.61917721185</c:v>
                </c:pt>
                <c:pt idx="141">
                  <c:v>2008.56506552621</c:v>
                </c:pt>
                <c:pt idx="142">
                  <c:v>2009.04677516723</c:v>
                </c:pt>
                <c:pt idx="143">
                  <c:v>2010.2151471641</c:v>
                </c:pt>
                <c:pt idx="144">
                  <c:v>2003.4905742625001</c:v>
                </c:pt>
                <c:pt idx="145">
                  <c:v>2012.1255067899999</c:v>
                </c:pt>
                <c:pt idx="146">
                  <c:v>2018.7709651581499</c:v>
                </c:pt>
                <c:pt idx="147">
                  <c:v>2009.5606543126</c:v>
                </c:pt>
                <c:pt idx="148">
                  <c:v>2019.6362084383099</c:v>
                </c:pt>
                <c:pt idx="149">
                  <c:v>2014.7351202628099</c:v>
                </c:pt>
                <c:pt idx="150">
                  <c:v>2010.572343023</c:v>
                </c:pt>
                <c:pt idx="151">
                  <c:v>2024.55710790692</c:v>
                </c:pt>
                <c:pt idx="152">
                  <c:v>2020.65641661154</c:v>
                </c:pt>
                <c:pt idx="153">
                  <c:v>2015.2866005283499</c:v>
                </c:pt>
                <c:pt idx="154">
                  <c:v>2023.5662651825</c:v>
                </c:pt>
                <c:pt idx="155">
                  <c:v>2016.22030894761</c:v>
                </c:pt>
                <c:pt idx="156">
                  <c:v>2025.20385537947</c:v>
                </c:pt>
                <c:pt idx="157">
                  <c:v>2040.82513099828</c:v>
                </c:pt>
                <c:pt idx="158">
                  <c:v>2034.0188537829199</c:v>
                </c:pt>
                <c:pt idx="159">
                  <c:v>2039.3625014986901</c:v>
                </c:pt>
                <c:pt idx="160">
                  <c:v>2044.83782345348</c:v>
                </c:pt>
                <c:pt idx="161">
                  <c:v>2037.34651224766</c:v>
                </c:pt>
                <c:pt idx="162">
                  <c:v>2049.7027314357802</c:v>
                </c:pt>
                <c:pt idx="163">
                  <c:v>2054.0025894567898</c:v>
                </c:pt>
                <c:pt idx="164">
                  <c:v>2043.24607773977</c:v>
                </c:pt>
                <c:pt idx="165">
                  <c:v>2058.4243483653299</c:v>
                </c:pt>
                <c:pt idx="166">
                  <c:v>2056.7154937617001</c:v>
                </c:pt>
                <c:pt idx="167">
                  <c:v>2061.86859189291</c:v>
                </c:pt>
                <c:pt idx="168">
                  <c:v>2083.4179114440799</c:v>
                </c:pt>
                <c:pt idx="169">
                  <c:v>2081.8046361925599</c:v>
                </c:pt>
                <c:pt idx="170">
                  <c:v>2079.8604090940498</c:v>
                </c:pt>
                <c:pt idx="171">
                  <c:v>2081.22021998113</c:v>
                </c:pt>
                <c:pt idx="172">
                  <c:v>2063.14188386467</c:v>
                </c:pt>
                <c:pt idx="173">
                  <c:v>2060.1847697629</c:v>
                </c:pt>
                <c:pt idx="174">
                  <c:v>2066.9090003454999</c:v>
                </c:pt>
                <c:pt idx="175">
                  <c:v>2055.6504598689799</c:v>
                </c:pt>
                <c:pt idx="176">
                  <c:v>2059.60693923702</c:v>
                </c:pt>
                <c:pt idx="177">
                  <c:v>2059.6790542988601</c:v>
                </c:pt>
                <c:pt idx="178">
                  <c:v>2050.4706672217599</c:v>
                </c:pt>
                <c:pt idx="179">
                  <c:v>2060.9938412582901</c:v>
                </c:pt>
                <c:pt idx="180">
                  <c:v>2069.4810927510298</c:v>
                </c:pt>
                <c:pt idx="181">
                  <c:v>2048.8527365648702</c:v>
                </c:pt>
                <c:pt idx="182">
                  <c:v>2044.22126370615</c:v>
                </c:pt>
                <c:pt idx="183">
                  <c:v>2032.8449034876701</c:v>
                </c:pt>
                <c:pt idx="184">
                  <c:v>2023.33803234371</c:v>
                </c:pt>
                <c:pt idx="185">
                  <c:v>2040.23097047273</c:v>
                </c:pt>
                <c:pt idx="186">
                  <c:v>2036.51752137676</c:v>
                </c:pt>
                <c:pt idx="187">
                  <c:v>2027.01798617482</c:v>
                </c:pt>
                <c:pt idx="188">
                  <c:v>2031.0368928380201</c:v>
                </c:pt>
                <c:pt idx="189">
                  <c:v>2021.95362719278</c:v>
                </c:pt>
                <c:pt idx="190">
                  <c:v>2025.1945665600399</c:v>
                </c:pt>
                <c:pt idx="191">
                  <c:v>2035.4476540578701</c:v>
                </c:pt>
                <c:pt idx="192">
                  <c:v>2025.18460358167</c:v>
                </c:pt>
                <c:pt idx="193">
                  <c:v>2022.9680838285699</c:v>
                </c:pt>
                <c:pt idx="194">
                  <c:v>2028.59145032877</c:v>
                </c:pt>
                <c:pt idx="195">
                  <c:v>2021.16261422976</c:v>
                </c:pt>
                <c:pt idx="196">
                  <c:v>2037.5683746722</c:v>
                </c:pt>
                <c:pt idx="197">
                  <c:v>2043.0532495667001</c:v>
                </c:pt>
                <c:pt idx="198">
                  <c:v>2031.31662210182</c:v>
                </c:pt>
                <c:pt idx="199">
                  <c:v>2031.6231601941899</c:v>
                </c:pt>
                <c:pt idx="200">
                  <c:v>2029.4367960920999</c:v>
                </c:pt>
                <c:pt idx="201">
                  <c:v>2019.3399800225</c:v>
                </c:pt>
                <c:pt idx="202">
                  <c:v>2039.0285443406799</c:v>
                </c:pt>
                <c:pt idx="203">
                  <c:v>2028.80578136707</c:v>
                </c:pt>
                <c:pt idx="204">
                  <c:v>2022.15749626606</c:v>
                </c:pt>
                <c:pt idx="205">
                  <c:v>2025.7222342534101</c:v>
                </c:pt>
                <c:pt idx="206">
                  <c:v>2018.9732141663101</c:v>
                </c:pt>
                <c:pt idx="207">
                  <c:v>2019.0425134007501</c:v>
                </c:pt>
                <c:pt idx="208">
                  <c:v>2032.0250185856901</c:v>
                </c:pt>
                <c:pt idx="209">
                  <c:v>2016.6876933476101</c:v>
                </c:pt>
                <c:pt idx="210">
                  <c:v>2019.244207576</c:v>
                </c:pt>
                <c:pt idx="211">
                  <c:v>2018.73519096877</c:v>
                </c:pt>
                <c:pt idx="212">
                  <c:v>2010.6882071499299</c:v>
                </c:pt>
                <c:pt idx="213">
                  <c:v>2025.2755562524801</c:v>
                </c:pt>
                <c:pt idx="214">
                  <c:v>2034.2262015706399</c:v>
                </c:pt>
                <c:pt idx="215">
                  <c:v>2020.5397396030501</c:v>
                </c:pt>
                <c:pt idx="216">
                  <c:v>2028.2127774057799</c:v>
                </c:pt>
                <c:pt idx="217">
                  <c:v>2029.5024583793199</c:v>
                </c:pt>
                <c:pt idx="218">
                  <c:v>2024.73294189996</c:v>
                </c:pt>
                <c:pt idx="219">
                  <c:v>2039.11104365753</c:v>
                </c:pt>
                <c:pt idx="220">
                  <c:v>2035.27939492619</c:v>
                </c:pt>
                <c:pt idx="221">
                  <c:v>2027.7366466193901</c:v>
                </c:pt>
                <c:pt idx="222">
                  <c:v>2040.2608841578699</c:v>
                </c:pt>
                <c:pt idx="223">
                  <c:v>2031.8933334350099</c:v>
                </c:pt>
                <c:pt idx="224">
                  <c:v>2032.06507078204</c:v>
                </c:pt>
                <c:pt idx="225">
                  <c:v>2046.33931065249</c:v>
                </c:pt>
                <c:pt idx="226">
                  <c:v>2039.81861653288</c:v>
                </c:pt>
                <c:pt idx="227">
                  <c:v>2037.6942546436201</c:v>
                </c:pt>
                <c:pt idx="228">
                  <c:v>2039.6583406955299</c:v>
                </c:pt>
                <c:pt idx="229">
                  <c:v>2032.1476252597399</c:v>
                </c:pt>
                <c:pt idx="230">
                  <c:v>2038.8552580573701</c:v>
                </c:pt>
                <c:pt idx="231">
                  <c:v>2045.8633794093801</c:v>
                </c:pt>
                <c:pt idx="232">
                  <c:v>2032.46589386713</c:v>
                </c:pt>
                <c:pt idx="233">
                  <c:v>2035.9731816321801</c:v>
                </c:pt>
                <c:pt idx="234">
                  <c:v>2032.67595178439</c:v>
                </c:pt>
                <c:pt idx="235">
                  <c:v>2029.8678465396399</c:v>
                </c:pt>
                <c:pt idx="236">
                  <c:v>2041.3343694084101</c:v>
                </c:pt>
                <c:pt idx="237">
                  <c:v>2040.3384035280501</c:v>
                </c:pt>
                <c:pt idx="238">
                  <c:v>2033.5080135318999</c:v>
                </c:pt>
                <c:pt idx="239">
                  <c:v>2045.8909840817</c:v>
                </c:pt>
                <c:pt idx="240">
                  <c:v>2041.57733702221</c:v>
                </c:pt>
                <c:pt idx="241">
                  <c:v>2047.0821349119601</c:v>
                </c:pt>
                <c:pt idx="242">
                  <c:v>2058.9877915301799</c:v>
                </c:pt>
                <c:pt idx="243">
                  <c:v>2049.5533290970302</c:v>
                </c:pt>
                <c:pt idx="244">
                  <c:v>2054.0092586474002</c:v>
                </c:pt>
                <c:pt idx="245">
                  <c:v>2058.7324936885698</c:v>
                </c:pt>
                <c:pt idx="246">
                  <c:v>2047.6877683999701</c:v>
                </c:pt>
                <c:pt idx="247">
                  <c:v>2058.3030222296202</c:v>
                </c:pt>
                <c:pt idx="248">
                  <c:v>2065.7661747114598</c:v>
                </c:pt>
                <c:pt idx="249">
                  <c:v>2055.9560866715801</c:v>
                </c:pt>
                <c:pt idx="250">
                  <c:v>2061.0952193389298</c:v>
                </c:pt>
                <c:pt idx="251">
                  <c:v>2059.3453609736998</c:v>
                </c:pt>
                <c:pt idx="252">
                  <c:v>2049.6180950063199</c:v>
                </c:pt>
                <c:pt idx="253">
                  <c:v>2064.0770596440698</c:v>
                </c:pt>
                <c:pt idx="254">
                  <c:v>2059.5813222888501</c:v>
                </c:pt>
                <c:pt idx="255">
                  <c:v>2052.5398006026298</c:v>
                </c:pt>
                <c:pt idx="256">
                  <c:v>2059.8495963660998</c:v>
                </c:pt>
                <c:pt idx="257">
                  <c:v>2053.68738467821</c:v>
                </c:pt>
                <c:pt idx="258">
                  <c:v>2055.1805789189698</c:v>
                </c:pt>
                <c:pt idx="259">
                  <c:v>2068.97301287457</c:v>
                </c:pt>
                <c:pt idx="260">
                  <c:v>2059.1937851524899</c:v>
                </c:pt>
                <c:pt idx="261">
                  <c:v>2061.09229237827</c:v>
                </c:pt>
                <c:pt idx="262">
                  <c:v>2062.2603867244202</c:v>
                </c:pt>
                <c:pt idx="263">
                  <c:v>2052.23260260393</c:v>
                </c:pt>
                <c:pt idx="264">
                  <c:v>2062.4456185038198</c:v>
                </c:pt>
                <c:pt idx="265">
                  <c:v>2067.94866082412</c:v>
                </c:pt>
                <c:pt idx="266">
                  <c:v>2059.6569035535599</c:v>
                </c:pt>
                <c:pt idx="267">
                  <c:v>2065.16968141397</c:v>
                </c:pt>
                <c:pt idx="268">
                  <c:v>2064.5089610976001</c:v>
                </c:pt>
                <c:pt idx="269">
                  <c:v>2060.4404174617598</c:v>
                </c:pt>
                <c:pt idx="270">
                  <c:v>2073.7106763659399</c:v>
                </c:pt>
                <c:pt idx="271">
                  <c:v>2071.0587977649702</c:v>
                </c:pt>
                <c:pt idx="272">
                  <c:v>2066.1704281051698</c:v>
                </c:pt>
                <c:pt idx="273">
                  <c:v>2069.2562065555799</c:v>
                </c:pt>
                <c:pt idx="274">
                  <c:v>2064.5020339214402</c:v>
                </c:pt>
                <c:pt idx="275">
                  <c:v>2064.9334159652299</c:v>
                </c:pt>
                <c:pt idx="276">
                  <c:v>2078.3095237566399</c:v>
                </c:pt>
                <c:pt idx="277">
                  <c:v>2070.7198211628001</c:v>
                </c:pt>
                <c:pt idx="278">
                  <c:v>2070.66022618958</c:v>
                </c:pt>
                <c:pt idx="279">
                  <c:v>2071.8779996203398</c:v>
                </c:pt>
                <c:pt idx="280">
                  <c:v>2073.3618354946798</c:v>
                </c:pt>
                <c:pt idx="281">
                  <c:v>2087.6606612642699</c:v>
                </c:pt>
                <c:pt idx="282">
                  <c:v>2108.0623879306499</c:v>
                </c:pt>
                <c:pt idx="283">
                  <c:v>2096.2806528997298</c:v>
                </c:pt>
                <c:pt idx="284">
                  <c:v>2102.7587722214098</c:v>
                </c:pt>
                <c:pt idx="285">
                  <c:v>2097.40689440297</c:v>
                </c:pt>
                <c:pt idx="286">
                  <c:v>2093.3519062721002</c:v>
                </c:pt>
                <c:pt idx="287">
                  <c:v>2109.7573176774999</c:v>
                </c:pt>
                <c:pt idx="288">
                  <c:v>2103.52941926515</c:v>
                </c:pt>
                <c:pt idx="289">
                  <c:v>2089.9269717104398</c:v>
                </c:pt>
                <c:pt idx="290">
                  <c:v>2099.4311022245502</c:v>
                </c:pt>
                <c:pt idx="291">
                  <c:v>2094.9176003214102</c:v>
                </c:pt>
                <c:pt idx="292">
                  <c:v>2101.8011112228601</c:v>
                </c:pt>
                <c:pt idx="293">
                  <c:v>2114.9283761868701</c:v>
                </c:pt>
                <c:pt idx="294">
                  <c:v>2104.7636021425601</c:v>
                </c:pt>
                <c:pt idx="295">
                  <c:v>2105.2554949434102</c:v>
                </c:pt>
                <c:pt idx="296">
                  <c:v>2109.01169775993</c:v>
                </c:pt>
                <c:pt idx="297">
                  <c:v>2094.0662018713601</c:v>
                </c:pt>
                <c:pt idx="298">
                  <c:v>2107.7752676591599</c:v>
                </c:pt>
                <c:pt idx="299">
                  <c:v>2120.1208466121998</c:v>
                </c:pt>
                <c:pt idx="300">
                  <c:v>2109.8772899033702</c:v>
                </c:pt>
                <c:pt idx="301">
                  <c:v>2107.3679587639299</c:v>
                </c:pt>
                <c:pt idx="302">
                  <c:v>2101.4321789555702</c:v>
                </c:pt>
                <c:pt idx="303">
                  <c:v>2089.21871218359</c:v>
                </c:pt>
                <c:pt idx="304">
                  <c:v>2118.4772919969801</c:v>
                </c:pt>
                <c:pt idx="305">
                  <c:v>2113.7382780010298</c:v>
                </c:pt>
                <c:pt idx="306">
                  <c:v>2095.7045065034599</c:v>
                </c:pt>
                <c:pt idx="307">
                  <c:v>2097.5725838437302</c:v>
                </c:pt>
                <c:pt idx="308">
                  <c:v>2091.4886602894098</c:v>
                </c:pt>
                <c:pt idx="309">
                  <c:v>2098.3183669408099</c:v>
                </c:pt>
                <c:pt idx="310">
                  <c:v>2112.3353677857899</c:v>
                </c:pt>
                <c:pt idx="311">
                  <c:v>2091.6366760247101</c:v>
                </c:pt>
                <c:pt idx="312">
                  <c:v>2089.8454616129402</c:v>
                </c:pt>
                <c:pt idx="313">
                  <c:v>2098.0887932638798</c:v>
                </c:pt>
                <c:pt idx="314">
                  <c:v>2089.5515414632</c:v>
                </c:pt>
                <c:pt idx="315">
                  <c:v>2095.4329548567398</c:v>
                </c:pt>
                <c:pt idx="316">
                  <c:v>2104.3166570745402</c:v>
                </c:pt>
                <c:pt idx="317">
                  <c:v>2096.7762279229</c:v>
                </c:pt>
                <c:pt idx="318">
                  <c:v>2102.9499427308001</c:v>
                </c:pt>
                <c:pt idx="319">
                  <c:v>2092.5139398204601</c:v>
                </c:pt>
                <c:pt idx="320">
                  <c:v>2082.5176687635599</c:v>
                </c:pt>
                <c:pt idx="321">
                  <c:v>2101.0029473108998</c:v>
                </c:pt>
                <c:pt idx="322">
                  <c:v>2102.8261789568</c:v>
                </c:pt>
                <c:pt idx="323">
                  <c:v>2084.8207041596402</c:v>
                </c:pt>
                <c:pt idx="324">
                  <c:v>2084.4013464703698</c:v>
                </c:pt>
                <c:pt idx="325">
                  <c:v>2073.3813978343801</c:v>
                </c:pt>
                <c:pt idx="326">
                  <c:v>2081.1114104718299</c:v>
                </c:pt>
                <c:pt idx="327">
                  <c:v>2090.38895118449</c:v>
                </c:pt>
                <c:pt idx="328">
                  <c:v>2071.8520270930699</c:v>
                </c:pt>
                <c:pt idx="329">
                  <c:v>2065.0982652821599</c:v>
                </c:pt>
                <c:pt idx="330">
                  <c:v>2063.10850490445</c:v>
                </c:pt>
                <c:pt idx="331">
                  <c:v>2047.19281251395</c:v>
                </c:pt>
                <c:pt idx="332">
                  <c:v>2051.7583637835901</c:v>
                </c:pt>
                <c:pt idx="333">
                  <c:v>2047.9042751935399</c:v>
                </c:pt>
                <c:pt idx="334">
                  <c:v>2034.2151434796699</c:v>
                </c:pt>
                <c:pt idx="335">
                  <c:v>2039.3019995285999</c:v>
                </c:pt>
                <c:pt idx="336">
                  <c:v>2036.8125273867799</c:v>
                </c:pt>
                <c:pt idx="337">
                  <c:v>2033.12446477193</c:v>
                </c:pt>
                <c:pt idx="338">
                  <c:v>2050.7157125009799</c:v>
                </c:pt>
                <c:pt idx="339">
                  <c:v>2040.0599313380001</c:v>
                </c:pt>
                <c:pt idx="340">
                  <c:v>2034.7566481205699</c:v>
                </c:pt>
                <c:pt idx="341">
                  <c:v>2045.47879052653</c:v>
                </c:pt>
                <c:pt idx="342">
                  <c:v>2038.1989360293001</c:v>
                </c:pt>
                <c:pt idx="343">
                  <c:v>2038.01113461916</c:v>
                </c:pt>
                <c:pt idx="344">
                  <c:v>2053.8438760181102</c:v>
                </c:pt>
                <c:pt idx="345">
                  <c:v>2041.2120856173101</c:v>
                </c:pt>
                <c:pt idx="346">
                  <c:v>2051.3718521289102</c:v>
                </c:pt>
                <c:pt idx="347">
                  <c:v>2052.7727946717</c:v>
                </c:pt>
                <c:pt idx="348">
                  <c:v>2041.9033094632</c:v>
                </c:pt>
                <c:pt idx="349">
                  <c:v>2051.2713316076602</c:v>
                </c:pt>
                <c:pt idx="350">
                  <c:v>2056.60320808702</c:v>
                </c:pt>
                <c:pt idx="351">
                  <c:v>2042.63973443129</c:v>
                </c:pt>
                <c:pt idx="352">
                  <c:v>2049.8646200416702</c:v>
                </c:pt>
                <c:pt idx="353">
                  <c:v>2045.52637812326</c:v>
                </c:pt>
                <c:pt idx="354">
                  <c:v>2042.18787548155</c:v>
                </c:pt>
                <c:pt idx="355">
                  <c:v>2055.8449291184902</c:v>
                </c:pt>
                <c:pt idx="356">
                  <c:v>2053.2542509488799</c:v>
                </c:pt>
                <c:pt idx="357">
                  <c:v>2047.4963569577901</c:v>
                </c:pt>
                <c:pt idx="358">
                  <c:v>2054.4296019726798</c:v>
                </c:pt>
                <c:pt idx="359">
                  <c:v>2047.3888518840799</c:v>
                </c:pt>
                <c:pt idx="360">
                  <c:v>2051.6114470913199</c:v>
                </c:pt>
                <c:pt idx="361">
                  <c:v>2064.15199595289</c:v>
                </c:pt>
                <c:pt idx="362">
                  <c:v>2053.82855010395</c:v>
                </c:pt>
                <c:pt idx="363">
                  <c:v>2054.0648936235798</c:v>
                </c:pt>
                <c:pt idx="364">
                  <c:v>2057.8591955708698</c:v>
                </c:pt>
                <c:pt idx="365">
                  <c:v>2046.2683679576401</c:v>
                </c:pt>
                <c:pt idx="366">
                  <c:v>2055.5001318642098</c:v>
                </c:pt>
                <c:pt idx="367">
                  <c:v>2062.3918357038201</c:v>
                </c:pt>
                <c:pt idx="368">
                  <c:v>2051.3721935691901</c:v>
                </c:pt>
                <c:pt idx="369">
                  <c:v>2058.1235247721702</c:v>
                </c:pt>
                <c:pt idx="370">
                  <c:v>2053.3073039512201</c:v>
                </c:pt>
                <c:pt idx="371">
                  <c:v>2048.1448425706499</c:v>
                </c:pt>
                <c:pt idx="372">
                  <c:v>2063.9931415939</c:v>
                </c:pt>
                <c:pt idx="373">
                  <c:v>2057.85028428133</c:v>
                </c:pt>
                <c:pt idx="374">
                  <c:v>2051.8050006429198</c:v>
                </c:pt>
                <c:pt idx="375">
                  <c:v>2061.2396444284</c:v>
                </c:pt>
                <c:pt idx="376">
                  <c:v>2056.4294613195898</c:v>
                </c:pt>
                <c:pt idx="377">
                  <c:v>2058.0241824087402</c:v>
                </c:pt>
                <c:pt idx="378">
                  <c:v>2069.4989420105799</c:v>
                </c:pt>
                <c:pt idx="379">
                  <c:v>2064.3721773641</c:v>
                </c:pt>
                <c:pt idx="380">
                  <c:v>2070.68844115913</c:v>
                </c:pt>
                <c:pt idx="381">
                  <c:v>2072.1782724560599</c:v>
                </c:pt>
                <c:pt idx="382">
                  <c:v>2060.1701475781001</c:v>
                </c:pt>
                <c:pt idx="383">
                  <c:v>2068.5307250589499</c:v>
                </c:pt>
                <c:pt idx="384">
                  <c:v>2080.76885001033</c:v>
                </c:pt>
                <c:pt idx="385">
                  <c:v>2071.59166636178</c:v>
                </c:pt>
                <c:pt idx="386">
                  <c:v>2073.4719416796102</c:v>
                </c:pt>
                <c:pt idx="387">
                  <c:v>2068.1408968936298</c:v>
                </c:pt>
                <c:pt idx="388">
                  <c:v>2057.6097960668999</c:v>
                </c:pt>
                <c:pt idx="389">
                  <c:v>2073.50207001425</c:v>
                </c:pt>
                <c:pt idx="390">
                  <c:v>2071.11514461863</c:v>
                </c:pt>
                <c:pt idx="391">
                  <c:v>2064.6855426454199</c:v>
                </c:pt>
                <c:pt idx="392">
                  <c:v>2070.5369757518101</c:v>
                </c:pt>
                <c:pt idx="393">
                  <c:v>2067.04908623142</c:v>
                </c:pt>
                <c:pt idx="394">
                  <c:v>2070.4990212727698</c:v>
                </c:pt>
                <c:pt idx="395">
                  <c:v>2089.1987449008602</c:v>
                </c:pt>
                <c:pt idx="396">
                  <c:v>2080.0497825836501</c:v>
                </c:pt>
                <c:pt idx="397">
                  <c:v>2079.76010647885</c:v>
                </c:pt>
                <c:pt idx="398">
                  <c:v>2077.5916835634198</c:v>
                </c:pt>
                <c:pt idx="399">
                  <c:v>2069.8496123434002</c:v>
                </c:pt>
                <c:pt idx="400">
                  <c:v>2074.7836475346598</c:v>
                </c:pt>
                <c:pt idx="401">
                  <c:v>2078.0446129935199</c:v>
                </c:pt>
                <c:pt idx="402">
                  <c:v>2068.1753120409699</c:v>
                </c:pt>
                <c:pt idx="403">
                  <c:v>2073.54773889131</c:v>
                </c:pt>
                <c:pt idx="404">
                  <c:v>2068.4228769279798</c:v>
                </c:pt>
                <c:pt idx="405">
                  <c:v>2066.2320527341799</c:v>
                </c:pt>
                <c:pt idx="406">
                  <c:v>2082.9647205678698</c:v>
                </c:pt>
                <c:pt idx="407">
                  <c:v>2083.2522175908998</c:v>
                </c:pt>
                <c:pt idx="408">
                  <c:v>2081.9092148708501</c:v>
                </c:pt>
                <c:pt idx="409">
                  <c:v>2087.5545114687602</c:v>
                </c:pt>
                <c:pt idx="410">
                  <c:v>2082.9956134756399</c:v>
                </c:pt>
                <c:pt idx="411">
                  <c:v>2086.83704818352</c:v>
                </c:pt>
                <c:pt idx="412">
                  <c:v>2096.6462489046999</c:v>
                </c:pt>
                <c:pt idx="413">
                  <c:v>2085.2937728449501</c:v>
                </c:pt>
                <c:pt idx="414">
                  <c:v>2083.1130989287399</c:v>
                </c:pt>
                <c:pt idx="415">
                  <c:v>2084.83939738857</c:v>
                </c:pt>
                <c:pt idx="416">
                  <c:v>2077.2178841352802</c:v>
                </c:pt>
                <c:pt idx="417">
                  <c:v>2086.5325633884299</c:v>
                </c:pt>
                <c:pt idx="418">
                  <c:v>2094.8943363912799</c:v>
                </c:pt>
                <c:pt idx="419">
                  <c:v>2089.1840202534399</c:v>
                </c:pt>
                <c:pt idx="420">
                  <c:v>2091.8585206878302</c:v>
                </c:pt>
                <c:pt idx="421">
                  <c:v>2090.8325101566802</c:v>
                </c:pt>
                <c:pt idx="422">
                  <c:v>2082.6556935482599</c:v>
                </c:pt>
                <c:pt idx="423">
                  <c:v>2089.1457055525798</c:v>
                </c:pt>
                <c:pt idx="424">
                  <c:v>2085.1380220000201</c:v>
                </c:pt>
                <c:pt idx="425">
                  <c:v>2078.30937742794</c:v>
                </c:pt>
                <c:pt idx="426">
                  <c:v>2084.87301668083</c:v>
                </c:pt>
                <c:pt idx="427">
                  <c:v>2079.7529647504798</c:v>
                </c:pt>
                <c:pt idx="428">
                  <c:v>2081.5460385608999</c:v>
                </c:pt>
                <c:pt idx="429">
                  <c:v>2096.2998027355302</c:v>
                </c:pt>
                <c:pt idx="430">
                  <c:v>2095.3059321660899</c:v>
                </c:pt>
                <c:pt idx="431">
                  <c:v>2094.31012819023</c:v>
                </c:pt>
                <c:pt idx="432">
                  <c:v>2100.8795021084002</c:v>
                </c:pt>
                <c:pt idx="433">
                  <c:v>2087.9018914747298</c:v>
                </c:pt>
                <c:pt idx="434">
                  <c:v>2098.0515931074101</c:v>
                </c:pt>
                <c:pt idx="435">
                  <c:v>2108.6953240871198</c:v>
                </c:pt>
                <c:pt idx="436">
                  <c:v>2100.4148243068998</c:v>
                </c:pt>
                <c:pt idx="437">
                  <c:v>2104.4474264076498</c:v>
                </c:pt>
                <c:pt idx="438">
                  <c:v>2101.9002511277599</c:v>
                </c:pt>
                <c:pt idx="439">
                  <c:v>2091.91746449629</c:v>
                </c:pt>
                <c:pt idx="440">
                  <c:v>2109.68708594483</c:v>
                </c:pt>
                <c:pt idx="441">
                  <c:v>2107.2419421752202</c:v>
                </c:pt>
                <c:pt idx="442">
                  <c:v>2099.1708026722799</c:v>
                </c:pt>
                <c:pt idx="443">
                  <c:v>2102.94537670607</c:v>
                </c:pt>
                <c:pt idx="444">
                  <c:v>2097.2009453524101</c:v>
                </c:pt>
                <c:pt idx="445">
                  <c:v>2100.74824542344</c:v>
                </c:pt>
                <c:pt idx="446">
                  <c:v>2115.6006861150299</c:v>
                </c:pt>
                <c:pt idx="447">
                  <c:v>2103.5895857721798</c:v>
                </c:pt>
                <c:pt idx="448">
                  <c:v>2104.5505960155001</c:v>
                </c:pt>
                <c:pt idx="449">
                  <c:v>2109.3202230697598</c:v>
                </c:pt>
                <c:pt idx="450">
                  <c:v>2099.59302247699</c:v>
                </c:pt>
                <c:pt idx="451">
                  <c:v>2108.8094499192598</c:v>
                </c:pt>
                <c:pt idx="452">
                  <c:v>2115.2507188895102</c:v>
                </c:pt>
                <c:pt idx="453">
                  <c:v>2104.4529387468401</c:v>
                </c:pt>
                <c:pt idx="454">
                  <c:v>2110.9677122492699</c:v>
                </c:pt>
                <c:pt idx="455">
                  <c:v>2109.25626603931</c:v>
                </c:pt>
                <c:pt idx="456">
                  <c:v>2100.3283409856099</c:v>
                </c:pt>
                <c:pt idx="457">
                  <c:v>2115.8090765670499</c:v>
                </c:pt>
                <c:pt idx="458">
                  <c:v>2114.49929995101</c:v>
                </c:pt>
                <c:pt idx="459">
                  <c:v>2107.1170381587499</c:v>
                </c:pt>
                <c:pt idx="460">
                  <c:v>2112.40099835206</c:v>
                </c:pt>
                <c:pt idx="461">
                  <c:v>2107.01360276175</c:v>
                </c:pt>
                <c:pt idx="462">
                  <c:v>2106.6618900486901</c:v>
                </c:pt>
                <c:pt idx="463">
                  <c:v>2119.9948196625301</c:v>
                </c:pt>
                <c:pt idx="464">
                  <c:v>2109.9790010243601</c:v>
                </c:pt>
                <c:pt idx="465">
                  <c:v>2106.81755658461</c:v>
                </c:pt>
                <c:pt idx="466">
                  <c:v>2112.5477909002202</c:v>
                </c:pt>
                <c:pt idx="467">
                  <c:v>2103.49029691953</c:v>
                </c:pt>
                <c:pt idx="468">
                  <c:v>2112.2644815724798</c:v>
                </c:pt>
                <c:pt idx="469">
                  <c:v>2120.20108384063</c:v>
                </c:pt>
                <c:pt idx="470">
                  <c:v>2107.7019483057002</c:v>
                </c:pt>
                <c:pt idx="471">
                  <c:v>2111.9574895748801</c:v>
                </c:pt>
                <c:pt idx="472">
                  <c:v>2109.9645982359002</c:v>
                </c:pt>
                <c:pt idx="473">
                  <c:v>2101.8537870824798</c:v>
                </c:pt>
                <c:pt idx="474">
                  <c:v>2116.4849645274298</c:v>
                </c:pt>
                <c:pt idx="475">
                  <c:v>2112.8306219044498</c:v>
                </c:pt>
                <c:pt idx="476">
                  <c:v>2104.5830274071</c:v>
                </c:pt>
                <c:pt idx="477">
                  <c:v>2107.9500642595599</c:v>
                </c:pt>
                <c:pt idx="478">
                  <c:v>2099.9641456766499</c:v>
                </c:pt>
                <c:pt idx="479">
                  <c:v>2098.1819624319901</c:v>
                </c:pt>
                <c:pt idx="480">
                  <c:v>2107.5555189956099</c:v>
                </c:pt>
                <c:pt idx="481">
                  <c:v>2097.8390337064402</c:v>
                </c:pt>
                <c:pt idx="482">
                  <c:v>2093.6934149773401</c:v>
                </c:pt>
                <c:pt idx="483">
                  <c:v>2095.0698108809602</c:v>
                </c:pt>
                <c:pt idx="484">
                  <c:v>2090.5194707097799</c:v>
                </c:pt>
                <c:pt idx="485">
                  <c:v>2099.8178398305199</c:v>
                </c:pt>
                <c:pt idx="486">
                  <c:v>2104.7738547867102</c:v>
                </c:pt>
                <c:pt idx="487">
                  <c:v>2095.1663617966701</c:v>
                </c:pt>
                <c:pt idx="488">
                  <c:v>2095.6181285962698</c:v>
                </c:pt>
                <c:pt idx="489">
                  <c:v>2094.2117488977201</c:v>
                </c:pt>
                <c:pt idx="490">
                  <c:v>2085.3864766472698</c:v>
                </c:pt>
                <c:pt idx="491">
                  <c:v>2090.7026093721101</c:v>
                </c:pt>
                <c:pt idx="492">
                  <c:v>2087.9284836849301</c:v>
                </c:pt>
                <c:pt idx="493">
                  <c:v>2080.32162245169</c:v>
                </c:pt>
                <c:pt idx="494">
                  <c:v>2081.9289609840798</c:v>
                </c:pt>
                <c:pt idx="495">
                  <c:v>2075.9810266949398</c:v>
                </c:pt>
                <c:pt idx="496">
                  <c:v>2074.1701156987501</c:v>
                </c:pt>
                <c:pt idx="497">
                  <c:v>2085.969089835</c:v>
                </c:pt>
                <c:pt idx="498">
                  <c:v>2077.6458995295802</c:v>
                </c:pt>
                <c:pt idx="499">
                  <c:v>2073.8042135620299</c:v>
                </c:pt>
                <c:pt idx="500">
                  <c:v>2077.5936368985399</c:v>
                </c:pt>
                <c:pt idx="501">
                  <c:v>2070.2500278515599</c:v>
                </c:pt>
                <c:pt idx="502">
                  <c:v>2075.3246183554902</c:v>
                </c:pt>
                <c:pt idx="503">
                  <c:v>2083.8248622495198</c:v>
                </c:pt>
                <c:pt idx="504">
                  <c:v>2075.7482180637899</c:v>
                </c:pt>
                <c:pt idx="505">
                  <c:v>2083.6299802025101</c:v>
                </c:pt>
                <c:pt idx="506">
                  <c:v>2084.4504303036001</c:v>
                </c:pt>
                <c:pt idx="507">
                  <c:v>2078.9161122987498</c:v>
                </c:pt>
                <c:pt idx="508">
                  <c:v>2092.21852978572</c:v>
                </c:pt>
                <c:pt idx="509">
                  <c:v>2091.7150810144599</c:v>
                </c:pt>
                <c:pt idx="510">
                  <c:v>2087.1284015364499</c:v>
                </c:pt>
                <c:pt idx="511">
                  <c:v>2090.4244204748702</c:v>
                </c:pt>
                <c:pt idx="512">
                  <c:v>2084.1850199135401</c:v>
                </c:pt>
                <c:pt idx="513">
                  <c:v>2084.1053760489399</c:v>
                </c:pt>
                <c:pt idx="514">
                  <c:v>2099.6980405327799</c:v>
                </c:pt>
                <c:pt idx="515">
                  <c:v>2092.5394703223801</c:v>
                </c:pt>
                <c:pt idx="516">
                  <c:v>2093.2844270305</c:v>
                </c:pt>
                <c:pt idx="517">
                  <c:v>2095.759554449</c:v>
                </c:pt>
                <c:pt idx="518">
                  <c:v>2089.4204973855599</c:v>
                </c:pt>
                <c:pt idx="519">
                  <c:v>2096.4542337514399</c:v>
                </c:pt>
                <c:pt idx="520">
                  <c:v>2104.7865400401301</c:v>
                </c:pt>
                <c:pt idx="521">
                  <c:v>2090.9803211813401</c:v>
                </c:pt>
                <c:pt idx="522">
                  <c:v>2094.33514974424</c:v>
                </c:pt>
                <c:pt idx="523">
                  <c:v>2091.70371052677</c:v>
                </c:pt>
                <c:pt idx="524">
                  <c:v>2083.0890415958602</c:v>
                </c:pt>
                <c:pt idx="525">
                  <c:v>2099.41411951182</c:v>
                </c:pt>
                <c:pt idx="526">
                  <c:v>2097.2277056122298</c:v>
                </c:pt>
                <c:pt idx="527">
                  <c:v>2089.2193027059702</c:v>
                </c:pt>
                <c:pt idx="528">
                  <c:v>2096.3323256988701</c:v>
                </c:pt>
                <c:pt idx="529">
                  <c:v>2092.2474700754001</c:v>
                </c:pt>
                <c:pt idx="530">
                  <c:v>2093.70140610216</c:v>
                </c:pt>
                <c:pt idx="531">
                  <c:v>2107.2453575313598</c:v>
                </c:pt>
                <c:pt idx="532">
                  <c:v>2093.63533461628</c:v>
                </c:pt>
                <c:pt idx="533">
                  <c:v>2096.0950272138798</c:v>
                </c:pt>
                <c:pt idx="534">
                  <c:v>2100.4600070145698</c:v>
                </c:pt>
                <c:pt idx="535">
                  <c:v>2088.5358723171598</c:v>
                </c:pt>
                <c:pt idx="536">
                  <c:v>2098.2501417581798</c:v>
                </c:pt>
                <c:pt idx="537">
                  <c:v>2108.9465678376901</c:v>
                </c:pt>
                <c:pt idx="538">
                  <c:v>2099.3605142842198</c:v>
                </c:pt>
                <c:pt idx="539">
                  <c:v>2103.03709249849</c:v>
                </c:pt>
                <c:pt idx="540">
                  <c:v>2096.3259376267501</c:v>
                </c:pt>
                <c:pt idx="541">
                  <c:v>2085.6322462871699</c:v>
                </c:pt>
                <c:pt idx="542">
                  <c:v>2097.6524172019299</c:v>
                </c:pt>
                <c:pt idx="543">
                  <c:v>2097.34123856719</c:v>
                </c:pt>
                <c:pt idx="544">
                  <c:v>2081.3442510565101</c:v>
                </c:pt>
                <c:pt idx="545">
                  <c:v>2088.7260495175501</c:v>
                </c:pt>
                <c:pt idx="546">
                  <c:v>2084.8693836331599</c:v>
                </c:pt>
                <c:pt idx="547">
                  <c:v>2080.5885370206602</c:v>
                </c:pt>
                <c:pt idx="548">
                  <c:v>2097.0033413536098</c:v>
                </c:pt>
                <c:pt idx="549">
                  <c:v>2089.5076340216001</c:v>
                </c:pt>
                <c:pt idx="550">
                  <c:v>2082.0795464824</c:v>
                </c:pt>
                <c:pt idx="551">
                  <c:v>2092.9080954565602</c:v>
                </c:pt>
                <c:pt idx="552">
                  <c:v>2084.0861588766902</c:v>
                </c:pt>
                <c:pt idx="553">
                  <c:v>2093.8563580495302</c:v>
                </c:pt>
                <c:pt idx="554">
                  <c:v>2112.02475849146</c:v>
                </c:pt>
                <c:pt idx="555">
                  <c:v>2100.90414666998</c:v>
                </c:pt>
                <c:pt idx="556">
                  <c:v>2112.8332129870901</c:v>
                </c:pt>
                <c:pt idx="557">
                  <c:v>2110.7618016459501</c:v>
                </c:pt>
                <c:pt idx="558">
                  <c:v>2098.3797642500199</c:v>
                </c:pt>
                <c:pt idx="559">
                  <c:v>2115.7463816218801</c:v>
                </c:pt>
                <c:pt idx="560">
                  <c:v>2115.3641858475498</c:v>
                </c:pt>
                <c:pt idx="561">
                  <c:v>2102.2606914893199</c:v>
                </c:pt>
                <c:pt idx="562">
                  <c:v>2108.4803821322198</c:v>
                </c:pt>
                <c:pt idx="563">
                  <c:v>2096.10833564837</c:v>
                </c:pt>
                <c:pt idx="564">
                  <c:v>2098.5107392008499</c:v>
                </c:pt>
                <c:pt idx="565">
                  <c:v>2116.0553163867198</c:v>
                </c:pt>
                <c:pt idx="566">
                  <c:v>2101.60005680308</c:v>
                </c:pt>
                <c:pt idx="567">
                  <c:v>2092.9663347197302</c:v>
                </c:pt>
                <c:pt idx="568">
                  <c:v>2100.0349963646299</c:v>
                </c:pt>
                <c:pt idx="569">
                  <c:v>2091.5755417570799</c:v>
                </c:pt>
                <c:pt idx="570">
                  <c:v>2103.5824258776001</c:v>
                </c:pt>
                <c:pt idx="571">
                  <c:v>2116.5192573177101</c:v>
                </c:pt>
                <c:pt idx="572">
                  <c:v>2108.7181647275002</c:v>
                </c:pt>
                <c:pt idx="573">
                  <c:v>2117.1536468126601</c:v>
                </c:pt>
                <c:pt idx="574">
                  <c:v>2115.9490496081698</c:v>
                </c:pt>
                <c:pt idx="575">
                  <c:v>2105.3047441055501</c:v>
                </c:pt>
                <c:pt idx="576">
                  <c:v>2127.2114658312098</c:v>
                </c:pt>
                <c:pt idx="577">
                  <c:v>2123.81841192007</c:v>
                </c:pt>
                <c:pt idx="578">
                  <c:v>2117.5653976837798</c:v>
                </c:pt>
                <c:pt idx="579">
                  <c:v>2123.4154668859301</c:v>
                </c:pt>
                <c:pt idx="580">
                  <c:v>2114.39741003381</c:v>
                </c:pt>
                <c:pt idx="581">
                  <c:v>2118.2033219484201</c:v>
                </c:pt>
                <c:pt idx="582">
                  <c:v>2136.7488648471499</c:v>
                </c:pt>
                <c:pt idx="583">
                  <c:v>2116.3971014137701</c:v>
                </c:pt>
                <c:pt idx="584">
                  <c:v>2114.6624010400201</c:v>
                </c:pt>
                <c:pt idx="585">
                  <c:v>2110.7625054719701</c:v>
                </c:pt>
                <c:pt idx="586">
                  <c:v>2091.9279624248902</c:v>
                </c:pt>
                <c:pt idx="587">
                  <c:v>2099.0457409861401</c:v>
                </c:pt>
                <c:pt idx="588">
                  <c:v>2108.6210353810402</c:v>
                </c:pt>
                <c:pt idx="589">
                  <c:v>2098.3728886720701</c:v>
                </c:pt>
                <c:pt idx="590">
                  <c:v>2105.5152789261901</c:v>
                </c:pt>
                <c:pt idx="591">
                  <c:v>2105.1605290850198</c:v>
                </c:pt>
                <c:pt idx="592">
                  <c:v>2097.6018925339099</c:v>
                </c:pt>
                <c:pt idx="593">
                  <c:v>2122.82793023149</c:v>
                </c:pt>
                <c:pt idx="594">
                  <c:v>2124.3162356662601</c:v>
                </c:pt>
                <c:pt idx="595">
                  <c:v>2115.5868941508702</c:v>
                </c:pt>
                <c:pt idx="596">
                  <c:v>2120.71202362943</c:v>
                </c:pt>
                <c:pt idx="597">
                  <c:v>2118.2218885618599</c:v>
                </c:pt>
                <c:pt idx="598">
                  <c:v>2117.8833519088898</c:v>
                </c:pt>
                <c:pt idx="599">
                  <c:v>2135.7560127486399</c:v>
                </c:pt>
                <c:pt idx="600">
                  <c:v>2124.7320678945398</c:v>
                </c:pt>
                <c:pt idx="601">
                  <c:v>2121.1087677114801</c:v>
                </c:pt>
                <c:pt idx="602">
                  <c:v>2118.2015799719002</c:v>
                </c:pt>
                <c:pt idx="603">
                  <c:v>2110.63649250254</c:v>
                </c:pt>
                <c:pt idx="604">
                  <c:v>2120.83800670348</c:v>
                </c:pt>
                <c:pt idx="605">
                  <c:v>2126.5658070082</c:v>
                </c:pt>
                <c:pt idx="606">
                  <c:v>2116.15735251142</c:v>
                </c:pt>
                <c:pt idx="607">
                  <c:v>2117.7962375090601</c:v>
                </c:pt>
                <c:pt idx="608">
                  <c:v>2115.9057604261502</c:v>
                </c:pt>
                <c:pt idx="609">
                  <c:v>2111.28203871603</c:v>
                </c:pt>
                <c:pt idx="610">
                  <c:v>2122.9517404803801</c:v>
                </c:pt>
                <c:pt idx="611">
                  <c:v>2125.6381247076001</c:v>
                </c:pt>
                <c:pt idx="612">
                  <c:v>2113.16384582106</c:v>
                </c:pt>
                <c:pt idx="613">
                  <c:v>2120.5479198038302</c:v>
                </c:pt>
                <c:pt idx="614">
                  <c:v>2111.4438567144798</c:v>
                </c:pt>
                <c:pt idx="615">
                  <c:v>2110.5339348847401</c:v>
                </c:pt>
                <c:pt idx="616">
                  <c:v>2124.5243577494002</c:v>
                </c:pt>
                <c:pt idx="617">
                  <c:v>2112.6351779342099</c:v>
                </c:pt>
                <c:pt idx="618">
                  <c:v>2098.2683408459402</c:v>
                </c:pt>
                <c:pt idx="619">
                  <c:v>2104.63830856603</c:v>
                </c:pt>
                <c:pt idx="620">
                  <c:v>2090.80662809673</c:v>
                </c:pt>
                <c:pt idx="621">
                  <c:v>2104.26081135304</c:v>
                </c:pt>
                <c:pt idx="622">
                  <c:v>2106.3644032836901</c:v>
                </c:pt>
                <c:pt idx="623">
                  <c:v>2095.0284597207501</c:v>
                </c:pt>
                <c:pt idx="624">
                  <c:v>2100.8466149435098</c:v>
                </c:pt>
                <c:pt idx="625">
                  <c:v>2095.7363217575298</c:v>
                </c:pt>
                <c:pt idx="626">
                  <c:v>2090.4669121161401</c:v>
                </c:pt>
                <c:pt idx="627">
                  <c:v>2095.9216414611701</c:v>
                </c:pt>
                <c:pt idx="628">
                  <c:v>2094.08817040645</c:v>
                </c:pt>
                <c:pt idx="629">
                  <c:v>2088.3344753542301</c:v>
                </c:pt>
                <c:pt idx="630">
                  <c:v>2091.6862007432601</c:v>
                </c:pt>
                <c:pt idx="631">
                  <c:v>2079.6402220055502</c:v>
                </c:pt>
                <c:pt idx="632">
                  <c:v>2081.9768199262098</c:v>
                </c:pt>
                <c:pt idx="633">
                  <c:v>2100.10650569175</c:v>
                </c:pt>
                <c:pt idx="634">
                  <c:v>2095.30176265311</c:v>
                </c:pt>
                <c:pt idx="635">
                  <c:v>2088.6399729158302</c:v>
                </c:pt>
                <c:pt idx="636">
                  <c:v>2091.3828704073799</c:v>
                </c:pt>
                <c:pt idx="637">
                  <c:v>2083.55091914793</c:v>
                </c:pt>
                <c:pt idx="638">
                  <c:v>2098.5324544403002</c:v>
                </c:pt>
                <c:pt idx="639">
                  <c:v>2113.8752596448799</c:v>
                </c:pt>
                <c:pt idx="640">
                  <c:v>2098.6752892159202</c:v>
                </c:pt>
                <c:pt idx="641">
                  <c:v>2103.88451492071</c:v>
                </c:pt>
                <c:pt idx="642">
                  <c:v>2099.9933849191302</c:v>
                </c:pt>
                <c:pt idx="643">
                  <c:v>2091.5046859875501</c:v>
                </c:pt>
                <c:pt idx="644">
                  <c:v>2102.9185037452598</c:v>
                </c:pt>
                <c:pt idx="645">
                  <c:v>2095.1029987305401</c:v>
                </c:pt>
                <c:pt idx="646">
                  <c:v>2079.9298289123599</c:v>
                </c:pt>
                <c:pt idx="647">
                  <c:v>2087.62300848732</c:v>
                </c:pt>
                <c:pt idx="648">
                  <c:v>2074.36228810274</c:v>
                </c:pt>
                <c:pt idx="649">
                  <c:v>2073.0702786943998</c:v>
                </c:pt>
                <c:pt idx="650">
                  <c:v>2085.9743948569699</c:v>
                </c:pt>
                <c:pt idx="651">
                  <c:v>2072.5245497996302</c:v>
                </c:pt>
                <c:pt idx="652">
                  <c:v>2067.6610758666602</c:v>
                </c:pt>
                <c:pt idx="653">
                  <c:v>2074.7305119694802</c:v>
                </c:pt>
                <c:pt idx="654">
                  <c:v>2055.77112174482</c:v>
                </c:pt>
                <c:pt idx="655">
                  <c:v>2070.8104507698899</c:v>
                </c:pt>
                <c:pt idx="656">
                  <c:v>2077.10483453085</c:v>
                </c:pt>
                <c:pt idx="657">
                  <c:v>2064.6150382496598</c:v>
                </c:pt>
                <c:pt idx="658">
                  <c:v>2073.5391377434198</c:v>
                </c:pt>
                <c:pt idx="659">
                  <c:v>2072.9647652234999</c:v>
                </c:pt>
                <c:pt idx="660">
                  <c:v>2059.5094690577698</c:v>
                </c:pt>
                <c:pt idx="661">
                  <c:v>2073.2030312577399</c:v>
                </c:pt>
                <c:pt idx="662">
                  <c:v>2072.36502668088</c:v>
                </c:pt>
                <c:pt idx="663">
                  <c:v>2065.9612614635598</c:v>
                </c:pt>
                <c:pt idx="664">
                  <c:v>2069.6491986391102</c:v>
                </c:pt>
                <c:pt idx="665">
                  <c:v>2062.2252213948</c:v>
                </c:pt>
                <c:pt idx="666">
                  <c:v>2057.5624605626699</c:v>
                </c:pt>
                <c:pt idx="667">
                  <c:v>2064.2836632162898</c:v>
                </c:pt>
                <c:pt idx="668">
                  <c:v>2056.13569321162</c:v>
                </c:pt>
                <c:pt idx="669">
                  <c:v>2050.2508880823798</c:v>
                </c:pt>
                <c:pt idx="670">
                  <c:v>2052.9043354905498</c:v>
                </c:pt>
                <c:pt idx="671">
                  <c:v>2046.99239142291</c:v>
                </c:pt>
                <c:pt idx="672">
                  <c:v>2053.0106024310098</c:v>
                </c:pt>
                <c:pt idx="673">
                  <c:v>2062.7341399541401</c:v>
                </c:pt>
                <c:pt idx="674">
                  <c:v>2050.4606081458701</c:v>
                </c:pt>
                <c:pt idx="675">
                  <c:v>2058.37299516554</c:v>
                </c:pt>
                <c:pt idx="676">
                  <c:v>2059.7981311850399</c:v>
                </c:pt>
                <c:pt idx="677">
                  <c:v>2045.81126450692</c:v>
                </c:pt>
                <c:pt idx="678">
                  <c:v>2059.7834933398099</c:v>
                </c:pt>
                <c:pt idx="679">
                  <c:v>2064.1826399674901</c:v>
                </c:pt>
                <c:pt idx="680">
                  <c:v>2062.5847194228199</c:v>
                </c:pt>
                <c:pt idx="681">
                  <c:v>2068.78678384772</c:v>
                </c:pt>
                <c:pt idx="682">
                  <c:v>2058.9426343949899</c:v>
                </c:pt>
                <c:pt idx="683">
                  <c:v>2054.9364165207298</c:v>
                </c:pt>
                <c:pt idx="684">
                  <c:v>2071.9381029976998</c:v>
                </c:pt>
                <c:pt idx="685">
                  <c:v>2057.0410576710701</c:v>
                </c:pt>
                <c:pt idx="686">
                  <c:v>2049.9822603323501</c:v>
                </c:pt>
                <c:pt idx="687">
                  <c:v>2047.8132191463101</c:v>
                </c:pt>
                <c:pt idx="688">
                  <c:v>2043.31320634594</c:v>
                </c:pt>
                <c:pt idx="689">
                  <c:v>2048.5271036654999</c:v>
                </c:pt>
                <c:pt idx="690">
                  <c:v>2057.0869982604599</c:v>
                </c:pt>
                <c:pt idx="691">
                  <c:v>2043.90536727673</c:v>
                </c:pt>
                <c:pt idx="692">
                  <c:v>2053.08329926635</c:v>
                </c:pt>
                <c:pt idx="693">
                  <c:v>2053.7662116782899</c:v>
                </c:pt>
                <c:pt idx="694">
                  <c:v>2047.8210766173499</c:v>
                </c:pt>
                <c:pt idx="695">
                  <c:v>2062.2932261031101</c:v>
                </c:pt>
                <c:pt idx="696">
                  <c:v>2060.85846497385</c:v>
                </c:pt>
                <c:pt idx="697">
                  <c:v>2047.5867385558699</c:v>
                </c:pt>
                <c:pt idx="698">
                  <c:v>2053.1074149271299</c:v>
                </c:pt>
                <c:pt idx="699">
                  <c:v>2044.6406127800799</c:v>
                </c:pt>
                <c:pt idx="700">
                  <c:v>2037.8873566810801</c:v>
                </c:pt>
                <c:pt idx="701">
                  <c:v>2051.8474320540299</c:v>
                </c:pt>
                <c:pt idx="702">
                  <c:v>2040.9720802172801</c:v>
                </c:pt>
                <c:pt idx="703">
                  <c:v>2037.0961948695899</c:v>
                </c:pt>
                <c:pt idx="704">
                  <c:v>2040.36999481255</c:v>
                </c:pt>
                <c:pt idx="705">
                  <c:v>2035.5012872079001</c:v>
                </c:pt>
                <c:pt idx="706">
                  <c:v>2040.25127419048</c:v>
                </c:pt>
                <c:pt idx="707">
                  <c:v>2052.3253451998098</c:v>
                </c:pt>
                <c:pt idx="708">
                  <c:v>2038.84378275989</c:v>
                </c:pt>
                <c:pt idx="709">
                  <c:v>2039.56677993419</c:v>
                </c:pt>
                <c:pt idx="710">
                  <c:v>2039.2776691398501</c:v>
                </c:pt>
                <c:pt idx="711">
                  <c:v>2031.7093216666999</c:v>
                </c:pt>
                <c:pt idx="712">
                  <c:v>2039.91816603644</c:v>
                </c:pt>
                <c:pt idx="713">
                  <c:v>2038.1800854179201</c:v>
                </c:pt>
                <c:pt idx="714">
                  <c:v>2028.0114232905401</c:v>
                </c:pt>
                <c:pt idx="715">
                  <c:v>2032.6028726806401</c:v>
                </c:pt>
                <c:pt idx="716">
                  <c:v>2030.0714704637801</c:v>
                </c:pt>
                <c:pt idx="717">
                  <c:v>2028.94223813913</c:v>
                </c:pt>
                <c:pt idx="718">
                  <c:v>2038.5390405292701</c:v>
                </c:pt>
                <c:pt idx="719">
                  <c:v>2031.9587225473399</c:v>
                </c:pt>
                <c:pt idx="720">
                  <c:v>2032.3406280238601</c:v>
                </c:pt>
                <c:pt idx="721">
                  <c:v>2034.2812001536799</c:v>
                </c:pt>
                <c:pt idx="722">
                  <c:v>2025.6107158525499</c:v>
                </c:pt>
                <c:pt idx="723">
                  <c:v>2032.5285058353099</c:v>
                </c:pt>
                <c:pt idx="724">
                  <c:v>2039.28321612739</c:v>
                </c:pt>
                <c:pt idx="725">
                  <c:v>2039.4613717592499</c:v>
                </c:pt>
                <c:pt idx="726">
                  <c:v>2046.8244459582399</c:v>
                </c:pt>
                <c:pt idx="727">
                  <c:v>2048.0737877819101</c:v>
                </c:pt>
                <c:pt idx="728">
                  <c:v>2046.74414730743</c:v>
                </c:pt>
                <c:pt idx="729">
                  <c:v>2058.3346176526702</c:v>
                </c:pt>
                <c:pt idx="730">
                  <c:v>2061.8777034770001</c:v>
                </c:pt>
                <c:pt idx="731">
                  <c:v>2057.05501501053</c:v>
                </c:pt>
                <c:pt idx="732">
                  <c:v>2060.2873877438401</c:v>
                </c:pt>
                <c:pt idx="733">
                  <c:v>2055.28248351608</c:v>
                </c:pt>
                <c:pt idx="734">
                  <c:v>2053.0844342414898</c:v>
                </c:pt>
                <c:pt idx="735">
                  <c:v>2068.55401624978</c:v>
                </c:pt>
                <c:pt idx="736">
                  <c:v>2065.0247786752998</c:v>
                </c:pt>
                <c:pt idx="737">
                  <c:v>2062.6025798427499</c:v>
                </c:pt>
                <c:pt idx="738">
                  <c:v>2069.3210200173598</c:v>
                </c:pt>
                <c:pt idx="739">
                  <c:v>2061.2550986206802</c:v>
                </c:pt>
                <c:pt idx="740">
                  <c:v>2066.5302612959699</c:v>
                </c:pt>
                <c:pt idx="741">
                  <c:v>2077.4048997484401</c:v>
                </c:pt>
                <c:pt idx="742">
                  <c:v>2065.9650912062498</c:v>
                </c:pt>
                <c:pt idx="743">
                  <c:v>2073.48652512738</c:v>
                </c:pt>
                <c:pt idx="744">
                  <c:v>2067.16632099461</c:v>
                </c:pt>
                <c:pt idx="745">
                  <c:v>2056.2760202321201</c:v>
                </c:pt>
                <c:pt idx="746">
                  <c:v>2069.4524746908801</c:v>
                </c:pt>
                <c:pt idx="747">
                  <c:v>2073.0972327711002</c:v>
                </c:pt>
                <c:pt idx="748">
                  <c:v>2067.9267506072601</c:v>
                </c:pt>
                <c:pt idx="749">
                  <c:v>2069.17026739016</c:v>
                </c:pt>
                <c:pt idx="750">
                  <c:v>2060.6068132312998</c:v>
                </c:pt>
                <c:pt idx="751">
                  <c:v>2064.2200533608302</c:v>
                </c:pt>
                <c:pt idx="752">
                  <c:v>2084.8830839321099</c:v>
                </c:pt>
                <c:pt idx="753">
                  <c:v>2079.7604543665102</c:v>
                </c:pt>
                <c:pt idx="754">
                  <c:v>2076.1844801185898</c:v>
                </c:pt>
                <c:pt idx="755">
                  <c:v>2080.19669012647</c:v>
                </c:pt>
                <c:pt idx="756">
                  <c:v>2077.3806209652698</c:v>
                </c:pt>
                <c:pt idx="757">
                  <c:v>2084.20618722482</c:v>
                </c:pt>
                <c:pt idx="758">
                  <c:v>2090.3973856743301</c:v>
                </c:pt>
                <c:pt idx="759">
                  <c:v>2075.2252838756299</c:v>
                </c:pt>
                <c:pt idx="760">
                  <c:v>2073.2644559134701</c:v>
                </c:pt>
                <c:pt idx="761">
                  <c:v>2069.88145021536</c:v>
                </c:pt>
                <c:pt idx="762">
                  <c:v>2061.4927592444401</c:v>
                </c:pt>
                <c:pt idx="763">
                  <c:v>2070.20500050585</c:v>
                </c:pt>
                <c:pt idx="764">
                  <c:v>2071.9722817729698</c:v>
                </c:pt>
                <c:pt idx="765">
                  <c:v>2067.7886418110202</c:v>
                </c:pt>
                <c:pt idx="766">
                  <c:v>2072.3317769906198</c:v>
                </c:pt>
                <c:pt idx="767">
                  <c:v>2070.05474362225</c:v>
                </c:pt>
                <c:pt idx="768">
                  <c:v>2070.5184735160201</c:v>
                </c:pt>
                <c:pt idx="769">
                  <c:v>2082.1441449587601</c:v>
                </c:pt>
                <c:pt idx="770">
                  <c:v>2081.3731488363601</c:v>
                </c:pt>
                <c:pt idx="771">
                  <c:v>2077.9521935498701</c:v>
                </c:pt>
                <c:pt idx="772">
                  <c:v>2076.4701376499002</c:v>
                </c:pt>
                <c:pt idx="773">
                  <c:v>2066.4590770760901</c:v>
                </c:pt>
                <c:pt idx="774">
                  <c:v>2068.1329324718699</c:v>
                </c:pt>
                <c:pt idx="775">
                  <c:v>2074.8707557867801</c:v>
                </c:pt>
                <c:pt idx="776">
                  <c:v>2063.2601239036399</c:v>
                </c:pt>
                <c:pt idx="777">
                  <c:v>2062.1619722126302</c:v>
                </c:pt>
                <c:pt idx="778">
                  <c:v>2059.1276065700299</c:v>
                </c:pt>
                <c:pt idx="779">
                  <c:v>2056.6772844117099</c:v>
                </c:pt>
                <c:pt idx="780">
                  <c:v>2073.9380099494501</c:v>
                </c:pt>
                <c:pt idx="781">
                  <c:v>2079.8710727489301</c:v>
                </c:pt>
                <c:pt idx="782">
                  <c:v>2073.4710730265201</c:v>
                </c:pt>
                <c:pt idx="783">
                  <c:v>2078.1574294266702</c:v>
                </c:pt>
                <c:pt idx="784">
                  <c:v>2070.1497038431398</c:v>
                </c:pt>
                <c:pt idx="785">
                  <c:v>2066.36621028332</c:v>
                </c:pt>
                <c:pt idx="786">
                  <c:v>2079.0418505614498</c:v>
                </c:pt>
                <c:pt idx="787">
                  <c:v>2071.1640732522401</c:v>
                </c:pt>
                <c:pt idx="788">
                  <c:v>2063.7528482847401</c:v>
                </c:pt>
                <c:pt idx="789">
                  <c:v>2064.9238415581299</c:v>
                </c:pt>
                <c:pt idx="790">
                  <c:v>2057.8927112527999</c:v>
                </c:pt>
                <c:pt idx="791">
                  <c:v>2061.0830602442502</c:v>
                </c:pt>
                <c:pt idx="792">
                  <c:v>2074.5002230489299</c:v>
                </c:pt>
                <c:pt idx="793">
                  <c:v>2063.3530024376</c:v>
                </c:pt>
                <c:pt idx="794">
                  <c:v>2065.0081782458401</c:v>
                </c:pt>
                <c:pt idx="795">
                  <c:v>2067.33728174306</c:v>
                </c:pt>
                <c:pt idx="796">
                  <c:v>2059.2725718592501</c:v>
                </c:pt>
                <c:pt idx="797">
                  <c:v>2071.7574010189001</c:v>
                </c:pt>
                <c:pt idx="798">
                  <c:v>2077.9074828306698</c:v>
                </c:pt>
                <c:pt idx="799">
                  <c:v>2070.2006246757901</c:v>
                </c:pt>
                <c:pt idx="800">
                  <c:v>2072.3075510174399</c:v>
                </c:pt>
                <c:pt idx="801">
                  <c:v>2063.4418616326402</c:v>
                </c:pt>
                <c:pt idx="802">
                  <c:v>2059.4926950048498</c:v>
                </c:pt>
                <c:pt idx="803">
                  <c:v>2077.6912331517801</c:v>
                </c:pt>
                <c:pt idx="804">
                  <c:v>2070.1239559026599</c:v>
                </c:pt>
                <c:pt idx="805">
                  <c:v>2071.9787683695799</c:v>
                </c:pt>
                <c:pt idx="806">
                  <c:v>2069.86234003351</c:v>
                </c:pt>
                <c:pt idx="807">
                  <c:v>2064.0854286233698</c:v>
                </c:pt>
                <c:pt idx="808">
                  <c:v>2071.24798624615</c:v>
                </c:pt>
                <c:pt idx="809">
                  <c:v>2083.0909178755701</c:v>
                </c:pt>
                <c:pt idx="810">
                  <c:v>2071.0211082471401</c:v>
                </c:pt>
                <c:pt idx="811">
                  <c:v>2073.01957097797</c:v>
                </c:pt>
                <c:pt idx="812">
                  <c:v>2066.3536100532801</c:v>
                </c:pt>
                <c:pt idx="813">
                  <c:v>2060.7539167393002</c:v>
                </c:pt>
                <c:pt idx="814">
                  <c:v>2070.0701640909501</c:v>
                </c:pt>
                <c:pt idx="815">
                  <c:v>2078.6004278587998</c:v>
                </c:pt>
                <c:pt idx="816">
                  <c:v>2070.47415412292</c:v>
                </c:pt>
                <c:pt idx="817">
                  <c:v>2074.4211413719499</c:v>
                </c:pt>
                <c:pt idx="818">
                  <c:v>2066.91739654615</c:v>
                </c:pt>
                <c:pt idx="819">
                  <c:v>2062.4221727880899</c:v>
                </c:pt>
                <c:pt idx="820">
                  <c:v>2075.3086509039699</c:v>
                </c:pt>
                <c:pt idx="821">
                  <c:v>2071.9999189413002</c:v>
                </c:pt>
                <c:pt idx="822">
                  <c:v>2062.3035158696198</c:v>
                </c:pt>
                <c:pt idx="823">
                  <c:v>2063.3160194925099</c:v>
                </c:pt>
                <c:pt idx="824">
                  <c:v>2056.71583602594</c:v>
                </c:pt>
                <c:pt idx="825">
                  <c:v>2063.6505745885702</c:v>
                </c:pt>
                <c:pt idx="826">
                  <c:v>2071.3073642938798</c:v>
                </c:pt>
                <c:pt idx="827">
                  <c:v>2063.6691666878801</c:v>
                </c:pt>
                <c:pt idx="828">
                  <c:v>2061.8413099016602</c:v>
                </c:pt>
                <c:pt idx="829">
                  <c:v>2064.5386377131299</c:v>
                </c:pt>
                <c:pt idx="830">
                  <c:v>2058.3238020109702</c:v>
                </c:pt>
                <c:pt idx="831">
                  <c:v>2064.70979000735</c:v>
                </c:pt>
                <c:pt idx="832">
                  <c:v>2071.2330918002399</c:v>
                </c:pt>
                <c:pt idx="833">
                  <c:v>2064.0786907934198</c:v>
                </c:pt>
                <c:pt idx="834">
                  <c:v>2068.2450334025202</c:v>
                </c:pt>
                <c:pt idx="835">
                  <c:v>2065.2065417888198</c:v>
                </c:pt>
                <c:pt idx="836">
                  <c:v>2062.5652683077001</c:v>
                </c:pt>
                <c:pt idx="837">
                  <c:v>2073.5339594665002</c:v>
                </c:pt>
                <c:pt idx="838">
                  <c:v>2067.51329521456</c:v>
                </c:pt>
                <c:pt idx="839">
                  <c:v>2052.9619656749101</c:v>
                </c:pt>
                <c:pt idx="840">
                  <c:v>2052.0539481997698</c:v>
                </c:pt>
                <c:pt idx="841">
                  <c:v>2032.57534184667</c:v>
                </c:pt>
                <c:pt idx="842">
                  <c:v>2033.01438121813</c:v>
                </c:pt>
                <c:pt idx="843">
                  <c:v>2044.2038283004899</c:v>
                </c:pt>
                <c:pt idx="844">
                  <c:v>2032.3222406732</c:v>
                </c:pt>
                <c:pt idx="845">
                  <c:v>2028.2543016607101</c:v>
                </c:pt>
                <c:pt idx="846">
                  <c:v>2030.9627477787601</c:v>
                </c:pt>
                <c:pt idx="847">
                  <c:v>2021.1868960680299</c:v>
                </c:pt>
                <c:pt idx="848">
                  <c:v>2031.8040042242201</c:v>
                </c:pt>
                <c:pt idx="849">
                  <c:v>2033.6839878405999</c:v>
                </c:pt>
                <c:pt idx="850">
                  <c:v>2017.1888376544</c:v>
                </c:pt>
                <c:pt idx="851">
                  <c:v>2023.5745741662399</c:v>
                </c:pt>
                <c:pt idx="852">
                  <c:v>2020.6633423846399</c:v>
                </c:pt>
                <c:pt idx="853">
                  <c:v>2015.12677652191</c:v>
                </c:pt>
                <c:pt idx="854">
                  <c:v>2030.49002305618</c:v>
                </c:pt>
                <c:pt idx="855">
                  <c:v>2033.17078664922</c:v>
                </c:pt>
                <c:pt idx="856">
                  <c:v>2028.5817502413699</c:v>
                </c:pt>
                <c:pt idx="857">
                  <c:v>2028.7475217584599</c:v>
                </c:pt>
                <c:pt idx="858">
                  <c:v>2013.07862790279</c:v>
                </c:pt>
                <c:pt idx="859">
                  <c:v>2016.1309606800401</c:v>
                </c:pt>
                <c:pt idx="860">
                  <c:v>2026.8342434763199</c:v>
                </c:pt>
                <c:pt idx="861">
                  <c:v>2015.27195406858</c:v>
                </c:pt>
                <c:pt idx="862">
                  <c:v>2013.8196767842701</c:v>
                </c:pt>
                <c:pt idx="863">
                  <c:v>2015.9946547025199</c:v>
                </c:pt>
                <c:pt idx="864">
                  <c:v>2005.0846252619399</c:v>
                </c:pt>
                <c:pt idx="865">
                  <c:v>2016.93426058962</c:v>
                </c:pt>
                <c:pt idx="866">
                  <c:v>2018.8492039881401</c:v>
                </c:pt>
                <c:pt idx="867">
                  <c:v>2008.8073019896201</c:v>
                </c:pt>
                <c:pt idx="868">
                  <c:v>2011.75611630049</c:v>
                </c:pt>
                <c:pt idx="869">
                  <c:v>2007.52097685529</c:v>
                </c:pt>
                <c:pt idx="870">
                  <c:v>2003.22955577063</c:v>
                </c:pt>
                <c:pt idx="871">
                  <c:v>2018.8362100950601</c:v>
                </c:pt>
                <c:pt idx="872">
                  <c:v>2019.00803267283</c:v>
                </c:pt>
                <c:pt idx="873">
                  <c:v>2020.7526023400401</c:v>
                </c:pt>
                <c:pt idx="874">
                  <c:v>2028.8247293731399</c:v>
                </c:pt>
                <c:pt idx="875">
                  <c:v>2028.8797017151201</c:v>
                </c:pt>
                <c:pt idx="876">
                  <c:v>2037.4573259594699</c:v>
                </c:pt>
                <c:pt idx="877">
                  <c:v>2048.7945223525899</c:v>
                </c:pt>
                <c:pt idx="878">
                  <c:v>2040.9039198232699</c:v>
                </c:pt>
                <c:pt idx="879">
                  <c:v>2037.5005066806</c:v>
                </c:pt>
                <c:pt idx="880">
                  <c:v>2035.9915359705301</c:v>
                </c:pt>
                <c:pt idx="881">
                  <c:v>2026.66529947309</c:v>
                </c:pt>
                <c:pt idx="882">
                  <c:v>2033.57196651294</c:v>
                </c:pt>
                <c:pt idx="883">
                  <c:v>2035.71798797666</c:v>
                </c:pt>
                <c:pt idx="884">
                  <c:v>2028.3880454568</c:v>
                </c:pt>
                <c:pt idx="885">
                  <c:v>2031.79738886582</c:v>
                </c:pt>
                <c:pt idx="886">
                  <c:v>2032.39314982414</c:v>
                </c:pt>
                <c:pt idx="887">
                  <c:v>2031.0612782993601</c:v>
                </c:pt>
                <c:pt idx="888">
                  <c:v>2043.6610318621799</c:v>
                </c:pt>
                <c:pt idx="889">
                  <c:v>2042.5241707872301</c:v>
                </c:pt>
                <c:pt idx="890">
                  <c:v>2040.24144128936</c:v>
                </c:pt>
                <c:pt idx="891">
                  <c:v>2044.15800177241</c:v>
                </c:pt>
                <c:pt idx="892">
                  <c:v>2043.3803392633799</c:v>
                </c:pt>
                <c:pt idx="893">
                  <c:v>2046.30131877807</c:v>
                </c:pt>
                <c:pt idx="894">
                  <c:v>2058.35344894537</c:v>
                </c:pt>
                <c:pt idx="895">
                  <c:v>2050.8978439819898</c:v>
                </c:pt>
                <c:pt idx="896">
                  <c:v>2052.1417980536198</c:v>
                </c:pt>
                <c:pt idx="897">
                  <c:v>2052.6061299785902</c:v>
                </c:pt>
                <c:pt idx="898">
                  <c:v>2044.23961450979</c:v>
                </c:pt>
                <c:pt idx="899">
                  <c:v>2049.4418693026701</c:v>
                </c:pt>
                <c:pt idx="900">
                  <c:v>2060.69913224947</c:v>
                </c:pt>
                <c:pt idx="901">
                  <c:v>2057.0713975696099</c:v>
                </c:pt>
                <c:pt idx="902">
                  <c:v>2068.9069156901601</c:v>
                </c:pt>
                <c:pt idx="903">
                  <c:v>2071.7837878615401</c:v>
                </c:pt>
                <c:pt idx="904">
                  <c:v>2069.3399926714201</c:v>
                </c:pt>
                <c:pt idx="905">
                  <c:v>2085.2770905741199</c:v>
                </c:pt>
                <c:pt idx="906">
                  <c:v>2086.0352324564201</c:v>
                </c:pt>
                <c:pt idx="907">
                  <c:v>2068.93906591412</c:v>
                </c:pt>
                <c:pt idx="908">
                  <c:v>2058.5391481115398</c:v>
                </c:pt>
                <c:pt idx="909">
                  <c:v>2043.5971113503499</c:v>
                </c:pt>
                <c:pt idx="910">
                  <c:v>2030.9829510387599</c:v>
                </c:pt>
                <c:pt idx="911">
                  <c:v>2044.6562660782199</c:v>
                </c:pt>
                <c:pt idx="912">
                  <c:v>2029.21571477626</c:v>
                </c:pt>
                <c:pt idx="913">
                  <c:v>2021.0068200200601</c:v>
                </c:pt>
                <c:pt idx="914">
                  <c:v>2025.4868198828101</c:v>
                </c:pt>
                <c:pt idx="915">
                  <c:v>2023.71382505376</c:v>
                </c:pt>
                <c:pt idx="916">
                  <c:v>2036.1957986754701</c:v>
                </c:pt>
                <c:pt idx="917">
                  <c:v>2046.31883583487</c:v>
                </c:pt>
                <c:pt idx="918">
                  <c:v>2033.3969188874601</c:v>
                </c:pt>
                <c:pt idx="919">
                  <c:v>2043.2895948371399</c:v>
                </c:pt>
                <c:pt idx="920">
                  <c:v>2047.41222080629</c:v>
                </c:pt>
                <c:pt idx="921">
                  <c:v>2047.4096251493199</c:v>
                </c:pt>
                <c:pt idx="922">
                  <c:v>2057.6996629088399</c:v>
                </c:pt>
                <c:pt idx="923">
                  <c:v>2047.6344665889101</c:v>
                </c:pt>
                <c:pt idx="924">
                  <c:v>2045.2191830023701</c:v>
                </c:pt>
                <c:pt idx="925">
                  <c:v>2042.30184621543</c:v>
                </c:pt>
                <c:pt idx="926">
                  <c:v>2034.0927915132099</c:v>
                </c:pt>
                <c:pt idx="927">
                  <c:v>2034.0230400928101</c:v>
                </c:pt>
                <c:pt idx="928">
                  <c:v>2041.17034470521</c:v>
                </c:pt>
                <c:pt idx="929">
                  <c:v>2034.3453892682201</c:v>
                </c:pt>
                <c:pt idx="930">
                  <c:v>2040.47318360346</c:v>
                </c:pt>
                <c:pt idx="931">
                  <c:v>2040.6388264826201</c:v>
                </c:pt>
                <c:pt idx="932">
                  <c:v>2034.91045619639</c:v>
                </c:pt>
                <c:pt idx="933">
                  <c:v>2043.4197759282199</c:v>
                </c:pt>
                <c:pt idx="934">
                  <c:v>2050.5521188170701</c:v>
                </c:pt>
                <c:pt idx="935">
                  <c:v>2035.7920792925299</c:v>
                </c:pt>
                <c:pt idx="936">
                  <c:v>2039.25268251905</c:v>
                </c:pt>
                <c:pt idx="937">
                  <c:v>2029.10090887005</c:v>
                </c:pt>
                <c:pt idx="938">
                  <c:v>2023.3938276403201</c:v>
                </c:pt>
                <c:pt idx="939">
                  <c:v>2039.74301932045</c:v>
                </c:pt>
                <c:pt idx="940">
                  <c:v>2037.61127155687</c:v>
                </c:pt>
                <c:pt idx="941">
                  <c:v>2031.4798870806301</c:v>
                </c:pt>
                <c:pt idx="942">
                  <c:v>2040.8228014497699</c:v>
                </c:pt>
                <c:pt idx="943">
                  <c:v>2040.2093375127999</c:v>
                </c:pt>
                <c:pt idx="944">
                  <c:v>2050.8100254348001</c:v>
                </c:pt>
                <c:pt idx="945">
                  <c:v>2063.14768831529</c:v>
                </c:pt>
                <c:pt idx="946">
                  <c:v>2052.9649889268298</c:v>
                </c:pt>
                <c:pt idx="947">
                  <c:v>2049.8549926637802</c:v>
                </c:pt>
                <c:pt idx="948">
                  <c:v>2050.6992703302099</c:v>
                </c:pt>
                <c:pt idx="949">
                  <c:v>2044.2143857153501</c:v>
                </c:pt>
                <c:pt idx="950">
                  <c:v>2047.09264505129</c:v>
                </c:pt>
                <c:pt idx="951">
                  <c:v>2051.23899246578</c:v>
                </c:pt>
                <c:pt idx="952">
                  <c:v>2042.4016185426501</c:v>
                </c:pt>
                <c:pt idx="953">
                  <c:v>2043.8161864041599</c:v>
                </c:pt>
                <c:pt idx="954">
                  <c:v>2044.3834310099901</c:v>
                </c:pt>
                <c:pt idx="955">
                  <c:v>2037.0261739554301</c:v>
                </c:pt>
                <c:pt idx="956">
                  <c:v>2051.95329404931</c:v>
                </c:pt>
                <c:pt idx="957">
                  <c:v>2053.7425033281202</c:v>
                </c:pt>
                <c:pt idx="958">
                  <c:v>2048.9273239900999</c:v>
                </c:pt>
                <c:pt idx="959">
                  <c:v>2055.94003318775</c:v>
                </c:pt>
                <c:pt idx="960">
                  <c:v>2054.9201218297098</c:v>
                </c:pt>
                <c:pt idx="961">
                  <c:v>2059.4094471106901</c:v>
                </c:pt>
                <c:pt idx="962">
                  <c:v>2073.7551886267302</c:v>
                </c:pt>
                <c:pt idx="963">
                  <c:v>2063.4712027435198</c:v>
                </c:pt>
                <c:pt idx="964">
                  <c:v>2062.1941214721401</c:v>
                </c:pt>
                <c:pt idx="965">
                  <c:v>2061.8100875475998</c:v>
                </c:pt>
                <c:pt idx="966">
                  <c:v>2047.6303559405701</c:v>
                </c:pt>
                <c:pt idx="967">
                  <c:v>2052.6627307018398</c:v>
                </c:pt>
                <c:pt idx="968">
                  <c:v>2050.7623145920702</c:v>
                </c:pt>
                <c:pt idx="969">
                  <c:v>2041.2969755859001</c:v>
                </c:pt>
                <c:pt idx="970">
                  <c:v>2043.46536892619</c:v>
                </c:pt>
                <c:pt idx="971">
                  <c:v>2040.7053771702799</c:v>
                </c:pt>
                <c:pt idx="972">
                  <c:v>2038.1985863469599</c:v>
                </c:pt>
                <c:pt idx="973">
                  <c:v>2054.0154302661599</c:v>
                </c:pt>
                <c:pt idx="974">
                  <c:v>2053.3996697268399</c:v>
                </c:pt>
                <c:pt idx="975">
                  <c:v>2054.8459067457602</c:v>
                </c:pt>
                <c:pt idx="976">
                  <c:v>2063.2713106132901</c:v>
                </c:pt>
                <c:pt idx="977">
                  <c:v>2059.5768480392098</c:v>
                </c:pt>
                <c:pt idx="978">
                  <c:v>2059.7979353698602</c:v>
                </c:pt>
                <c:pt idx="979">
                  <c:v>2063.1552140672002</c:v>
                </c:pt>
                <c:pt idx="980">
                  <c:v>2053.5241911232301</c:v>
                </c:pt>
                <c:pt idx="981">
                  <c:v>2052.7398527364298</c:v>
                </c:pt>
                <c:pt idx="982">
                  <c:v>2048.9921152042298</c:v>
                </c:pt>
                <c:pt idx="983">
                  <c:v>2040.3145137045999</c:v>
                </c:pt>
                <c:pt idx="984">
                  <c:v>2050.3693283791599</c:v>
                </c:pt>
                <c:pt idx="985">
                  <c:v>2057.36546977328</c:v>
                </c:pt>
                <c:pt idx="986">
                  <c:v>2056.7084896357301</c:v>
                </c:pt>
                <c:pt idx="987">
                  <c:v>2062.95356022847</c:v>
                </c:pt>
                <c:pt idx="988">
                  <c:v>2061.3568076252</c:v>
                </c:pt>
                <c:pt idx="989">
                  <c:v>2053.4082349666501</c:v>
                </c:pt>
                <c:pt idx="990">
                  <c:v>2061.3518213083298</c:v>
                </c:pt>
                <c:pt idx="991">
                  <c:v>2059.09949752993</c:v>
                </c:pt>
                <c:pt idx="992">
                  <c:v>2051.7682625857801</c:v>
                </c:pt>
                <c:pt idx="993">
                  <c:v>2048.2416457961299</c:v>
                </c:pt>
                <c:pt idx="994">
                  <c:v>2039.0907133921201</c:v>
                </c:pt>
                <c:pt idx="995">
                  <c:v>2039.3510481717799</c:v>
                </c:pt>
                <c:pt idx="996">
                  <c:v>2054.21137840849</c:v>
                </c:pt>
                <c:pt idx="997">
                  <c:v>2047.98849982107</c:v>
                </c:pt>
                <c:pt idx="998">
                  <c:v>2043.47616249781</c:v>
                </c:pt>
                <c:pt idx="999">
                  <c:v>2045.37733792581</c:v>
                </c:pt>
                <c:pt idx="1000">
                  <c:v>2043.5456296454099</c:v>
                </c:pt>
                <c:pt idx="1001">
                  <c:v>2054.4069476053401</c:v>
                </c:pt>
                <c:pt idx="1002">
                  <c:v>2064.1657401497</c:v>
                </c:pt>
                <c:pt idx="1003">
                  <c:v>2059.7583293623002</c:v>
                </c:pt>
                <c:pt idx="1004">
                  <c:v>2064.0125849825599</c:v>
                </c:pt>
                <c:pt idx="1005">
                  <c:v>2062.4651024415898</c:v>
                </c:pt>
                <c:pt idx="1006">
                  <c:v>2061.74146946877</c:v>
                </c:pt>
                <c:pt idx="1007">
                  <c:v>2070.7681405990002</c:v>
                </c:pt>
                <c:pt idx="1008">
                  <c:v>2068.8901213162499</c:v>
                </c:pt>
                <c:pt idx="1009">
                  <c:v>2062.8309429567398</c:v>
                </c:pt>
                <c:pt idx="1010">
                  <c:v>2066.2148821272999</c:v>
                </c:pt>
                <c:pt idx="1011">
                  <c:v>2057.7955067360699</c:v>
                </c:pt>
                <c:pt idx="1012">
                  <c:v>2060.16661618957</c:v>
                </c:pt>
                <c:pt idx="1013">
                  <c:v>2071.4989054903399</c:v>
                </c:pt>
                <c:pt idx="1014">
                  <c:v>2065.4893237864999</c:v>
                </c:pt>
                <c:pt idx="1015">
                  <c:v>2065.0615302084402</c:v>
                </c:pt>
                <c:pt idx="1016">
                  <c:v>2066.0596259438198</c:v>
                </c:pt>
                <c:pt idx="1017">
                  <c:v>2065.92445597592</c:v>
                </c:pt>
                <c:pt idx="1018">
                  <c:v>2085.6949057304701</c:v>
                </c:pt>
                <c:pt idx="1019">
                  <c:v>2103.63983682253</c:v>
                </c:pt>
                <c:pt idx="1020">
                  <c:v>2097.56425914898</c:v>
                </c:pt>
                <c:pt idx="1021">
                  <c:v>2102.0957751073502</c:v>
                </c:pt>
                <c:pt idx="1022">
                  <c:v>2107.0418208484102</c:v>
                </c:pt>
                <c:pt idx="1023">
                  <c:v>2109.96885081768</c:v>
                </c:pt>
                <c:pt idx="1024">
                  <c:v>2111.8659686309902</c:v>
                </c:pt>
                <c:pt idx="1025">
                  <c:v>2102.7344748084902</c:v>
                </c:pt>
                <c:pt idx="1026">
                  <c:v>2086.8944019096898</c:v>
                </c:pt>
                <c:pt idx="1027">
                  <c:v>2087.4566707610202</c:v>
                </c:pt>
                <c:pt idx="1028">
                  <c:v>2080.3654820821198</c:v>
                </c:pt>
                <c:pt idx="1029">
                  <c:v>2075.7137779322302</c:v>
                </c:pt>
                <c:pt idx="1030">
                  <c:v>2080.46850280338</c:v>
                </c:pt>
                <c:pt idx="1031">
                  <c:v>2073.80370886431</c:v>
                </c:pt>
                <c:pt idx="1032">
                  <c:v>2072.7252968838902</c:v>
                </c:pt>
                <c:pt idx="1033">
                  <c:v>2076.8524501004999</c:v>
                </c:pt>
                <c:pt idx="1034">
                  <c:v>2070.76354167916</c:v>
                </c:pt>
                <c:pt idx="1035">
                  <c:v>2079.3444556805898</c:v>
                </c:pt>
                <c:pt idx="1036">
                  <c:v>2095.6720562627002</c:v>
                </c:pt>
                <c:pt idx="1037">
                  <c:v>2080.5241554737599</c:v>
                </c:pt>
                <c:pt idx="1038">
                  <c:v>2088.63530315341</c:v>
                </c:pt>
                <c:pt idx="1039">
                  <c:v>2086.8782561334101</c:v>
                </c:pt>
                <c:pt idx="1040">
                  <c:v>2082.85796200814</c:v>
                </c:pt>
                <c:pt idx="1041">
                  <c:v>2098.7506710304101</c:v>
                </c:pt>
                <c:pt idx="1042">
                  <c:v>2087.49977677582</c:v>
                </c:pt>
                <c:pt idx="1043">
                  <c:v>2068.1817061207998</c:v>
                </c:pt>
                <c:pt idx="1044">
                  <c:v>2071.3157978228901</c:v>
                </c:pt>
                <c:pt idx="1045">
                  <c:v>2068.6101783272302</c:v>
                </c:pt>
                <c:pt idx="1046">
                  <c:v>2069.27164972425</c:v>
                </c:pt>
                <c:pt idx="1047">
                  <c:v>2073.5303319157802</c:v>
                </c:pt>
                <c:pt idx="1048">
                  <c:v>2058.7708800667201</c:v>
                </c:pt>
                <c:pt idx="1049">
                  <c:v>2064.07782620427</c:v>
                </c:pt>
                <c:pt idx="1050">
                  <c:v>2072.58760417447</c:v>
                </c:pt>
                <c:pt idx="1051">
                  <c:v>2066.4184614862102</c:v>
                </c:pt>
                <c:pt idx="1052">
                  <c:v>2077.1757243114298</c:v>
                </c:pt>
                <c:pt idx="1053">
                  <c:v>2084.7240860779898</c:v>
                </c:pt>
                <c:pt idx="1054">
                  <c:v>2082.4188594099901</c:v>
                </c:pt>
                <c:pt idx="1055">
                  <c:v>2083.36275097512</c:v>
                </c:pt>
                <c:pt idx="1056">
                  <c:v>2083.0579687837198</c:v>
                </c:pt>
                <c:pt idx="1057">
                  <c:v>2068.42135043591</c:v>
                </c:pt>
                <c:pt idx="1058">
                  <c:v>2077.9270256524901</c:v>
                </c:pt>
                <c:pt idx="1059">
                  <c:v>2065.9034190208499</c:v>
                </c:pt>
                <c:pt idx="1060">
                  <c:v>2055.4745235341802</c:v>
                </c:pt>
                <c:pt idx="1061">
                  <c:v>2055.8801852000602</c:v>
                </c:pt>
                <c:pt idx="1062">
                  <c:v>2045.22284169304</c:v>
                </c:pt>
                <c:pt idx="1063">
                  <c:v>2043.5429106479301</c:v>
                </c:pt>
                <c:pt idx="1064">
                  <c:v>2052.6006234864099</c:v>
                </c:pt>
                <c:pt idx="1065">
                  <c:v>2044.60712035031</c:v>
                </c:pt>
                <c:pt idx="1066">
                  <c:v>2036.92024389728</c:v>
                </c:pt>
                <c:pt idx="1067">
                  <c:v>2033.69732897121</c:v>
                </c:pt>
                <c:pt idx="1068">
                  <c:v>2021.67452178343</c:v>
                </c:pt>
                <c:pt idx="1069">
                  <c:v>2028.8275313218201</c:v>
                </c:pt>
                <c:pt idx="1070">
                  <c:v>2034.2947664431399</c:v>
                </c:pt>
                <c:pt idx="1071">
                  <c:v>2027.7355632252099</c:v>
                </c:pt>
                <c:pt idx="1072">
                  <c:v>2026.63483696292</c:v>
                </c:pt>
                <c:pt idx="1073">
                  <c:v>2025.0043281374001</c:v>
                </c:pt>
                <c:pt idx="1074">
                  <c:v>2025.5863478025201</c:v>
                </c:pt>
                <c:pt idx="1075">
                  <c:v>2037.76768825605</c:v>
                </c:pt>
                <c:pt idx="1076">
                  <c:v>2036.7646074177301</c:v>
                </c:pt>
                <c:pt idx="1077">
                  <c:v>2034.6705210374801</c:v>
                </c:pt>
                <c:pt idx="1078">
                  <c:v>2040.0489354465999</c:v>
                </c:pt>
                <c:pt idx="1079">
                  <c:v>2038.3134104872599</c:v>
                </c:pt>
                <c:pt idx="1080">
                  <c:v>2038.36952153522</c:v>
                </c:pt>
                <c:pt idx="1081">
                  <c:v>2046.02215731213</c:v>
                </c:pt>
                <c:pt idx="1082">
                  <c:v>2038.00143535896</c:v>
                </c:pt>
                <c:pt idx="1083">
                  <c:v>2040.67897664112</c:v>
                </c:pt>
                <c:pt idx="1084">
                  <c:v>2033.64598361205</c:v>
                </c:pt>
                <c:pt idx="1085">
                  <c:v>2020.77163241065</c:v>
                </c:pt>
                <c:pt idx="1086">
                  <c:v>2026.38758344503</c:v>
                </c:pt>
                <c:pt idx="1087">
                  <c:v>2032.0684814753299</c:v>
                </c:pt>
                <c:pt idx="1088">
                  <c:v>2023.3226109329901</c:v>
                </c:pt>
                <c:pt idx="1089">
                  <c:v>2028.0630811441899</c:v>
                </c:pt>
                <c:pt idx="1090">
                  <c:v>2022.0178421655901</c:v>
                </c:pt>
                <c:pt idx="1091">
                  <c:v>2016.3128866248801</c:v>
                </c:pt>
                <c:pt idx="1092">
                  <c:v>2030.98228731635</c:v>
                </c:pt>
                <c:pt idx="1093">
                  <c:v>2031.7001365860999</c:v>
                </c:pt>
                <c:pt idx="1094">
                  <c:v>2029.9626028295099</c:v>
                </c:pt>
                <c:pt idx="1095">
                  <c:v>2034.07874246963</c:v>
                </c:pt>
                <c:pt idx="1096">
                  <c:v>2026.3250151080999</c:v>
                </c:pt>
                <c:pt idx="1097">
                  <c:v>2031.1348736197799</c:v>
                </c:pt>
                <c:pt idx="1098">
                  <c:v>2048.75835707241</c:v>
                </c:pt>
                <c:pt idx="1099">
                  <c:v>2045.40665098368</c:v>
                </c:pt>
                <c:pt idx="1100">
                  <c:v>2047.0704440253101</c:v>
                </c:pt>
                <c:pt idx="1101">
                  <c:v>2049.4375137308198</c:v>
                </c:pt>
                <c:pt idx="1102">
                  <c:v>2043.01894823766</c:v>
                </c:pt>
                <c:pt idx="1103">
                  <c:v>2051.97815724783</c:v>
                </c:pt>
                <c:pt idx="1104">
                  <c:v>2055.1058218747498</c:v>
                </c:pt>
                <c:pt idx="1105">
                  <c:v>2045.7531668301799</c:v>
                </c:pt>
                <c:pt idx="1106">
                  <c:v>2048.86226607256</c:v>
                </c:pt>
                <c:pt idx="1107">
                  <c:v>2046.8883339295701</c:v>
                </c:pt>
                <c:pt idx="1108">
                  <c:v>2040.1586504112699</c:v>
                </c:pt>
                <c:pt idx="1109">
                  <c:v>2055.1669581042602</c:v>
                </c:pt>
                <c:pt idx="1110">
                  <c:v>2056.49580858438</c:v>
                </c:pt>
                <c:pt idx="1111">
                  <c:v>2056.38421533472</c:v>
                </c:pt>
                <c:pt idx="1112">
                  <c:v>2067.3895801550798</c:v>
                </c:pt>
                <c:pt idx="1113">
                  <c:v>2059.3602699231401</c:v>
                </c:pt>
                <c:pt idx="1114">
                  <c:v>2058.5750653683099</c:v>
                </c:pt>
                <c:pt idx="1115">
                  <c:v>2071.0337722373702</c:v>
                </c:pt>
                <c:pt idx="1116">
                  <c:v>2060.41247098134</c:v>
                </c:pt>
                <c:pt idx="1117">
                  <c:v>2060.9687731362201</c:v>
                </c:pt>
                <c:pt idx="1118">
                  <c:v>2056.9261470166598</c:v>
                </c:pt>
                <c:pt idx="1119">
                  <c:v>2041.0189619330599</c:v>
                </c:pt>
                <c:pt idx="1120">
                  <c:v>2045.8865835312899</c:v>
                </c:pt>
                <c:pt idx="1121">
                  <c:v>2056.9933962007099</c:v>
                </c:pt>
                <c:pt idx="1122">
                  <c:v>2051.3259404082801</c:v>
                </c:pt>
                <c:pt idx="1123">
                  <c:v>2053.3396336903402</c:v>
                </c:pt>
                <c:pt idx="1124">
                  <c:v>2047.9338794512701</c:v>
                </c:pt>
                <c:pt idx="1125">
                  <c:v>2043.91935238633</c:v>
                </c:pt>
                <c:pt idx="1126">
                  <c:v>2060.68151424199</c:v>
                </c:pt>
                <c:pt idx="1127">
                  <c:v>2065.6309660677398</c:v>
                </c:pt>
                <c:pt idx="1128">
                  <c:v>2055.9022058804298</c:v>
                </c:pt>
                <c:pt idx="1129">
                  <c:v>2057.97722822892</c:v>
                </c:pt>
                <c:pt idx="1130">
                  <c:v>2052.7233989206702</c:v>
                </c:pt>
                <c:pt idx="1131">
                  <c:v>2051.5036758863898</c:v>
                </c:pt>
                <c:pt idx="1132">
                  <c:v>2066.591877976</c:v>
                </c:pt>
                <c:pt idx="1133">
                  <c:v>2057.3286342223901</c:v>
                </c:pt>
                <c:pt idx="1134">
                  <c:v>2051.4585563017799</c:v>
                </c:pt>
                <c:pt idx="1135">
                  <c:v>2049.6254656823498</c:v>
                </c:pt>
                <c:pt idx="1136">
                  <c:v>2035.39592910134</c:v>
                </c:pt>
                <c:pt idx="1137">
                  <c:v>2044.42823128644</c:v>
                </c:pt>
                <c:pt idx="1138">
                  <c:v>2055.3837314120101</c:v>
                </c:pt>
                <c:pt idx="1139">
                  <c:v>2042.54605866313</c:v>
                </c:pt>
                <c:pt idx="1140">
                  <c:v>2046.68809212517</c:v>
                </c:pt>
                <c:pt idx="1141">
                  <c:v>2047.49661291456</c:v>
                </c:pt>
                <c:pt idx="1142">
                  <c:v>2044.66070537512</c:v>
                </c:pt>
                <c:pt idx="1143">
                  <c:v>2062.8500402077402</c:v>
                </c:pt>
                <c:pt idx="1144">
                  <c:v>2060.7460243364799</c:v>
                </c:pt>
                <c:pt idx="1145">
                  <c:v>2051.3122056726702</c:v>
                </c:pt>
                <c:pt idx="1146">
                  <c:v>2057.5637830136998</c:v>
                </c:pt>
                <c:pt idx="1147">
                  <c:v>2052.9294397874701</c:v>
                </c:pt>
                <c:pt idx="1148">
                  <c:v>2054.9774445487801</c:v>
                </c:pt>
                <c:pt idx="1149">
                  <c:v>2070.4970907105399</c:v>
                </c:pt>
                <c:pt idx="1150">
                  <c:v>2063.04164461858</c:v>
                </c:pt>
                <c:pt idx="1151">
                  <c:v>2062.9149046909401</c:v>
                </c:pt>
                <c:pt idx="1152">
                  <c:v>2069.8948929744201</c:v>
                </c:pt>
                <c:pt idx="1153">
                  <c:v>2064.52573356415</c:v>
                </c:pt>
                <c:pt idx="1154">
                  <c:v>2074.5515993305598</c:v>
                </c:pt>
                <c:pt idx="1155">
                  <c:v>2081.6631952130201</c:v>
                </c:pt>
                <c:pt idx="1156">
                  <c:v>2071.8107938119001</c:v>
                </c:pt>
                <c:pt idx="1157">
                  <c:v>2077.4478482978898</c:v>
                </c:pt>
                <c:pt idx="1158">
                  <c:v>2077.56821271029</c:v>
                </c:pt>
                <c:pt idx="1159">
                  <c:v>2067.8564944024502</c:v>
                </c:pt>
                <c:pt idx="1160">
                  <c:v>2080.0546678829801</c:v>
                </c:pt>
                <c:pt idx="1161">
                  <c:v>2079.6389134604101</c:v>
                </c:pt>
                <c:pt idx="1162">
                  <c:v>2071.0877227897299</c:v>
                </c:pt>
                <c:pt idx="1163">
                  <c:v>2075.22669380256</c:v>
                </c:pt>
                <c:pt idx="1164">
                  <c:v>2067.7913781669399</c:v>
                </c:pt>
                <c:pt idx="1165">
                  <c:v>2067.3773700310999</c:v>
                </c:pt>
                <c:pt idx="1166">
                  <c:v>2081.4315933856501</c:v>
                </c:pt>
                <c:pt idx="1167">
                  <c:v>2075.7681348392298</c:v>
                </c:pt>
                <c:pt idx="1168">
                  <c:v>2070.12087973607</c:v>
                </c:pt>
                <c:pt idx="1169">
                  <c:v>2075.2786848217602</c:v>
                </c:pt>
                <c:pt idx="1170">
                  <c:v>2067.1442942674198</c:v>
                </c:pt>
                <c:pt idx="1171">
                  <c:v>2078.8168209738301</c:v>
                </c:pt>
                <c:pt idx="1172">
                  <c:v>2087.4103656687798</c:v>
                </c:pt>
                <c:pt idx="1173">
                  <c:v>2077.7708628619298</c:v>
                </c:pt>
                <c:pt idx="1174">
                  <c:v>2082.6435572823998</c:v>
                </c:pt>
                <c:pt idx="1175">
                  <c:v>2083.3747511089</c:v>
                </c:pt>
                <c:pt idx="1176">
                  <c:v>2074.3995909154301</c:v>
                </c:pt>
                <c:pt idx="1177">
                  <c:v>2090.8027406930801</c:v>
                </c:pt>
                <c:pt idx="1178">
                  <c:v>2089.1109712817201</c:v>
                </c:pt>
                <c:pt idx="1179">
                  <c:v>2084.24830919445</c:v>
                </c:pt>
                <c:pt idx="1180">
                  <c:v>2086.3291576777401</c:v>
                </c:pt>
                <c:pt idx="1181">
                  <c:v>2076.69255100992</c:v>
                </c:pt>
                <c:pt idx="1182">
                  <c:v>2076.08820848099</c:v>
                </c:pt>
                <c:pt idx="1183">
                  <c:v>2092.6220102084499</c:v>
                </c:pt>
                <c:pt idx="1184">
                  <c:v>2083.8024585534399</c:v>
                </c:pt>
                <c:pt idx="1185">
                  <c:v>2082.7006379907898</c:v>
                </c:pt>
                <c:pt idx="1186">
                  <c:v>2082.7256579035802</c:v>
                </c:pt>
                <c:pt idx="1187">
                  <c:v>2081.3163494096402</c:v>
                </c:pt>
                <c:pt idx="1188">
                  <c:v>2087.9869136052698</c:v>
                </c:pt>
                <c:pt idx="1189">
                  <c:v>2097.29080779592</c:v>
                </c:pt>
                <c:pt idx="1190">
                  <c:v>2085.80789096337</c:v>
                </c:pt>
                <c:pt idx="1191">
                  <c:v>2087.52491974637</c:v>
                </c:pt>
                <c:pt idx="1192">
                  <c:v>2084.69360673247</c:v>
                </c:pt>
                <c:pt idx="1193">
                  <c:v>2078.5270801476299</c:v>
                </c:pt>
                <c:pt idx="1194">
                  <c:v>2089.2242559166798</c:v>
                </c:pt>
                <c:pt idx="1195">
                  <c:v>2092.4621289219299</c:v>
                </c:pt>
                <c:pt idx="1196">
                  <c:v>2084.8684177996201</c:v>
                </c:pt>
                <c:pt idx="1197">
                  <c:v>2088.3675862370301</c:v>
                </c:pt>
                <c:pt idx="1198">
                  <c:v>2082.0825597021098</c:v>
                </c:pt>
                <c:pt idx="1199">
                  <c:v>2080.9081808147798</c:v>
                </c:pt>
                <c:pt idx="1200">
                  <c:v>2092.07387135831</c:v>
                </c:pt>
                <c:pt idx="1201">
                  <c:v>2081.4747892437899</c:v>
                </c:pt>
                <c:pt idx="1202">
                  <c:v>2079.8345269551101</c:v>
                </c:pt>
                <c:pt idx="1203">
                  <c:v>2079.2796422010001</c:v>
                </c:pt>
                <c:pt idx="1204">
                  <c:v>2072.1591439958102</c:v>
                </c:pt>
                <c:pt idx="1205">
                  <c:v>2077.8001542632801</c:v>
                </c:pt>
                <c:pt idx="1206">
                  <c:v>2082.8982192103099</c:v>
                </c:pt>
                <c:pt idx="1207">
                  <c:v>2074.2418373115001</c:v>
                </c:pt>
                <c:pt idx="1208">
                  <c:v>2076.94174199895</c:v>
                </c:pt>
                <c:pt idx="1209">
                  <c:v>2072.6736527530302</c:v>
                </c:pt>
                <c:pt idx="1210">
                  <c:v>2069.0686857753699</c:v>
                </c:pt>
                <c:pt idx="1211">
                  <c:v>2080.0071832611402</c:v>
                </c:pt>
                <c:pt idx="1212">
                  <c:v>2083.0955426637902</c:v>
                </c:pt>
                <c:pt idx="1213">
                  <c:v>2079.7540491157702</c:v>
                </c:pt>
                <c:pt idx="1214">
                  <c:v>2082.8641279947901</c:v>
                </c:pt>
                <c:pt idx="1215">
                  <c:v>2079.2715443135899</c:v>
                </c:pt>
                <c:pt idx="1216">
                  <c:v>2080.0796938306898</c:v>
                </c:pt>
                <c:pt idx="1217">
                  <c:v>2087.1096916613601</c:v>
                </c:pt>
                <c:pt idx="1218">
                  <c:v>2079.1269394953702</c:v>
                </c:pt>
                <c:pt idx="1219">
                  <c:v>2072.32491730121</c:v>
                </c:pt>
                <c:pt idx="1220">
                  <c:v>2073.6969422751599</c:v>
                </c:pt>
                <c:pt idx="1221">
                  <c:v>2063.9011859817501</c:v>
                </c:pt>
                <c:pt idx="1222">
                  <c:v>2069.8028439637401</c:v>
                </c:pt>
                <c:pt idx="1223">
                  <c:v>2076.8992751767501</c:v>
                </c:pt>
                <c:pt idx="1224">
                  <c:v>2071.4155078144299</c:v>
                </c:pt>
                <c:pt idx="1225">
                  <c:v>2077.5497181259302</c:v>
                </c:pt>
                <c:pt idx="1226">
                  <c:v>2076.9959259152402</c:v>
                </c:pt>
                <c:pt idx="1227">
                  <c:v>2069.0607443998601</c:v>
                </c:pt>
                <c:pt idx="1228">
                  <c:v>2082.6608352697599</c:v>
                </c:pt>
                <c:pt idx="1229">
                  <c:v>2081.4123179006301</c:v>
                </c:pt>
                <c:pt idx="1230">
                  <c:v>2075.0113871276799</c:v>
                </c:pt>
                <c:pt idx="1231">
                  <c:v>2075.3779240992999</c:v>
                </c:pt>
                <c:pt idx="1232">
                  <c:v>2066.6391305205798</c:v>
                </c:pt>
                <c:pt idx="1233">
                  <c:v>2069.0816179080198</c:v>
                </c:pt>
                <c:pt idx="1234">
                  <c:v>2082.3729600465199</c:v>
                </c:pt>
                <c:pt idx="1235">
                  <c:v>2077.1305597268602</c:v>
                </c:pt>
                <c:pt idx="1236">
                  <c:v>2074.9703045373099</c:v>
                </c:pt>
                <c:pt idx="1237">
                  <c:v>2073.7208083833998</c:v>
                </c:pt>
                <c:pt idx="1238">
                  <c:v>2069.0942107010001</c:v>
                </c:pt>
                <c:pt idx="1239">
                  <c:v>2077.3287557385602</c:v>
                </c:pt>
                <c:pt idx="1240">
                  <c:v>2082.51900807731</c:v>
                </c:pt>
                <c:pt idx="1241">
                  <c:v>2069.2053514222598</c:v>
                </c:pt>
                <c:pt idx="1242">
                  <c:v>2072.2778229577002</c:v>
                </c:pt>
                <c:pt idx="1243">
                  <c:v>2068.0653660099101</c:v>
                </c:pt>
                <c:pt idx="1244">
                  <c:v>2063.0530980287299</c:v>
                </c:pt>
                <c:pt idx="1245">
                  <c:v>2075.2083773867798</c:v>
                </c:pt>
                <c:pt idx="1246">
                  <c:v>2075.5477309929402</c:v>
                </c:pt>
                <c:pt idx="1247">
                  <c:v>2069.31844059778</c:v>
                </c:pt>
                <c:pt idx="1248">
                  <c:v>2077.6831090169799</c:v>
                </c:pt>
                <c:pt idx="1249">
                  <c:v>2071.50715987393</c:v>
                </c:pt>
                <c:pt idx="1250">
                  <c:v>2072.9359162524102</c:v>
                </c:pt>
                <c:pt idx="1251">
                  <c:v>2088.4127272777</c:v>
                </c:pt>
                <c:pt idx="1252">
                  <c:v>2077.2373528859898</c:v>
                </c:pt>
                <c:pt idx="1253">
                  <c:v>2074.0004655716102</c:v>
                </c:pt>
                <c:pt idx="1254">
                  <c:v>2075.7943555484499</c:v>
                </c:pt>
                <c:pt idx="1255">
                  <c:v>2065.39460402247</c:v>
                </c:pt>
                <c:pt idx="1256">
                  <c:v>2069.52853988687</c:v>
                </c:pt>
                <c:pt idx="1257">
                  <c:v>2078.11686004791</c:v>
                </c:pt>
                <c:pt idx="1258">
                  <c:v>2067.9193852834801</c:v>
                </c:pt>
                <c:pt idx="1259">
                  <c:v>2069.3701891730798</c:v>
                </c:pt>
                <c:pt idx="1260">
                  <c:v>2068.3732660528699</c:v>
                </c:pt>
                <c:pt idx="1261">
                  <c:v>2059.6813461357201</c:v>
                </c:pt>
                <c:pt idx="1262">
                  <c:v>2072.2356015730202</c:v>
                </c:pt>
                <c:pt idx="1263">
                  <c:v>2071.6673634346598</c:v>
                </c:pt>
                <c:pt idx="1264">
                  <c:v>2060.7359030060002</c:v>
                </c:pt>
                <c:pt idx="1265">
                  <c:v>2062.1557983837502</c:v>
                </c:pt>
                <c:pt idx="1266">
                  <c:v>2060.4793715137098</c:v>
                </c:pt>
                <c:pt idx="1267">
                  <c:v>2055.0202731765298</c:v>
                </c:pt>
                <c:pt idx="1268">
                  <c:v>2071.2085608827201</c:v>
                </c:pt>
                <c:pt idx="1269">
                  <c:v>2064.9151997395302</c:v>
                </c:pt>
                <c:pt idx="1270">
                  <c:v>2067.0698028451602</c:v>
                </c:pt>
                <c:pt idx="1271">
                  <c:v>2071.9003514390201</c:v>
                </c:pt>
                <c:pt idx="1272">
                  <c:v>2064.5504049956098</c:v>
                </c:pt>
                <c:pt idx="1273">
                  <c:v>2072.44503015689</c:v>
                </c:pt>
                <c:pt idx="1274">
                  <c:v>2080.8379753469499</c:v>
                </c:pt>
                <c:pt idx="1275">
                  <c:v>2066.0662347071602</c:v>
                </c:pt>
                <c:pt idx="1276">
                  <c:v>2069.4617908339101</c:v>
                </c:pt>
                <c:pt idx="1277">
                  <c:v>2064.7090529842999</c:v>
                </c:pt>
                <c:pt idx="1278">
                  <c:v>2062.4940798375901</c:v>
                </c:pt>
                <c:pt idx="1279">
                  <c:v>2076.2535571117</c:v>
                </c:pt>
                <c:pt idx="1280">
                  <c:v>2073.34060493373</c:v>
                </c:pt>
                <c:pt idx="1281">
                  <c:v>2069.9074797765902</c:v>
                </c:pt>
                <c:pt idx="1282">
                  <c:v>2083.4482704115899</c:v>
                </c:pt>
                <c:pt idx="1283">
                  <c:v>2076.1089681109302</c:v>
                </c:pt>
                <c:pt idx="1284">
                  <c:v>2073.1453377661901</c:v>
                </c:pt>
                <c:pt idx="1285">
                  <c:v>2089.7997998607202</c:v>
                </c:pt>
                <c:pt idx="1286">
                  <c:v>2082.28119648138</c:v>
                </c:pt>
                <c:pt idx="1287">
                  <c:v>2079.9571596675401</c:v>
                </c:pt>
                <c:pt idx="1288">
                  <c:v>2082.2489472078801</c:v>
                </c:pt>
                <c:pt idx="1289">
                  <c:v>2073.8901268770301</c:v>
                </c:pt>
                <c:pt idx="1290">
                  <c:v>2087.2125856081798</c:v>
                </c:pt>
                <c:pt idx="1291">
                  <c:v>2107.8582093400901</c:v>
                </c:pt>
                <c:pt idx="1292">
                  <c:v>2092.94748820003</c:v>
                </c:pt>
                <c:pt idx="1293">
                  <c:v>2098.7158922887202</c:v>
                </c:pt>
                <c:pt idx="1294">
                  <c:v>2100.8610005277001</c:v>
                </c:pt>
                <c:pt idx="1295">
                  <c:v>2096.6659596211498</c:v>
                </c:pt>
                <c:pt idx="1296">
                  <c:v>2115.3873600172001</c:v>
                </c:pt>
                <c:pt idx="1297">
                  <c:v>2116.9345305848501</c:v>
                </c:pt>
                <c:pt idx="1298">
                  <c:v>2103.7654692650599</c:v>
                </c:pt>
                <c:pt idx="1299">
                  <c:v>2107.7230587382401</c:v>
                </c:pt>
                <c:pt idx="1300">
                  <c:v>2098.8210047284001</c:v>
                </c:pt>
                <c:pt idx="1301">
                  <c:v>2102.87356075465</c:v>
                </c:pt>
                <c:pt idx="1302">
                  <c:v>2115.8534446874801</c:v>
                </c:pt>
                <c:pt idx="1303">
                  <c:v>2099.99399160758</c:v>
                </c:pt>
                <c:pt idx="1304">
                  <c:v>2093.0923646277702</c:v>
                </c:pt>
                <c:pt idx="1305">
                  <c:v>2097.5427762747699</c:v>
                </c:pt>
                <c:pt idx="1306">
                  <c:v>2092.9352217348401</c:v>
                </c:pt>
                <c:pt idx="1307">
                  <c:v>2103.5101525021701</c:v>
                </c:pt>
                <c:pt idx="1308">
                  <c:v>2107.01797558207</c:v>
                </c:pt>
                <c:pt idx="1309">
                  <c:v>2098.4435509036798</c:v>
                </c:pt>
                <c:pt idx="1310">
                  <c:v>2106.3787934085999</c:v>
                </c:pt>
                <c:pt idx="1311">
                  <c:v>2104.2185942976798</c:v>
                </c:pt>
                <c:pt idx="1312">
                  <c:v>2094.7770762875298</c:v>
                </c:pt>
                <c:pt idx="1313">
                  <c:v>2105.1693181568098</c:v>
                </c:pt>
                <c:pt idx="1314">
                  <c:v>2112.0064281580699</c:v>
                </c:pt>
                <c:pt idx="1315">
                  <c:v>2107.4322048097902</c:v>
                </c:pt>
                <c:pt idx="1316">
                  <c:v>2110.7507192757198</c:v>
                </c:pt>
                <c:pt idx="1317">
                  <c:v>2102.56391912447</c:v>
                </c:pt>
                <c:pt idx="1318">
                  <c:v>2106.9163262336801</c:v>
                </c:pt>
                <c:pt idx="1319">
                  <c:v>2127.24648543477</c:v>
                </c:pt>
                <c:pt idx="1320">
                  <c:v>2128.59021729802</c:v>
                </c:pt>
                <c:pt idx="1321">
                  <c:v>2120.4032759435399</c:v>
                </c:pt>
                <c:pt idx="1322">
                  <c:v>2127.1330638043801</c:v>
                </c:pt>
                <c:pt idx="1323">
                  <c:v>2118.7360510429598</c:v>
                </c:pt>
                <c:pt idx="1324">
                  <c:v>2127.49718030438</c:v>
                </c:pt>
                <c:pt idx="1325">
                  <c:v>2137.3901616655999</c:v>
                </c:pt>
                <c:pt idx="1326">
                  <c:v>2127.8660681738302</c:v>
                </c:pt>
                <c:pt idx="1327">
                  <c:v>2120.9972340977902</c:v>
                </c:pt>
                <c:pt idx="1328">
                  <c:v>2119.5851481354198</c:v>
                </c:pt>
                <c:pt idx="1329">
                  <c:v>2106.56329153361</c:v>
                </c:pt>
                <c:pt idx="1330">
                  <c:v>2122.7629930194598</c:v>
                </c:pt>
                <c:pt idx="1331">
                  <c:v>2115.0320285411799</c:v>
                </c:pt>
                <c:pt idx="1332">
                  <c:v>2102.8186529801501</c:v>
                </c:pt>
                <c:pt idx="1333">
                  <c:v>2100.2018197500302</c:v>
                </c:pt>
                <c:pt idx="1334">
                  <c:v>2103.1970242152602</c:v>
                </c:pt>
                <c:pt idx="1335">
                  <c:v>2106.6358763778499</c:v>
                </c:pt>
                <c:pt idx="1336">
                  <c:v>2126.8222358980302</c:v>
                </c:pt>
                <c:pt idx="1337">
                  <c:v>2117.5265513304098</c:v>
                </c:pt>
                <c:pt idx="1338">
                  <c:v>2117.9120005623799</c:v>
                </c:pt>
                <c:pt idx="1339">
                  <c:v>2120.2050573934498</c:v>
                </c:pt>
                <c:pt idx="1340">
                  <c:v>2103.4936267357798</c:v>
                </c:pt>
                <c:pt idx="1341">
                  <c:v>2110.80094960618</c:v>
                </c:pt>
                <c:pt idx="1342">
                  <c:v>2115.5314305894399</c:v>
                </c:pt>
                <c:pt idx="1343">
                  <c:v>2101.0535836635399</c:v>
                </c:pt>
                <c:pt idx="1344">
                  <c:v>2100.3266874091</c:v>
                </c:pt>
                <c:pt idx="1345">
                  <c:v>2106.8270658219399</c:v>
                </c:pt>
                <c:pt idx="1346">
                  <c:v>2103.0193931127601</c:v>
                </c:pt>
                <c:pt idx="1347">
                  <c:v>2129.0223991064299</c:v>
                </c:pt>
                <c:pt idx="1348">
                  <c:v>2122.4979574266099</c:v>
                </c:pt>
                <c:pt idx="1349">
                  <c:v>2108.5425787727299</c:v>
                </c:pt>
                <c:pt idx="1350">
                  <c:v>2114.96540501443</c:v>
                </c:pt>
                <c:pt idx="1351">
                  <c:v>2121.8515219852402</c:v>
                </c:pt>
                <c:pt idx="1352">
                  <c:v>2110.17843866262</c:v>
                </c:pt>
                <c:pt idx="1353">
                  <c:v>2125.5407632249799</c:v>
                </c:pt>
                <c:pt idx="1354">
                  <c:v>2111.8986953697599</c:v>
                </c:pt>
                <c:pt idx="1355">
                  <c:v>2113.5130514982802</c:v>
                </c:pt>
                <c:pt idx="1356">
                  <c:v>2122.0409649067401</c:v>
                </c:pt>
                <c:pt idx="1357">
                  <c:v>2108.75562170184</c:v>
                </c:pt>
                <c:pt idx="1358">
                  <c:v>2109.9712970281498</c:v>
                </c:pt>
                <c:pt idx="1359">
                  <c:v>2123.84778190214</c:v>
                </c:pt>
                <c:pt idx="1360">
                  <c:v>2111.07335778573</c:v>
                </c:pt>
                <c:pt idx="1361">
                  <c:v>2121.3013548311701</c:v>
                </c:pt>
                <c:pt idx="1362">
                  <c:v>2112.66938636538</c:v>
                </c:pt>
                <c:pt idx="1363">
                  <c:v>2099.86956198898</c:v>
                </c:pt>
                <c:pt idx="1364">
                  <c:v>2118.1108373982802</c:v>
                </c:pt>
                <c:pt idx="1365">
                  <c:v>2115.71751790198</c:v>
                </c:pt>
                <c:pt idx="1366">
                  <c:v>2102.1610474392701</c:v>
                </c:pt>
                <c:pt idx="1367">
                  <c:v>2110.5880378468</c:v>
                </c:pt>
                <c:pt idx="1368">
                  <c:v>2097.9551658508399</c:v>
                </c:pt>
                <c:pt idx="1369">
                  <c:v>2101.73034691166</c:v>
                </c:pt>
                <c:pt idx="1370">
                  <c:v>2121.5996332340301</c:v>
                </c:pt>
                <c:pt idx="1371">
                  <c:v>2106.9154554412498</c:v>
                </c:pt>
                <c:pt idx="1372">
                  <c:v>2101.9536638428299</c:v>
                </c:pt>
                <c:pt idx="1373">
                  <c:v>2111.3483841502202</c:v>
                </c:pt>
                <c:pt idx="1374">
                  <c:v>2096.3209843313298</c:v>
                </c:pt>
                <c:pt idx="1375">
                  <c:v>2107.74457488185</c:v>
                </c:pt>
                <c:pt idx="1376">
                  <c:v>2115.0665399003301</c:v>
                </c:pt>
                <c:pt idx="1377">
                  <c:v>2099.5297431263598</c:v>
                </c:pt>
                <c:pt idx="1378">
                  <c:v>2107.2677753716298</c:v>
                </c:pt>
                <c:pt idx="1379">
                  <c:v>2110.2210014847901</c:v>
                </c:pt>
                <c:pt idx="1380">
                  <c:v>2107.1774238492198</c:v>
                </c:pt>
                <c:pt idx="1381">
                  <c:v>2121.6792959598602</c:v>
                </c:pt>
                <c:pt idx="1382">
                  <c:v>2114.8278828851098</c:v>
                </c:pt>
                <c:pt idx="1383">
                  <c:v>2104.8981575672301</c:v>
                </c:pt>
                <c:pt idx="1384">
                  <c:v>2111.2235628919502</c:v>
                </c:pt>
                <c:pt idx="1385">
                  <c:v>2103.8545022899302</c:v>
                </c:pt>
                <c:pt idx="1386">
                  <c:v>2096.02123001052</c:v>
                </c:pt>
                <c:pt idx="1387">
                  <c:v>2104.50531380338</c:v>
                </c:pt>
                <c:pt idx="1388">
                  <c:v>2094.6267017208602</c:v>
                </c:pt>
                <c:pt idx="1389">
                  <c:v>2091.2603813026799</c:v>
                </c:pt>
                <c:pt idx="1390">
                  <c:v>2098.4726077025998</c:v>
                </c:pt>
                <c:pt idx="1391">
                  <c:v>2093.90608743242</c:v>
                </c:pt>
                <c:pt idx="1392">
                  <c:v>2103.7428236043202</c:v>
                </c:pt>
                <c:pt idx="1393">
                  <c:v>2119.94085754754</c:v>
                </c:pt>
                <c:pt idx="1394">
                  <c:v>2107.9288397935402</c:v>
                </c:pt>
                <c:pt idx="1395">
                  <c:v>2108.1589906556501</c:v>
                </c:pt>
                <c:pt idx="1396">
                  <c:v>2106.7148746633502</c:v>
                </c:pt>
                <c:pt idx="1397">
                  <c:v>2089.3106307427202</c:v>
                </c:pt>
                <c:pt idx="1398">
                  <c:v>2095.0566369026601</c:v>
                </c:pt>
                <c:pt idx="1399">
                  <c:v>2093.8709131773899</c:v>
                </c:pt>
                <c:pt idx="1400">
                  <c:v>2077.3075004685802</c:v>
                </c:pt>
                <c:pt idx="1401">
                  <c:v>2077.7601177822398</c:v>
                </c:pt>
                <c:pt idx="1402">
                  <c:v>2071.20533422567</c:v>
                </c:pt>
                <c:pt idx="1403">
                  <c:v>2069.2396514686802</c:v>
                </c:pt>
                <c:pt idx="1404">
                  <c:v>2082.3205376353899</c:v>
                </c:pt>
                <c:pt idx="1405">
                  <c:v>2073.4591111222098</c:v>
                </c:pt>
                <c:pt idx="1406">
                  <c:v>2063.6078935140799</c:v>
                </c:pt>
                <c:pt idx="1407">
                  <c:v>2062.8475321321298</c:v>
                </c:pt>
                <c:pt idx="1408">
                  <c:v>2051.5238557489802</c:v>
                </c:pt>
                <c:pt idx="1409">
                  <c:v>2061.6269538044598</c:v>
                </c:pt>
                <c:pt idx="1410">
                  <c:v>2073.9122372234501</c:v>
                </c:pt>
                <c:pt idx="1411">
                  <c:v>2067.5428519447501</c:v>
                </c:pt>
                <c:pt idx="1412">
                  <c:v>2065.9195756832801</c:v>
                </c:pt>
                <c:pt idx="1413">
                  <c:v>2067.5227104382998</c:v>
                </c:pt>
                <c:pt idx="1414">
                  <c:v>2065.6301332319199</c:v>
                </c:pt>
                <c:pt idx="1415">
                  <c:v>2085.61037408518</c:v>
                </c:pt>
                <c:pt idx="1416">
                  <c:v>2086.1492523925999</c:v>
                </c:pt>
                <c:pt idx="1417">
                  <c:v>2077.7041736638698</c:v>
                </c:pt>
                <c:pt idx="1418">
                  <c:v>2079.2931436857398</c:v>
                </c:pt>
                <c:pt idx="1419">
                  <c:v>2080.5524255353098</c:v>
                </c:pt>
                <c:pt idx="1420">
                  <c:v>2074.0161740547201</c:v>
                </c:pt>
                <c:pt idx="1421">
                  <c:v>2089.0801252598799</c:v>
                </c:pt>
                <c:pt idx="1422">
                  <c:v>2081.0141389249102</c:v>
                </c:pt>
                <c:pt idx="1423">
                  <c:v>2075.2745059413101</c:v>
                </c:pt>
                <c:pt idx="1424">
                  <c:v>2078.7641219523298</c:v>
                </c:pt>
                <c:pt idx="1425">
                  <c:v>2071.6610075396002</c:v>
                </c:pt>
                <c:pt idx="1426">
                  <c:v>2081.0280970244999</c:v>
                </c:pt>
                <c:pt idx="1427">
                  <c:v>2095.8597198089501</c:v>
                </c:pt>
                <c:pt idx="1428">
                  <c:v>2084.8446689532002</c:v>
                </c:pt>
                <c:pt idx="1429">
                  <c:v>2081.7118241252501</c:v>
                </c:pt>
                <c:pt idx="1430">
                  <c:v>2083.1913680448502</c:v>
                </c:pt>
                <c:pt idx="1431">
                  <c:v>2073.9786438867</c:v>
                </c:pt>
                <c:pt idx="1432">
                  <c:v>2084.8781356501399</c:v>
                </c:pt>
                <c:pt idx="1433">
                  <c:v>2081.4794908440399</c:v>
                </c:pt>
                <c:pt idx="1434">
                  <c:v>2068.63588837719</c:v>
                </c:pt>
                <c:pt idx="1435">
                  <c:v>2069.5395353613599</c:v>
                </c:pt>
                <c:pt idx="1436">
                  <c:v>2064.78804194639</c:v>
                </c:pt>
                <c:pt idx="1437">
                  <c:v>2060.03778124375</c:v>
                </c:pt>
                <c:pt idx="1438">
                  <c:v>2072.1628600713402</c:v>
                </c:pt>
                <c:pt idx="1439">
                  <c:v>2066.7204619279601</c:v>
                </c:pt>
                <c:pt idx="1440">
                  <c:v>2062.74876175904</c:v>
                </c:pt>
                <c:pt idx="1441">
                  <c:v>2070.3034864337901</c:v>
                </c:pt>
                <c:pt idx="1442">
                  <c:v>2062.05614361786</c:v>
                </c:pt>
                <c:pt idx="1443">
                  <c:v>2068.4587634930999</c:v>
                </c:pt>
                <c:pt idx="1444">
                  <c:v>2077.4955383974102</c:v>
                </c:pt>
                <c:pt idx="1445">
                  <c:v>2067.82293869656</c:v>
                </c:pt>
                <c:pt idx="1446">
                  <c:v>2066.7380125889199</c:v>
                </c:pt>
                <c:pt idx="1447">
                  <c:v>2071.16643085336</c:v>
                </c:pt>
                <c:pt idx="1448">
                  <c:v>2060.0394896232801</c:v>
                </c:pt>
                <c:pt idx="1449">
                  <c:v>2069.59639374675</c:v>
                </c:pt>
                <c:pt idx="1450">
                  <c:v>2075.8677913260299</c:v>
                </c:pt>
                <c:pt idx="1451">
                  <c:v>2063.88781407847</c:v>
                </c:pt>
                <c:pt idx="1452">
                  <c:v>2067.5709699702902</c:v>
                </c:pt>
                <c:pt idx="1453">
                  <c:v>2069.2744510597399</c:v>
                </c:pt>
                <c:pt idx="1454">
                  <c:v>2059.9034979768398</c:v>
                </c:pt>
                <c:pt idx="1455">
                  <c:v>2074.5494282632098</c:v>
                </c:pt>
                <c:pt idx="1456">
                  <c:v>2071.36841316851</c:v>
                </c:pt>
                <c:pt idx="1457">
                  <c:v>2062.8925007160301</c:v>
                </c:pt>
                <c:pt idx="1458">
                  <c:v>2072.1705178904999</c:v>
                </c:pt>
                <c:pt idx="1459">
                  <c:v>2062.2122954112201</c:v>
                </c:pt>
                <c:pt idx="1460">
                  <c:v>2066.4417132356202</c:v>
                </c:pt>
                <c:pt idx="1461">
                  <c:v>2079.7003631871298</c:v>
                </c:pt>
                <c:pt idx="1462">
                  <c:v>2069.2531827234402</c:v>
                </c:pt>
                <c:pt idx="1463">
                  <c:v>2073.47807466932</c:v>
                </c:pt>
                <c:pt idx="1464">
                  <c:v>2075.2508701535698</c:v>
                </c:pt>
                <c:pt idx="1465">
                  <c:v>2064.3289573430902</c:v>
                </c:pt>
                <c:pt idx="1466">
                  <c:v>2081.18403582069</c:v>
                </c:pt>
                <c:pt idx="1467">
                  <c:v>2082.3877087993501</c:v>
                </c:pt>
                <c:pt idx="1468">
                  <c:v>2078.5421074371302</c:v>
                </c:pt>
                <c:pt idx="1469">
                  <c:v>2079.4256833606901</c:v>
                </c:pt>
                <c:pt idx="1470">
                  <c:v>2083.1679597751499</c:v>
                </c:pt>
                <c:pt idx="1471">
                  <c:v>2087.8596403963802</c:v>
                </c:pt>
                <c:pt idx="1472">
                  <c:v>2107.9147859771901</c:v>
                </c:pt>
                <c:pt idx="1473">
                  <c:v>2107.4010173592701</c:v>
                </c:pt>
                <c:pt idx="1474">
                  <c:v>2107.5902318522699</c:v>
                </c:pt>
                <c:pt idx="1475">
                  <c:v>2108.5955217206701</c:v>
                </c:pt>
                <c:pt idx="1476">
                  <c:v>2108.3163322095702</c:v>
                </c:pt>
                <c:pt idx="1477">
                  <c:v>2105.4020248838401</c:v>
                </c:pt>
                <c:pt idx="1478">
                  <c:v>2113.3734160189401</c:v>
                </c:pt>
                <c:pt idx="1479">
                  <c:v>2095.8273200610001</c:v>
                </c:pt>
                <c:pt idx="1480">
                  <c:v>2091.8462937450499</c:v>
                </c:pt>
                <c:pt idx="1481">
                  <c:v>2098.3569900225798</c:v>
                </c:pt>
                <c:pt idx="1482">
                  <c:v>2091.3235181401901</c:v>
                </c:pt>
                <c:pt idx="1483">
                  <c:v>2098.1704054069201</c:v>
                </c:pt>
                <c:pt idx="1484">
                  <c:v>2096.45179884973</c:v>
                </c:pt>
                <c:pt idx="1485">
                  <c:v>2086.5466392047301</c:v>
                </c:pt>
                <c:pt idx="1486">
                  <c:v>2088.5419989269099</c:v>
                </c:pt>
                <c:pt idx="1487">
                  <c:v>2087.4798836835898</c:v>
                </c:pt>
                <c:pt idx="1488">
                  <c:v>2077.3567957423302</c:v>
                </c:pt>
                <c:pt idx="1489">
                  <c:v>2082.2094707164902</c:v>
                </c:pt>
                <c:pt idx="1490">
                  <c:v>2079.1828900662799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952-3444-B5C5-A07EA7DCBD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903375"/>
        <c:axId val="550893919"/>
      </c:scatterChart>
      <c:scatterChart>
        <c:scatterStyle val="smoothMarker"/>
        <c:varyColors val="0"/>
        <c:ser>
          <c:idx val="0"/>
          <c:order val="0"/>
          <c:tx>
            <c:strRef>
              <c:f>'Sheet1 (2)'!$K$4</c:f>
              <c:strCache>
                <c:ptCount val="1"/>
                <c:pt idx="0">
                  <c:v>Experiment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8"/>
            <c:marker>
              <c:symbol val="none"/>
            </c:marker>
            <c:bubble3D val="0"/>
            <c:spPr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52-3444-B5C5-A07EA7DCBD5E}"/>
              </c:ext>
            </c:extLst>
          </c:dPt>
          <c:xVal>
            <c:numRef>
              <c:f>'Sheet1 (2)'!$A$2:$A$1492</c:f>
              <c:numCache>
                <c:formatCode>General</c:formatCode>
                <c:ptCount val="1491"/>
                <c:pt idx="0">
                  <c:v>0.88235294117647056</c:v>
                </c:pt>
                <c:pt idx="1">
                  <c:v>1.3235294117647058</c:v>
                </c:pt>
                <c:pt idx="2">
                  <c:v>1.7647058823529411</c:v>
                </c:pt>
                <c:pt idx="3">
                  <c:v>2.2058823529411766</c:v>
                </c:pt>
                <c:pt idx="4">
                  <c:v>2.6470588235294117</c:v>
                </c:pt>
                <c:pt idx="5">
                  <c:v>3.0882352941176467</c:v>
                </c:pt>
                <c:pt idx="6">
                  <c:v>3.5294117647058822</c:v>
                </c:pt>
                <c:pt idx="7">
                  <c:v>3.9705882352941178</c:v>
                </c:pt>
                <c:pt idx="8">
                  <c:v>4.4117647058823533</c:v>
                </c:pt>
                <c:pt idx="9">
                  <c:v>4.8529411764705879</c:v>
                </c:pt>
                <c:pt idx="10">
                  <c:v>5.2941176470588234</c:v>
                </c:pt>
                <c:pt idx="11">
                  <c:v>5.7352941176470589</c:v>
                </c:pt>
                <c:pt idx="12">
                  <c:v>6.1764705882352935</c:v>
                </c:pt>
                <c:pt idx="13">
                  <c:v>6.617647058823529</c:v>
                </c:pt>
                <c:pt idx="14">
                  <c:v>7.0588235294117645</c:v>
                </c:pt>
                <c:pt idx="15">
                  <c:v>7.5</c:v>
                </c:pt>
                <c:pt idx="16">
                  <c:v>7.9411764705882355</c:v>
                </c:pt>
                <c:pt idx="17">
                  <c:v>8.382352941176471</c:v>
                </c:pt>
                <c:pt idx="18">
                  <c:v>8.8235294117647065</c:v>
                </c:pt>
                <c:pt idx="19">
                  <c:v>9.2647058823529402</c:v>
                </c:pt>
                <c:pt idx="20">
                  <c:v>9.7058823529411757</c:v>
                </c:pt>
                <c:pt idx="21">
                  <c:v>10.147058823529411</c:v>
                </c:pt>
                <c:pt idx="22">
                  <c:v>10.588235294117647</c:v>
                </c:pt>
                <c:pt idx="23">
                  <c:v>11.029411764705882</c:v>
                </c:pt>
                <c:pt idx="24">
                  <c:v>11.470588235294118</c:v>
                </c:pt>
                <c:pt idx="25">
                  <c:v>11.911764705882353</c:v>
                </c:pt>
                <c:pt idx="26">
                  <c:v>12.352941176470587</c:v>
                </c:pt>
                <c:pt idx="27">
                  <c:v>12.794117647058822</c:v>
                </c:pt>
                <c:pt idx="28">
                  <c:v>13.235294117647058</c:v>
                </c:pt>
                <c:pt idx="29">
                  <c:v>13.676470588235293</c:v>
                </c:pt>
                <c:pt idx="30">
                  <c:v>14.117647058823529</c:v>
                </c:pt>
                <c:pt idx="31">
                  <c:v>14.558823529411764</c:v>
                </c:pt>
                <c:pt idx="32">
                  <c:v>15</c:v>
                </c:pt>
                <c:pt idx="33">
                  <c:v>15.441176470588236</c:v>
                </c:pt>
                <c:pt idx="34">
                  <c:v>15.882352941176471</c:v>
                </c:pt>
                <c:pt idx="35">
                  <c:v>16.323529411764707</c:v>
                </c:pt>
                <c:pt idx="36">
                  <c:v>16.764705882352942</c:v>
                </c:pt>
                <c:pt idx="37">
                  <c:v>17.205882352941178</c:v>
                </c:pt>
                <c:pt idx="38">
                  <c:v>17.647058823529413</c:v>
                </c:pt>
                <c:pt idx="39">
                  <c:v>18.088235294117645</c:v>
                </c:pt>
                <c:pt idx="40">
                  <c:v>18.52941176470588</c:v>
                </c:pt>
                <c:pt idx="41">
                  <c:v>18.970588235294116</c:v>
                </c:pt>
                <c:pt idx="42">
                  <c:v>19.411764705882351</c:v>
                </c:pt>
                <c:pt idx="43">
                  <c:v>19.852941176470587</c:v>
                </c:pt>
                <c:pt idx="44">
                  <c:v>20.294117647058822</c:v>
                </c:pt>
                <c:pt idx="45">
                  <c:v>20.735294117647058</c:v>
                </c:pt>
                <c:pt idx="46">
                  <c:v>21.176470588235293</c:v>
                </c:pt>
                <c:pt idx="47">
                  <c:v>21.617647058823529</c:v>
                </c:pt>
                <c:pt idx="48">
                  <c:v>22.058823529411764</c:v>
                </c:pt>
                <c:pt idx="49">
                  <c:v>22.5</c:v>
                </c:pt>
                <c:pt idx="50">
                  <c:v>22.941176470588236</c:v>
                </c:pt>
                <c:pt idx="51">
                  <c:v>23.382352941176471</c:v>
                </c:pt>
                <c:pt idx="52">
                  <c:v>23.823529411764707</c:v>
                </c:pt>
                <c:pt idx="53">
                  <c:v>24.264705882352942</c:v>
                </c:pt>
                <c:pt idx="54">
                  <c:v>24.705882352941174</c:v>
                </c:pt>
                <c:pt idx="55">
                  <c:v>25.147058823529409</c:v>
                </c:pt>
                <c:pt idx="56">
                  <c:v>25.588235294117645</c:v>
                </c:pt>
                <c:pt idx="57">
                  <c:v>26.02941176470588</c:v>
                </c:pt>
                <c:pt idx="58">
                  <c:v>26.470588235294116</c:v>
                </c:pt>
                <c:pt idx="59">
                  <c:v>26.911764705882351</c:v>
                </c:pt>
                <c:pt idx="60">
                  <c:v>27.352941176470587</c:v>
                </c:pt>
                <c:pt idx="61">
                  <c:v>27.794117647058822</c:v>
                </c:pt>
                <c:pt idx="62">
                  <c:v>28.235294117647058</c:v>
                </c:pt>
                <c:pt idx="63">
                  <c:v>28.676470588235293</c:v>
                </c:pt>
                <c:pt idx="64">
                  <c:v>29.117647058823529</c:v>
                </c:pt>
                <c:pt idx="65">
                  <c:v>29.558823529411764</c:v>
                </c:pt>
                <c:pt idx="66">
                  <c:v>30</c:v>
                </c:pt>
                <c:pt idx="67">
                  <c:v>30.441176470588236</c:v>
                </c:pt>
                <c:pt idx="68">
                  <c:v>30.882352941176471</c:v>
                </c:pt>
                <c:pt idx="69">
                  <c:v>31.323529411764707</c:v>
                </c:pt>
                <c:pt idx="70">
                  <c:v>31.764705882352942</c:v>
                </c:pt>
                <c:pt idx="71">
                  <c:v>32.205882352941174</c:v>
                </c:pt>
                <c:pt idx="72">
                  <c:v>32.647058823529413</c:v>
                </c:pt>
                <c:pt idx="73">
                  <c:v>33.088235294117645</c:v>
                </c:pt>
                <c:pt idx="74">
                  <c:v>33.529411764705884</c:v>
                </c:pt>
                <c:pt idx="75">
                  <c:v>33.970588235294116</c:v>
                </c:pt>
                <c:pt idx="76">
                  <c:v>34.411764705882355</c:v>
                </c:pt>
                <c:pt idx="77">
                  <c:v>34.852941176470587</c:v>
                </c:pt>
                <c:pt idx="78">
                  <c:v>35.294117647058826</c:v>
                </c:pt>
                <c:pt idx="79">
                  <c:v>35.735294117647058</c:v>
                </c:pt>
                <c:pt idx="80">
                  <c:v>36.17647058823529</c:v>
                </c:pt>
                <c:pt idx="81">
                  <c:v>36.617647058823529</c:v>
                </c:pt>
                <c:pt idx="82">
                  <c:v>37.058823529411761</c:v>
                </c:pt>
                <c:pt idx="83">
                  <c:v>37.5</c:v>
                </c:pt>
                <c:pt idx="84">
                  <c:v>37.941176470588232</c:v>
                </c:pt>
                <c:pt idx="85">
                  <c:v>38.382352941176471</c:v>
                </c:pt>
                <c:pt idx="86">
                  <c:v>38.823529411764703</c:v>
                </c:pt>
                <c:pt idx="87">
                  <c:v>39.264705882352942</c:v>
                </c:pt>
                <c:pt idx="88">
                  <c:v>39.705882352941174</c:v>
                </c:pt>
                <c:pt idx="89">
                  <c:v>40.147058823529413</c:v>
                </c:pt>
                <c:pt idx="90">
                  <c:v>40.588235294117645</c:v>
                </c:pt>
                <c:pt idx="91">
                  <c:v>41.029411764705884</c:v>
                </c:pt>
                <c:pt idx="92">
                  <c:v>41.470588235294116</c:v>
                </c:pt>
                <c:pt idx="93">
                  <c:v>41.911764705882355</c:v>
                </c:pt>
                <c:pt idx="94">
                  <c:v>42.352941176470587</c:v>
                </c:pt>
                <c:pt idx="95">
                  <c:v>42.794117647058819</c:v>
                </c:pt>
                <c:pt idx="96">
                  <c:v>43.235294117647058</c:v>
                </c:pt>
                <c:pt idx="97">
                  <c:v>43.67647058823529</c:v>
                </c:pt>
                <c:pt idx="98">
                  <c:v>44.117647058823529</c:v>
                </c:pt>
                <c:pt idx="99">
                  <c:v>44.558823529411761</c:v>
                </c:pt>
                <c:pt idx="100">
                  <c:v>45</c:v>
                </c:pt>
              </c:numCache>
            </c:numRef>
          </c:xVal>
          <c:yVal>
            <c:numRef>
              <c:f>'Sheet1 (2)'!$B$2:$B$1492</c:f>
              <c:numCache>
                <c:formatCode>General</c:formatCode>
                <c:ptCount val="1491"/>
                <c:pt idx="0">
                  <c:v>1077</c:v>
                </c:pt>
                <c:pt idx="1">
                  <c:v>1075</c:v>
                </c:pt>
                <c:pt idx="2">
                  <c:v>1096</c:v>
                </c:pt>
                <c:pt idx="3">
                  <c:v>1095</c:v>
                </c:pt>
                <c:pt idx="4">
                  <c:v>1524</c:v>
                </c:pt>
                <c:pt idx="5">
                  <c:v>1566</c:v>
                </c:pt>
                <c:pt idx="6">
                  <c:v>1569</c:v>
                </c:pt>
                <c:pt idx="7">
                  <c:v>1563</c:v>
                </c:pt>
                <c:pt idx="8">
                  <c:v>1458</c:v>
                </c:pt>
                <c:pt idx="9">
                  <c:v>1359</c:v>
                </c:pt>
                <c:pt idx="10">
                  <c:v>1308</c:v>
                </c:pt>
                <c:pt idx="11">
                  <c:v>1376</c:v>
                </c:pt>
                <c:pt idx="12">
                  <c:v>1463</c:v>
                </c:pt>
                <c:pt idx="13">
                  <c:v>1366</c:v>
                </c:pt>
                <c:pt idx="14">
                  <c:v>1257</c:v>
                </c:pt>
                <c:pt idx="15">
                  <c:v>1253</c:v>
                </c:pt>
                <c:pt idx="16">
                  <c:v>1331</c:v>
                </c:pt>
                <c:pt idx="17">
                  <c:v>1429</c:v>
                </c:pt>
                <c:pt idx="18">
                  <c:v>1489</c:v>
                </c:pt>
                <c:pt idx="19">
                  <c:v>1602</c:v>
                </c:pt>
                <c:pt idx="20">
                  <c:v>1484</c:v>
                </c:pt>
                <c:pt idx="21">
                  <c:v>1323</c:v>
                </c:pt>
                <c:pt idx="22">
                  <c:v>1276</c:v>
                </c:pt>
                <c:pt idx="23">
                  <c:v>1164</c:v>
                </c:pt>
                <c:pt idx="24">
                  <c:v>1198</c:v>
                </c:pt>
                <c:pt idx="25">
                  <c:v>1302</c:v>
                </c:pt>
                <c:pt idx="26">
                  <c:v>1409</c:v>
                </c:pt>
                <c:pt idx="27">
                  <c:v>1521</c:v>
                </c:pt>
                <c:pt idx="28">
                  <c:v>1606</c:v>
                </c:pt>
                <c:pt idx="29">
                  <c:v>1663</c:v>
                </c:pt>
                <c:pt idx="30">
                  <c:v>1777</c:v>
                </c:pt>
                <c:pt idx="31">
                  <c:v>1886</c:v>
                </c:pt>
                <c:pt idx="32">
                  <c:v>1922</c:v>
                </c:pt>
                <c:pt idx="33">
                  <c:v>1959</c:v>
                </c:pt>
                <c:pt idx="34">
                  <c:v>1946</c:v>
                </c:pt>
                <c:pt idx="35">
                  <c:v>1924</c:v>
                </c:pt>
                <c:pt idx="36">
                  <c:v>1779</c:v>
                </c:pt>
                <c:pt idx="37">
                  <c:v>1712</c:v>
                </c:pt>
                <c:pt idx="38">
                  <c:v>1573</c:v>
                </c:pt>
                <c:pt idx="39">
                  <c:v>1528</c:v>
                </c:pt>
                <c:pt idx="40">
                  <c:v>1287</c:v>
                </c:pt>
                <c:pt idx="41">
                  <c:v>1374</c:v>
                </c:pt>
                <c:pt idx="42">
                  <c:v>1188</c:v>
                </c:pt>
                <c:pt idx="43">
                  <c:v>1262</c:v>
                </c:pt>
                <c:pt idx="44">
                  <c:v>1236</c:v>
                </c:pt>
                <c:pt idx="45">
                  <c:v>1196</c:v>
                </c:pt>
                <c:pt idx="46">
                  <c:v>1241</c:v>
                </c:pt>
                <c:pt idx="47">
                  <c:v>1252</c:v>
                </c:pt>
                <c:pt idx="48">
                  <c:v>1327</c:v>
                </c:pt>
                <c:pt idx="49">
                  <c:v>1380</c:v>
                </c:pt>
                <c:pt idx="50">
                  <c:v>1514</c:v>
                </c:pt>
                <c:pt idx="51">
                  <c:v>1625</c:v>
                </c:pt>
                <c:pt idx="52">
                  <c:v>1802</c:v>
                </c:pt>
                <c:pt idx="53">
                  <c:v>1870</c:v>
                </c:pt>
                <c:pt idx="54">
                  <c:v>1960</c:v>
                </c:pt>
                <c:pt idx="55">
                  <c:v>1977</c:v>
                </c:pt>
                <c:pt idx="56">
                  <c:v>1407</c:v>
                </c:pt>
                <c:pt idx="57">
                  <c:v>1324</c:v>
                </c:pt>
                <c:pt idx="58">
                  <c:v>1311</c:v>
                </c:pt>
                <c:pt idx="59">
                  <c:v>1436</c:v>
                </c:pt>
                <c:pt idx="60">
                  <c:v>1315</c:v>
                </c:pt>
                <c:pt idx="61">
                  <c:v>1291</c:v>
                </c:pt>
                <c:pt idx="62">
                  <c:v>1304</c:v>
                </c:pt>
                <c:pt idx="63">
                  <c:v>1326</c:v>
                </c:pt>
                <c:pt idx="64">
                  <c:v>1342</c:v>
                </c:pt>
                <c:pt idx="65">
                  <c:v>1441</c:v>
                </c:pt>
                <c:pt idx="66">
                  <c:v>1564</c:v>
                </c:pt>
                <c:pt idx="67">
                  <c:v>1642</c:v>
                </c:pt>
                <c:pt idx="68">
                  <c:v>1361</c:v>
                </c:pt>
                <c:pt idx="69">
                  <c:v>1286</c:v>
                </c:pt>
                <c:pt idx="70">
                  <c:v>1176</c:v>
                </c:pt>
                <c:pt idx="71">
                  <c:v>1146</c:v>
                </c:pt>
                <c:pt idx="72">
                  <c:v>1265</c:v>
                </c:pt>
                <c:pt idx="73">
                  <c:v>1372</c:v>
                </c:pt>
                <c:pt idx="74">
                  <c:v>1449</c:v>
                </c:pt>
                <c:pt idx="75">
                  <c:v>1563</c:v>
                </c:pt>
                <c:pt idx="76">
                  <c:v>1711</c:v>
                </c:pt>
                <c:pt idx="77">
                  <c:v>1774</c:v>
                </c:pt>
                <c:pt idx="78">
                  <c:v>1841</c:v>
                </c:pt>
                <c:pt idx="79">
                  <c:v>1897</c:v>
                </c:pt>
                <c:pt idx="80">
                  <c:v>1991</c:v>
                </c:pt>
                <c:pt idx="81">
                  <c:v>2018</c:v>
                </c:pt>
                <c:pt idx="82">
                  <c:v>2026</c:v>
                </c:pt>
                <c:pt idx="83">
                  <c:v>2008</c:v>
                </c:pt>
                <c:pt idx="84">
                  <c:v>1848</c:v>
                </c:pt>
                <c:pt idx="85">
                  <c:v>1690</c:v>
                </c:pt>
                <c:pt idx="86">
                  <c:v>1493</c:v>
                </c:pt>
                <c:pt idx="87">
                  <c:v>1451</c:v>
                </c:pt>
                <c:pt idx="88">
                  <c:v>1277</c:v>
                </c:pt>
                <c:pt idx="89">
                  <c:v>1286</c:v>
                </c:pt>
                <c:pt idx="90">
                  <c:v>1227</c:v>
                </c:pt>
                <c:pt idx="91">
                  <c:v>1225</c:v>
                </c:pt>
                <c:pt idx="92">
                  <c:v>1269</c:v>
                </c:pt>
                <c:pt idx="93">
                  <c:v>1244</c:v>
                </c:pt>
                <c:pt idx="94">
                  <c:v>1252</c:v>
                </c:pt>
                <c:pt idx="95">
                  <c:v>1359</c:v>
                </c:pt>
                <c:pt idx="96">
                  <c:v>1165</c:v>
                </c:pt>
                <c:pt idx="97">
                  <c:v>1105</c:v>
                </c:pt>
                <c:pt idx="98">
                  <c:v>1053</c:v>
                </c:pt>
                <c:pt idx="99">
                  <c:v>1001</c:v>
                </c:pt>
                <c:pt idx="100">
                  <c:v>951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952-3444-B5C5-A07EA7DCBD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440735"/>
        <c:axId val="1419567024"/>
      </c:scatterChart>
      <c:valAx>
        <c:axId val="550903375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layout>
            <c:manualLayout>
              <c:xMode val="edge"/>
              <c:yMode val="edge"/>
              <c:x val="0.34770202486240831"/>
              <c:y val="0.898837783054192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893919"/>
        <c:crosses val="autoZero"/>
        <c:crossBetween val="midCat"/>
      </c:valAx>
      <c:valAx>
        <c:axId val="550893919"/>
        <c:scaling>
          <c:orientation val="minMax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layout>
            <c:manualLayout>
              <c:xMode val="edge"/>
              <c:yMode val="edge"/>
              <c:x val="0"/>
              <c:y val="0.125505680914478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903375"/>
        <c:crosses val="autoZero"/>
        <c:crossBetween val="midCat"/>
      </c:valAx>
      <c:valAx>
        <c:axId val="1419567024"/>
        <c:scaling>
          <c:orientation val="minMax"/>
          <c:max val="2200"/>
          <c:min val="1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1">
                        <a:lumMod val="75000"/>
                      </a:schemeClr>
                    </a:solidFill>
                  </a:rPr>
                  <a:t>Residual temperature (K)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06440735"/>
        <c:crosses val="max"/>
        <c:crossBetween val="midCat"/>
      </c:valAx>
      <c:valAx>
        <c:axId val="5064407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19567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40151000809387"/>
          <c:y val="5.1463215310950286E-2"/>
          <c:w val="0.72645037493896947"/>
          <c:h val="6.7318544760112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98194015818297"/>
          <c:y val="4.0922740544953852E-2"/>
          <c:w val="0.70340906072887399"/>
          <c:h val="0.82428351992029114"/>
        </c:manualLayout>
      </c:layout>
      <c:scatterChart>
        <c:scatterStyle val="smoothMarker"/>
        <c:varyColors val="0"/>
        <c:ser>
          <c:idx val="1"/>
          <c:order val="1"/>
          <c:tx>
            <c:strRef>
              <c:f>'Sheet1 (3)'!$K$5</c:f>
              <c:strCache>
                <c:ptCount val="1"/>
                <c:pt idx="0">
                  <c:v>Simulation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'Sheet1 (3)'!$C$2:$C$1492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'Sheet1 (3)'!$F$2:$F$1492</c:f>
              <c:numCache>
                <c:formatCode>General</c:formatCode>
                <c:ptCount val="1491"/>
                <c:pt idx="0">
                  <c:v>1437.6870436674101</c:v>
                </c:pt>
                <c:pt idx="1">
                  <c:v>1477.45902392824</c:v>
                </c:pt>
                <c:pt idx="2">
                  <c:v>1513.2557973165499</c:v>
                </c:pt>
                <c:pt idx="3">
                  <c:v>1537.37147339175</c:v>
                </c:pt>
                <c:pt idx="4">
                  <c:v>1561.19885393922</c:v>
                </c:pt>
                <c:pt idx="5">
                  <c:v>1617.0360223565001</c:v>
                </c:pt>
                <c:pt idx="6">
                  <c:v>1670.1360413085399</c:v>
                </c:pt>
                <c:pt idx="7">
                  <c:v>1702.9103241442299</c:v>
                </c:pt>
                <c:pt idx="8">
                  <c:v>1734.7802270924799</c:v>
                </c:pt>
                <c:pt idx="9">
                  <c:v>1757.8941341443399</c:v>
                </c:pt>
                <c:pt idx="10">
                  <c:v>1779.96575518035</c:v>
                </c:pt>
                <c:pt idx="11">
                  <c:v>1799.3084395414101</c:v>
                </c:pt>
                <c:pt idx="12">
                  <c:v>1809.0957683075801</c:v>
                </c:pt>
                <c:pt idx="13">
                  <c:v>1819.1377990526601</c:v>
                </c:pt>
                <c:pt idx="14">
                  <c:v>1833.5983824810501</c:v>
                </c:pt>
                <c:pt idx="15">
                  <c:v>1838.89621734313</c:v>
                </c:pt>
                <c:pt idx="16">
                  <c:v>1845.6104826732201</c:v>
                </c:pt>
                <c:pt idx="17">
                  <c:v>1852.9347276164599</c:v>
                </c:pt>
                <c:pt idx="18">
                  <c:v>1852.0787015563001</c:v>
                </c:pt>
                <c:pt idx="19">
                  <c:v>1858.8375318947999</c:v>
                </c:pt>
                <c:pt idx="20">
                  <c:v>1861.0991068123401</c:v>
                </c:pt>
                <c:pt idx="21">
                  <c:v>1863.3119037183401</c:v>
                </c:pt>
                <c:pt idx="22">
                  <c:v>1869.9473509066599</c:v>
                </c:pt>
                <c:pt idx="23">
                  <c:v>1869.1772863455001</c:v>
                </c:pt>
                <c:pt idx="24">
                  <c:v>1870.37606956218</c:v>
                </c:pt>
                <c:pt idx="25">
                  <c:v>1880.2250501027499</c:v>
                </c:pt>
                <c:pt idx="26">
                  <c:v>1884.1729613308701</c:v>
                </c:pt>
                <c:pt idx="27">
                  <c:v>1887.09165555154</c:v>
                </c:pt>
                <c:pt idx="28">
                  <c:v>1891.79446001887</c:v>
                </c:pt>
                <c:pt idx="29">
                  <c:v>1886.1024398193199</c:v>
                </c:pt>
                <c:pt idx="30">
                  <c:v>1887.7420549521401</c:v>
                </c:pt>
                <c:pt idx="31">
                  <c:v>1887.9271514396401</c:v>
                </c:pt>
                <c:pt idx="32">
                  <c:v>1886.3215145444101</c:v>
                </c:pt>
                <c:pt idx="33">
                  <c:v>1887.1033710013901</c:v>
                </c:pt>
                <c:pt idx="34">
                  <c:v>1890.28951100566</c:v>
                </c:pt>
                <c:pt idx="35">
                  <c:v>1885.10638066621</c:v>
                </c:pt>
                <c:pt idx="36">
                  <c:v>1888.22082493377</c:v>
                </c:pt>
                <c:pt idx="37">
                  <c:v>1886.8596744336701</c:v>
                </c:pt>
                <c:pt idx="38">
                  <c:v>1887.3179115292701</c:v>
                </c:pt>
                <c:pt idx="39">
                  <c:v>1888.2790432970701</c:v>
                </c:pt>
                <c:pt idx="40">
                  <c:v>1883.0245603544499</c:v>
                </c:pt>
                <c:pt idx="41">
                  <c:v>1878.45124921463</c:v>
                </c:pt>
                <c:pt idx="42">
                  <c:v>1880.9205876173701</c:v>
                </c:pt>
                <c:pt idx="43">
                  <c:v>1881.4007995716199</c:v>
                </c:pt>
                <c:pt idx="44">
                  <c:v>1885.5749073286499</c:v>
                </c:pt>
                <c:pt idx="45">
                  <c:v>1888.569852907</c:v>
                </c:pt>
                <c:pt idx="46">
                  <c:v>1882.91588765809</c:v>
                </c:pt>
                <c:pt idx="47">
                  <c:v>1886.0871918079899</c:v>
                </c:pt>
                <c:pt idx="48">
                  <c:v>1888.38118690234</c:v>
                </c:pt>
                <c:pt idx="49">
                  <c:v>1887.9344214759899</c:v>
                </c:pt>
                <c:pt idx="50">
                  <c:v>1888.5600525125701</c:v>
                </c:pt>
                <c:pt idx="51">
                  <c:v>1888.4619342523399</c:v>
                </c:pt>
                <c:pt idx="52">
                  <c:v>1883.9646998112901</c:v>
                </c:pt>
                <c:pt idx="53">
                  <c:v>1890.8708785363699</c:v>
                </c:pt>
                <c:pt idx="54">
                  <c:v>1892.22346511095</c:v>
                </c:pt>
                <c:pt idx="55">
                  <c:v>1891.93897601867</c:v>
                </c:pt>
                <c:pt idx="56">
                  <c:v>1889.4646919987699</c:v>
                </c:pt>
                <c:pt idx="57">
                  <c:v>1887.77607779448</c:v>
                </c:pt>
                <c:pt idx="58">
                  <c:v>1886.29858318326</c:v>
                </c:pt>
                <c:pt idx="59">
                  <c:v>1891.43524227341</c:v>
                </c:pt>
                <c:pt idx="60">
                  <c:v>1889.2352992168501</c:v>
                </c:pt>
                <c:pt idx="61">
                  <c:v>1889.32296476384</c:v>
                </c:pt>
                <c:pt idx="62">
                  <c:v>1890.5309710052099</c:v>
                </c:pt>
                <c:pt idx="63">
                  <c:v>1889.60027873024</c:v>
                </c:pt>
                <c:pt idx="64">
                  <c:v>1888.84304770162</c:v>
                </c:pt>
                <c:pt idx="65">
                  <c:v>1888.84955499335</c:v>
                </c:pt>
                <c:pt idx="66">
                  <c:v>1886.2155662662999</c:v>
                </c:pt>
                <c:pt idx="67">
                  <c:v>1886.2093712247499</c:v>
                </c:pt>
                <c:pt idx="68">
                  <c:v>1884.8811127542499</c:v>
                </c:pt>
                <c:pt idx="69">
                  <c:v>1878.4312521366301</c:v>
                </c:pt>
                <c:pt idx="70">
                  <c:v>1881.6565596036601</c:v>
                </c:pt>
                <c:pt idx="71">
                  <c:v>1885.0925934941599</c:v>
                </c:pt>
                <c:pt idx="72">
                  <c:v>1887.3107272561101</c:v>
                </c:pt>
                <c:pt idx="73">
                  <c:v>1889.5323145222801</c:v>
                </c:pt>
                <c:pt idx="74">
                  <c:v>1888.9246831887899</c:v>
                </c:pt>
                <c:pt idx="75">
                  <c:v>1884.1878811051999</c:v>
                </c:pt>
                <c:pt idx="76">
                  <c:v>1889.71636366146</c:v>
                </c:pt>
                <c:pt idx="77">
                  <c:v>1886.7270049420799</c:v>
                </c:pt>
                <c:pt idx="78">
                  <c:v>1883.8927734952499</c:v>
                </c:pt>
                <c:pt idx="79">
                  <c:v>1883.54364384224</c:v>
                </c:pt>
                <c:pt idx="80">
                  <c:v>1881.3679933480701</c:v>
                </c:pt>
                <c:pt idx="81">
                  <c:v>1879.5694478176099</c:v>
                </c:pt>
                <c:pt idx="82">
                  <c:v>1884.1070342880701</c:v>
                </c:pt>
                <c:pt idx="83">
                  <c:v>1883.4184621941699</c:v>
                </c:pt>
                <c:pt idx="84">
                  <c:v>1886.65215561889</c:v>
                </c:pt>
                <c:pt idx="85">
                  <c:v>1885.6428927516699</c:v>
                </c:pt>
                <c:pt idx="86">
                  <c:v>1881.2440756322701</c:v>
                </c:pt>
                <c:pt idx="87">
                  <c:v>1882.0514206789101</c:v>
                </c:pt>
                <c:pt idx="88">
                  <c:v>1883.90300481247</c:v>
                </c:pt>
                <c:pt idx="89">
                  <c:v>1883.8316468379901</c:v>
                </c:pt>
                <c:pt idx="90">
                  <c:v>1885.83900419734</c:v>
                </c:pt>
                <c:pt idx="91">
                  <c:v>1881.89872862522</c:v>
                </c:pt>
                <c:pt idx="92">
                  <c:v>1879.4981532884899</c:v>
                </c:pt>
                <c:pt idx="93">
                  <c:v>1887.43234802762</c:v>
                </c:pt>
                <c:pt idx="94">
                  <c:v>1888.57739103774</c:v>
                </c:pt>
                <c:pt idx="95">
                  <c:v>1892.14677707586</c:v>
                </c:pt>
                <c:pt idx="96">
                  <c:v>1898.28301192497</c:v>
                </c:pt>
                <c:pt idx="97">
                  <c:v>1893.9728969231001</c:v>
                </c:pt>
                <c:pt idx="98">
                  <c:v>1900.0024774868</c:v>
                </c:pt>
                <c:pt idx="99">
                  <c:v>1906.9011256113199</c:v>
                </c:pt>
                <c:pt idx="100">
                  <c:v>1912.0109414004401</c:v>
                </c:pt>
                <c:pt idx="101">
                  <c:v>1922.78462043996</c:v>
                </c:pt>
                <c:pt idx="102">
                  <c:v>1924.1516244193399</c:v>
                </c:pt>
                <c:pt idx="103">
                  <c:v>1923.96484621272</c:v>
                </c:pt>
                <c:pt idx="104">
                  <c:v>1931.98649969694</c:v>
                </c:pt>
                <c:pt idx="105">
                  <c:v>1934.8678328165499</c:v>
                </c:pt>
                <c:pt idx="106">
                  <c:v>1943.7099719938201</c:v>
                </c:pt>
                <c:pt idx="107">
                  <c:v>1933.98573990045</c:v>
                </c:pt>
                <c:pt idx="108">
                  <c:v>1930.18738354626</c:v>
                </c:pt>
                <c:pt idx="109">
                  <c:v>1929.61873472251</c:v>
                </c:pt>
                <c:pt idx="110">
                  <c:v>1926.9316223425301</c:v>
                </c:pt>
                <c:pt idx="111">
                  <c:v>1928.5871602923301</c:v>
                </c:pt>
                <c:pt idx="112">
                  <c:v>1930.29425645007</c:v>
                </c:pt>
                <c:pt idx="113">
                  <c:v>1921.9547654252001</c:v>
                </c:pt>
                <c:pt idx="114">
                  <c:v>1926.9801053681399</c:v>
                </c:pt>
                <c:pt idx="115">
                  <c:v>1922.90998436464</c:v>
                </c:pt>
                <c:pt idx="116">
                  <c:v>1921.90110448878</c:v>
                </c:pt>
                <c:pt idx="117">
                  <c:v>1932.03420124183</c:v>
                </c:pt>
                <c:pt idx="118">
                  <c:v>1930.70298151201</c:v>
                </c:pt>
                <c:pt idx="119">
                  <c:v>1932.4314715389301</c:v>
                </c:pt>
                <c:pt idx="120">
                  <c:v>1936.03854400467</c:v>
                </c:pt>
                <c:pt idx="121">
                  <c:v>1934.12422749139</c:v>
                </c:pt>
                <c:pt idx="122">
                  <c:v>1939.86150832306</c:v>
                </c:pt>
                <c:pt idx="123">
                  <c:v>1949.0001015062401</c:v>
                </c:pt>
                <c:pt idx="124">
                  <c:v>1942.7050373852201</c:v>
                </c:pt>
                <c:pt idx="125">
                  <c:v>1951.59471136394</c:v>
                </c:pt>
                <c:pt idx="126">
                  <c:v>1948.2129973220899</c:v>
                </c:pt>
                <c:pt idx="127">
                  <c:v>1944.9393052936</c:v>
                </c:pt>
                <c:pt idx="128">
                  <c:v>1954.70046115381</c:v>
                </c:pt>
                <c:pt idx="129">
                  <c:v>1955.3418198648901</c:v>
                </c:pt>
                <c:pt idx="130">
                  <c:v>1947.8353846452201</c:v>
                </c:pt>
                <c:pt idx="131">
                  <c:v>1950.7581351875101</c:v>
                </c:pt>
                <c:pt idx="132">
                  <c:v>1944.2835294824299</c:v>
                </c:pt>
                <c:pt idx="133">
                  <c:v>1945.24795798897</c:v>
                </c:pt>
                <c:pt idx="134">
                  <c:v>1955.85851444073</c:v>
                </c:pt>
                <c:pt idx="135">
                  <c:v>1953.36864229247</c:v>
                </c:pt>
                <c:pt idx="136">
                  <c:v>1954.14242889563</c:v>
                </c:pt>
                <c:pt idx="137">
                  <c:v>1959.06100443541</c:v>
                </c:pt>
                <c:pt idx="138">
                  <c:v>1954.6394424114701</c:v>
                </c:pt>
                <c:pt idx="139">
                  <c:v>1956.7839891138201</c:v>
                </c:pt>
                <c:pt idx="140">
                  <c:v>1964.3608582448101</c:v>
                </c:pt>
                <c:pt idx="141">
                  <c:v>1957.92136608853</c:v>
                </c:pt>
                <c:pt idx="142">
                  <c:v>1958.43363494612</c:v>
                </c:pt>
                <c:pt idx="143">
                  <c:v>1957.77526571255</c:v>
                </c:pt>
                <c:pt idx="144">
                  <c:v>1957.58891809077</c:v>
                </c:pt>
                <c:pt idx="145">
                  <c:v>1970.17124687162</c:v>
                </c:pt>
                <c:pt idx="146">
                  <c:v>1973.47291814401</c:v>
                </c:pt>
                <c:pt idx="147">
                  <c:v>1968.35248673351</c:v>
                </c:pt>
                <c:pt idx="148">
                  <c:v>1975.01363763376</c:v>
                </c:pt>
                <c:pt idx="149">
                  <c:v>1972.9181224981701</c:v>
                </c:pt>
                <c:pt idx="150">
                  <c:v>1972.3053641650699</c:v>
                </c:pt>
                <c:pt idx="151">
                  <c:v>1978.79947463389</c:v>
                </c:pt>
                <c:pt idx="152">
                  <c:v>1973.2203554506</c:v>
                </c:pt>
                <c:pt idx="153">
                  <c:v>1972.108853236</c:v>
                </c:pt>
                <c:pt idx="154">
                  <c:v>1977.2965558053399</c:v>
                </c:pt>
                <c:pt idx="155">
                  <c:v>1974.7821441154099</c:v>
                </c:pt>
                <c:pt idx="156">
                  <c:v>1981.71120025151</c:v>
                </c:pt>
                <c:pt idx="157">
                  <c:v>1991.6382564686701</c:v>
                </c:pt>
                <c:pt idx="158">
                  <c:v>1988.60045089032</c:v>
                </c:pt>
                <c:pt idx="159">
                  <c:v>1991.5440903178601</c:v>
                </c:pt>
                <c:pt idx="160">
                  <c:v>1993.2178760475999</c:v>
                </c:pt>
                <c:pt idx="161">
                  <c:v>1988.3822135216401</c:v>
                </c:pt>
                <c:pt idx="162">
                  <c:v>1995.2247657523501</c:v>
                </c:pt>
                <c:pt idx="163">
                  <c:v>1998.02862639862</c:v>
                </c:pt>
                <c:pt idx="164">
                  <c:v>1996.05688214109</c:v>
                </c:pt>
                <c:pt idx="165">
                  <c:v>2010.7407506873001</c:v>
                </c:pt>
                <c:pt idx="166">
                  <c:v>2018.2143910525499</c:v>
                </c:pt>
                <c:pt idx="167">
                  <c:v>2020.3268724357799</c:v>
                </c:pt>
                <c:pt idx="168">
                  <c:v>2023.0040520679399</c:v>
                </c:pt>
                <c:pt idx="169">
                  <c:v>2020.18035160524</c:v>
                </c:pt>
                <c:pt idx="170">
                  <c:v>2018.4161908230501</c:v>
                </c:pt>
                <c:pt idx="171">
                  <c:v>2013.0863347801901</c:v>
                </c:pt>
                <c:pt idx="172">
                  <c:v>1989.71166653399</c:v>
                </c:pt>
                <c:pt idx="173">
                  <c:v>1984.65624485073</c:v>
                </c:pt>
                <c:pt idx="174">
                  <c:v>1987.59485419619</c:v>
                </c:pt>
                <c:pt idx="175">
                  <c:v>1983.9490179857301</c:v>
                </c:pt>
                <c:pt idx="176">
                  <c:v>1978.9314674951499</c:v>
                </c:pt>
                <c:pt idx="177">
                  <c:v>1978.6165405807999</c:v>
                </c:pt>
                <c:pt idx="178">
                  <c:v>1973.0721321398</c:v>
                </c:pt>
                <c:pt idx="179">
                  <c:v>1987.1368335568</c:v>
                </c:pt>
                <c:pt idx="180">
                  <c:v>1981.32749513369</c:v>
                </c:pt>
                <c:pt idx="181">
                  <c:v>1973.42009638591</c:v>
                </c:pt>
                <c:pt idx="182">
                  <c:v>1978.98180727153</c:v>
                </c:pt>
                <c:pt idx="183">
                  <c:v>1983.06941031014</c:v>
                </c:pt>
                <c:pt idx="184">
                  <c:v>1976.09982898361</c:v>
                </c:pt>
                <c:pt idx="185">
                  <c:v>1980.52021919306</c:v>
                </c:pt>
                <c:pt idx="186">
                  <c:v>1977.1813597739999</c:v>
                </c:pt>
                <c:pt idx="187">
                  <c:v>1973.7890930405799</c:v>
                </c:pt>
                <c:pt idx="188">
                  <c:v>1970.2223090545001</c:v>
                </c:pt>
                <c:pt idx="189">
                  <c:v>1965.87155459874</c:v>
                </c:pt>
                <c:pt idx="190">
                  <c:v>1960.48324692039</c:v>
                </c:pt>
                <c:pt idx="191">
                  <c:v>1969.6585174581401</c:v>
                </c:pt>
                <c:pt idx="192">
                  <c:v>1965.69435834044</c:v>
                </c:pt>
                <c:pt idx="193">
                  <c:v>1960.1068863922601</c:v>
                </c:pt>
                <c:pt idx="194">
                  <c:v>1967.12859519022</c:v>
                </c:pt>
                <c:pt idx="195">
                  <c:v>1963.0888030842</c:v>
                </c:pt>
                <c:pt idx="196">
                  <c:v>1973.7514034528499</c:v>
                </c:pt>
                <c:pt idx="197">
                  <c:v>1982.7985085861001</c:v>
                </c:pt>
                <c:pt idx="198">
                  <c:v>1971.5514716037901</c:v>
                </c:pt>
                <c:pt idx="199">
                  <c:v>1976.6144017214699</c:v>
                </c:pt>
                <c:pt idx="200">
                  <c:v>1978.6677825628401</c:v>
                </c:pt>
                <c:pt idx="201">
                  <c:v>1973.4994392935</c:v>
                </c:pt>
                <c:pt idx="202">
                  <c:v>1987.92279233464</c:v>
                </c:pt>
                <c:pt idx="203">
                  <c:v>1970.67709744023</c:v>
                </c:pt>
                <c:pt idx="204">
                  <c:v>1967.0999317175899</c:v>
                </c:pt>
                <c:pt idx="205">
                  <c:v>1974.5045366666</c:v>
                </c:pt>
                <c:pt idx="206">
                  <c:v>1974.50596859032</c:v>
                </c:pt>
                <c:pt idx="207">
                  <c:v>1973.33287949892</c:v>
                </c:pt>
                <c:pt idx="208">
                  <c:v>1978.7959096092</c:v>
                </c:pt>
                <c:pt idx="209">
                  <c:v>1970.7230495072199</c:v>
                </c:pt>
                <c:pt idx="210">
                  <c:v>1978.7933212384901</c:v>
                </c:pt>
                <c:pt idx="211">
                  <c:v>1976.8871758693299</c:v>
                </c:pt>
                <c:pt idx="212">
                  <c:v>1968.1278571646001</c:v>
                </c:pt>
                <c:pt idx="213">
                  <c:v>1972.97656917874</c:v>
                </c:pt>
                <c:pt idx="214">
                  <c:v>1981.13801990312</c:v>
                </c:pt>
                <c:pt idx="215">
                  <c:v>1977.2858917680001</c:v>
                </c:pt>
                <c:pt idx="216">
                  <c:v>1981.5578870470799</c:v>
                </c:pt>
                <c:pt idx="217">
                  <c:v>1978.5717910513899</c:v>
                </c:pt>
                <c:pt idx="218">
                  <c:v>1975.6613878159401</c:v>
                </c:pt>
                <c:pt idx="219">
                  <c:v>1986.0867608552201</c:v>
                </c:pt>
                <c:pt idx="220">
                  <c:v>1980.5879777642599</c:v>
                </c:pt>
                <c:pt idx="221">
                  <c:v>1974.15111801032</c:v>
                </c:pt>
                <c:pt idx="222">
                  <c:v>1977.22048841216</c:v>
                </c:pt>
                <c:pt idx="223">
                  <c:v>1974.46472163504</c:v>
                </c:pt>
                <c:pt idx="224">
                  <c:v>1978.8222938276999</c:v>
                </c:pt>
                <c:pt idx="225">
                  <c:v>1987.5378334120401</c:v>
                </c:pt>
                <c:pt idx="226">
                  <c:v>1984.4457391169699</c:v>
                </c:pt>
                <c:pt idx="227">
                  <c:v>1986.0786040985799</c:v>
                </c:pt>
                <c:pt idx="228">
                  <c:v>1988.6577159045801</c:v>
                </c:pt>
                <c:pt idx="229">
                  <c:v>1981.88950032353</c:v>
                </c:pt>
                <c:pt idx="230">
                  <c:v>1988.1453399434899</c:v>
                </c:pt>
                <c:pt idx="231">
                  <c:v>1990.74227736482</c:v>
                </c:pt>
                <c:pt idx="232">
                  <c:v>1981.5732325812701</c:v>
                </c:pt>
                <c:pt idx="233">
                  <c:v>1982.04571737063</c:v>
                </c:pt>
                <c:pt idx="234">
                  <c:v>1980.4110199803099</c:v>
                </c:pt>
                <c:pt idx="235">
                  <c:v>1976.9786940021199</c:v>
                </c:pt>
                <c:pt idx="236">
                  <c:v>1987.8359742280099</c:v>
                </c:pt>
                <c:pt idx="237">
                  <c:v>1987.34207853721</c:v>
                </c:pt>
                <c:pt idx="238">
                  <c:v>1987.1422852512901</c:v>
                </c:pt>
                <c:pt idx="239">
                  <c:v>1993.7584877904601</c:v>
                </c:pt>
                <c:pt idx="240">
                  <c:v>1993.3992839107</c:v>
                </c:pt>
                <c:pt idx="241">
                  <c:v>1995.4858087867999</c:v>
                </c:pt>
                <c:pt idx="242">
                  <c:v>2001.44409358756</c:v>
                </c:pt>
                <c:pt idx="243">
                  <c:v>1996.0459947966699</c:v>
                </c:pt>
                <c:pt idx="244">
                  <c:v>1995.59277753224</c:v>
                </c:pt>
                <c:pt idx="245">
                  <c:v>1997.6710480491699</c:v>
                </c:pt>
                <c:pt idx="246">
                  <c:v>1991.3152487136699</c:v>
                </c:pt>
                <c:pt idx="247">
                  <c:v>1998.00546407822</c:v>
                </c:pt>
                <c:pt idx="248">
                  <c:v>2000.7955586379501</c:v>
                </c:pt>
                <c:pt idx="249">
                  <c:v>1998.61488137739</c:v>
                </c:pt>
                <c:pt idx="250">
                  <c:v>2000.91830436491</c:v>
                </c:pt>
                <c:pt idx="251">
                  <c:v>1998.46518448761</c:v>
                </c:pt>
                <c:pt idx="252">
                  <c:v>1993.5261000995999</c:v>
                </c:pt>
                <c:pt idx="253">
                  <c:v>2004.3772474565301</c:v>
                </c:pt>
                <c:pt idx="254">
                  <c:v>2000.32736775905</c:v>
                </c:pt>
                <c:pt idx="255">
                  <c:v>2000.6337811445701</c:v>
                </c:pt>
                <c:pt idx="256">
                  <c:v>2003.33001141626</c:v>
                </c:pt>
                <c:pt idx="257">
                  <c:v>2000.6609716865901</c:v>
                </c:pt>
                <c:pt idx="258">
                  <c:v>2002.4347579022599</c:v>
                </c:pt>
                <c:pt idx="259">
                  <c:v>2009.8267852614399</c:v>
                </c:pt>
                <c:pt idx="260">
                  <c:v>2004.68829313944</c:v>
                </c:pt>
                <c:pt idx="261">
                  <c:v>2006.3224472879899</c:v>
                </c:pt>
                <c:pt idx="262">
                  <c:v>2008.1505914067</c:v>
                </c:pt>
                <c:pt idx="263">
                  <c:v>2000.31569516984</c:v>
                </c:pt>
                <c:pt idx="264">
                  <c:v>2006.1747311594199</c:v>
                </c:pt>
                <c:pt idx="265">
                  <c:v>2008.65702726373</c:v>
                </c:pt>
                <c:pt idx="266">
                  <c:v>2005.3761294374499</c:v>
                </c:pt>
                <c:pt idx="267">
                  <c:v>2008.8222316133399</c:v>
                </c:pt>
                <c:pt idx="268">
                  <c:v>2006.76161881847</c:v>
                </c:pt>
                <c:pt idx="269">
                  <c:v>2003.14775424088</c:v>
                </c:pt>
                <c:pt idx="270">
                  <c:v>2017.71123552619</c:v>
                </c:pt>
                <c:pt idx="271">
                  <c:v>2015.73871372842</c:v>
                </c:pt>
                <c:pt idx="272">
                  <c:v>2013.8837648561</c:v>
                </c:pt>
                <c:pt idx="273">
                  <c:v>2016.6828367964899</c:v>
                </c:pt>
                <c:pt idx="274">
                  <c:v>2011.1854626885099</c:v>
                </c:pt>
                <c:pt idx="275">
                  <c:v>2017.6502022283901</c:v>
                </c:pt>
                <c:pt idx="276">
                  <c:v>2024.1271347145901</c:v>
                </c:pt>
                <c:pt idx="277">
                  <c:v>2017.5412162571599</c:v>
                </c:pt>
                <c:pt idx="278">
                  <c:v>2018.1978968292401</c:v>
                </c:pt>
                <c:pt idx="279">
                  <c:v>2021.9020740598</c:v>
                </c:pt>
                <c:pt idx="280">
                  <c:v>2020.75996439343</c:v>
                </c:pt>
                <c:pt idx="281">
                  <c:v>2041.8096354577399</c:v>
                </c:pt>
                <c:pt idx="282">
                  <c:v>2053.4184751584498</c:v>
                </c:pt>
                <c:pt idx="283">
                  <c:v>2047.88806810852</c:v>
                </c:pt>
                <c:pt idx="284">
                  <c:v>2048.8195379567701</c:v>
                </c:pt>
                <c:pt idx="285">
                  <c:v>2046.8266306150399</c:v>
                </c:pt>
                <c:pt idx="286">
                  <c:v>2048.1813357532301</c:v>
                </c:pt>
                <c:pt idx="287">
                  <c:v>2054.66616422477</c:v>
                </c:pt>
                <c:pt idx="288">
                  <c:v>2037.5251792358999</c:v>
                </c:pt>
                <c:pt idx="289">
                  <c:v>2015.9894950309199</c:v>
                </c:pt>
                <c:pt idx="290">
                  <c:v>2018.7960428399799</c:v>
                </c:pt>
                <c:pt idx="291">
                  <c:v>2013.0835926249299</c:v>
                </c:pt>
                <c:pt idx="292">
                  <c:v>2025.1243087694199</c:v>
                </c:pt>
                <c:pt idx="293">
                  <c:v>2028.1593431598201</c:v>
                </c:pt>
                <c:pt idx="294">
                  <c:v>2012.1483520558299</c:v>
                </c:pt>
                <c:pt idx="295">
                  <c:v>2010.91805140266</c:v>
                </c:pt>
                <c:pt idx="296">
                  <c:v>2017.8134705590501</c:v>
                </c:pt>
                <c:pt idx="297">
                  <c:v>2001.52607090986</c:v>
                </c:pt>
                <c:pt idx="298">
                  <c:v>2009.8535379540101</c:v>
                </c:pt>
                <c:pt idx="299">
                  <c:v>2002.32655558637</c:v>
                </c:pt>
                <c:pt idx="300">
                  <c:v>1993.9900698041699</c:v>
                </c:pt>
                <c:pt idx="301">
                  <c:v>2005.8687508656401</c:v>
                </c:pt>
                <c:pt idx="302">
                  <c:v>2006.9554579743301</c:v>
                </c:pt>
                <c:pt idx="303">
                  <c:v>2005.25524361724</c:v>
                </c:pt>
                <c:pt idx="304">
                  <c:v>2021.25433760275</c:v>
                </c:pt>
                <c:pt idx="305">
                  <c:v>2019.0178828892699</c:v>
                </c:pt>
                <c:pt idx="306">
                  <c:v>2016.7525169871799</c:v>
                </c:pt>
                <c:pt idx="307">
                  <c:v>2014.44796398482</c:v>
                </c:pt>
                <c:pt idx="308">
                  <c:v>2006.57807931497</c:v>
                </c:pt>
                <c:pt idx="309">
                  <c:v>2008.2333257227699</c:v>
                </c:pt>
                <c:pt idx="310">
                  <c:v>2013.51984139821</c:v>
                </c:pt>
                <c:pt idx="311">
                  <c:v>1998.61503173046</c:v>
                </c:pt>
                <c:pt idx="312">
                  <c:v>1992.8021067125401</c:v>
                </c:pt>
                <c:pt idx="313">
                  <c:v>1986.0302640581201</c:v>
                </c:pt>
                <c:pt idx="314">
                  <c:v>1971.42584397564</c:v>
                </c:pt>
                <c:pt idx="315">
                  <c:v>1979.3252542119801</c:v>
                </c:pt>
                <c:pt idx="316">
                  <c:v>1972.8207574056701</c:v>
                </c:pt>
                <c:pt idx="317">
                  <c:v>1962.40336942564</c:v>
                </c:pt>
                <c:pt idx="318">
                  <c:v>1975.69197262786</c:v>
                </c:pt>
                <c:pt idx="319">
                  <c:v>1976.0168104112299</c:v>
                </c:pt>
                <c:pt idx="320">
                  <c:v>1974.4983961841799</c:v>
                </c:pt>
                <c:pt idx="321">
                  <c:v>1995.1304195763501</c:v>
                </c:pt>
                <c:pt idx="322">
                  <c:v>1989.5640861402401</c:v>
                </c:pt>
                <c:pt idx="323">
                  <c:v>1994.40164248371</c:v>
                </c:pt>
                <c:pt idx="324">
                  <c:v>2000.08700499048</c:v>
                </c:pt>
                <c:pt idx="325">
                  <c:v>1987.3506479366299</c:v>
                </c:pt>
                <c:pt idx="326">
                  <c:v>1989.0399716793399</c:v>
                </c:pt>
                <c:pt idx="327">
                  <c:v>1995.19076900237</c:v>
                </c:pt>
                <c:pt idx="328">
                  <c:v>1986.31801187933</c:v>
                </c:pt>
                <c:pt idx="329">
                  <c:v>1985.7250515388</c:v>
                </c:pt>
                <c:pt idx="330">
                  <c:v>1982.5237171981901</c:v>
                </c:pt>
                <c:pt idx="331">
                  <c:v>1969.47568541601</c:v>
                </c:pt>
                <c:pt idx="332">
                  <c:v>1975.1768706846999</c:v>
                </c:pt>
                <c:pt idx="333">
                  <c:v>1980.3816680919899</c:v>
                </c:pt>
                <c:pt idx="334">
                  <c:v>1973.8960280720401</c:v>
                </c:pt>
                <c:pt idx="335">
                  <c:v>1976.3794376094199</c:v>
                </c:pt>
                <c:pt idx="336">
                  <c:v>1974.8729591556501</c:v>
                </c:pt>
                <c:pt idx="337">
                  <c:v>1968.8809633928299</c:v>
                </c:pt>
                <c:pt idx="338">
                  <c:v>1980.1262229548799</c:v>
                </c:pt>
                <c:pt idx="339">
                  <c:v>1983.5930969175199</c:v>
                </c:pt>
                <c:pt idx="340">
                  <c:v>1977.49013796033</c:v>
                </c:pt>
                <c:pt idx="341">
                  <c:v>1984.7833057182299</c:v>
                </c:pt>
                <c:pt idx="342">
                  <c:v>1977.9920713280201</c:v>
                </c:pt>
                <c:pt idx="343">
                  <c:v>1979.8525385410501</c:v>
                </c:pt>
                <c:pt idx="344">
                  <c:v>1987.13021959612</c:v>
                </c:pt>
                <c:pt idx="345">
                  <c:v>1979.1406664379799</c:v>
                </c:pt>
                <c:pt idx="346">
                  <c:v>1978.7513220467999</c:v>
                </c:pt>
                <c:pt idx="347">
                  <c:v>1979.8965724571699</c:v>
                </c:pt>
                <c:pt idx="348">
                  <c:v>1971.92516852526</c:v>
                </c:pt>
                <c:pt idx="349">
                  <c:v>1982.3663129290601</c:v>
                </c:pt>
                <c:pt idx="350">
                  <c:v>1984.4410196297499</c:v>
                </c:pt>
                <c:pt idx="351">
                  <c:v>1982.5231774726601</c:v>
                </c:pt>
                <c:pt idx="352">
                  <c:v>1991.3282646682301</c:v>
                </c:pt>
                <c:pt idx="353">
                  <c:v>1994.26719972401</c:v>
                </c:pt>
                <c:pt idx="354">
                  <c:v>1989.15773799522</c:v>
                </c:pt>
                <c:pt idx="355">
                  <c:v>2000.3863310491099</c:v>
                </c:pt>
                <c:pt idx="356">
                  <c:v>1998.6132263760701</c:v>
                </c:pt>
                <c:pt idx="357">
                  <c:v>1994.42336621358</c:v>
                </c:pt>
                <c:pt idx="358">
                  <c:v>1996.9815770835301</c:v>
                </c:pt>
                <c:pt idx="359">
                  <c:v>1993.4012831273801</c:v>
                </c:pt>
                <c:pt idx="360">
                  <c:v>1994.3648738770801</c:v>
                </c:pt>
                <c:pt idx="361">
                  <c:v>2001.45807891666</c:v>
                </c:pt>
                <c:pt idx="362">
                  <c:v>1991.96982976864</c:v>
                </c:pt>
                <c:pt idx="363">
                  <c:v>1995.2093950390199</c:v>
                </c:pt>
                <c:pt idx="364">
                  <c:v>1997.60499668485</c:v>
                </c:pt>
                <c:pt idx="365">
                  <c:v>1990.0930324042599</c:v>
                </c:pt>
                <c:pt idx="366">
                  <c:v>1998.1217318971501</c:v>
                </c:pt>
                <c:pt idx="367">
                  <c:v>1998.3348479389899</c:v>
                </c:pt>
                <c:pt idx="368">
                  <c:v>1994.1874234945899</c:v>
                </c:pt>
                <c:pt idx="369">
                  <c:v>2005.8407441148299</c:v>
                </c:pt>
                <c:pt idx="370">
                  <c:v>2003.10596764773</c:v>
                </c:pt>
                <c:pt idx="371">
                  <c:v>2002.52821659094</c:v>
                </c:pt>
                <c:pt idx="372">
                  <c:v>2017.22977219413</c:v>
                </c:pt>
                <c:pt idx="373">
                  <c:v>2014.0113853252999</c:v>
                </c:pt>
                <c:pt idx="374">
                  <c:v>2013.2343248508901</c:v>
                </c:pt>
                <c:pt idx="375">
                  <c:v>2017.5146551506</c:v>
                </c:pt>
                <c:pt idx="376">
                  <c:v>2011.83311394829</c:v>
                </c:pt>
                <c:pt idx="377">
                  <c:v>2012.59668376122</c:v>
                </c:pt>
                <c:pt idx="378">
                  <c:v>2018.1801467062801</c:v>
                </c:pt>
                <c:pt idx="379">
                  <c:v>2012.7364367673799</c:v>
                </c:pt>
                <c:pt idx="380">
                  <c:v>2012.3268632992699</c:v>
                </c:pt>
                <c:pt idx="381">
                  <c:v>2013.04060416164</c:v>
                </c:pt>
                <c:pt idx="382">
                  <c:v>2007.8288234398599</c:v>
                </c:pt>
                <c:pt idx="383">
                  <c:v>2013.2084463997101</c:v>
                </c:pt>
                <c:pt idx="384">
                  <c:v>2018.1755500754</c:v>
                </c:pt>
                <c:pt idx="385">
                  <c:v>2012.2915001751501</c:v>
                </c:pt>
                <c:pt idx="386">
                  <c:v>2016.4801812759599</c:v>
                </c:pt>
                <c:pt idx="387">
                  <c:v>2016.4636874625501</c:v>
                </c:pt>
                <c:pt idx="388">
                  <c:v>2011.9901456407499</c:v>
                </c:pt>
                <c:pt idx="389">
                  <c:v>2023.6578796188001</c:v>
                </c:pt>
                <c:pt idx="390">
                  <c:v>2022.27159976395</c:v>
                </c:pt>
                <c:pt idx="391">
                  <c:v>2020.25802581367</c:v>
                </c:pt>
                <c:pt idx="392">
                  <c:v>2023.7867262485699</c:v>
                </c:pt>
                <c:pt idx="393">
                  <c:v>2023.77337611489</c:v>
                </c:pt>
                <c:pt idx="394">
                  <c:v>2022.7301268972999</c:v>
                </c:pt>
                <c:pt idx="395">
                  <c:v>2032.42271412526</c:v>
                </c:pt>
                <c:pt idx="396">
                  <c:v>2024.83031936978</c:v>
                </c:pt>
                <c:pt idx="397">
                  <c:v>2024.32585853042</c:v>
                </c:pt>
                <c:pt idx="398">
                  <c:v>2023.0002738241801</c:v>
                </c:pt>
                <c:pt idx="399">
                  <c:v>2017.10507064027</c:v>
                </c:pt>
                <c:pt idx="400">
                  <c:v>2021.3105006196399</c:v>
                </c:pt>
                <c:pt idx="401">
                  <c:v>2028.05588851171</c:v>
                </c:pt>
                <c:pt idx="402">
                  <c:v>2022.3787553545601</c:v>
                </c:pt>
                <c:pt idx="403">
                  <c:v>2025.0501318470399</c:v>
                </c:pt>
                <c:pt idx="404">
                  <c:v>2020.2351094921701</c:v>
                </c:pt>
                <c:pt idx="405">
                  <c:v>2017.3276943276901</c:v>
                </c:pt>
                <c:pt idx="406">
                  <c:v>2028.9795128054</c:v>
                </c:pt>
                <c:pt idx="407">
                  <c:v>2022.1003990535901</c:v>
                </c:pt>
                <c:pt idx="408">
                  <c:v>2018.33090403292</c:v>
                </c:pt>
                <c:pt idx="409">
                  <c:v>2020.0900145273499</c:v>
                </c:pt>
                <c:pt idx="410">
                  <c:v>2014.35206875735</c:v>
                </c:pt>
                <c:pt idx="411">
                  <c:v>2019.7170600991701</c:v>
                </c:pt>
                <c:pt idx="412">
                  <c:v>2026.46942933949</c:v>
                </c:pt>
                <c:pt idx="413">
                  <c:v>2018.0052161297399</c:v>
                </c:pt>
                <c:pt idx="414">
                  <c:v>2020.57822224148</c:v>
                </c:pt>
                <c:pt idx="415">
                  <c:v>2023.1677859854401</c:v>
                </c:pt>
                <c:pt idx="416">
                  <c:v>2017.9522551638299</c:v>
                </c:pt>
                <c:pt idx="417">
                  <c:v>2029.47463525085</c:v>
                </c:pt>
                <c:pt idx="418">
                  <c:v>2030.26241686865</c:v>
                </c:pt>
                <c:pt idx="419">
                  <c:v>2026.3223383099601</c:v>
                </c:pt>
                <c:pt idx="420">
                  <c:v>2030.6633018394</c:v>
                </c:pt>
                <c:pt idx="421">
                  <c:v>2027.88828327444</c:v>
                </c:pt>
                <c:pt idx="422">
                  <c:v>2022.89421903227</c:v>
                </c:pt>
                <c:pt idx="423">
                  <c:v>2031.4121050056301</c:v>
                </c:pt>
                <c:pt idx="424">
                  <c:v>2025.6587874399099</c:v>
                </c:pt>
                <c:pt idx="425">
                  <c:v>2024.2612517594901</c:v>
                </c:pt>
                <c:pt idx="426">
                  <c:v>2027.5655320721301</c:v>
                </c:pt>
                <c:pt idx="427">
                  <c:v>2025.01981541538</c:v>
                </c:pt>
                <c:pt idx="428">
                  <c:v>2030.05190760549</c:v>
                </c:pt>
                <c:pt idx="429">
                  <c:v>2038.51638669265</c:v>
                </c:pt>
                <c:pt idx="430">
                  <c:v>2035.4906703101501</c:v>
                </c:pt>
                <c:pt idx="431">
                  <c:v>2037.37599174871</c:v>
                </c:pt>
                <c:pt idx="432">
                  <c:v>2040.2633678162399</c:v>
                </c:pt>
                <c:pt idx="433">
                  <c:v>2034.8164167453999</c:v>
                </c:pt>
                <c:pt idx="434">
                  <c:v>2044.7118845419</c:v>
                </c:pt>
                <c:pt idx="435">
                  <c:v>2046.26884945442</c:v>
                </c:pt>
                <c:pt idx="436">
                  <c:v>2042.0214852935901</c:v>
                </c:pt>
                <c:pt idx="437">
                  <c:v>2047.87719951089</c:v>
                </c:pt>
                <c:pt idx="438">
                  <c:v>2048.6110762619701</c:v>
                </c:pt>
                <c:pt idx="439">
                  <c:v>2044.6837020513599</c:v>
                </c:pt>
                <c:pt idx="440">
                  <c:v>2057.1057409832702</c:v>
                </c:pt>
                <c:pt idx="441">
                  <c:v>2052.5045594205699</c:v>
                </c:pt>
                <c:pt idx="442">
                  <c:v>2051.3179437736098</c:v>
                </c:pt>
                <c:pt idx="443">
                  <c:v>2054.50121775978</c:v>
                </c:pt>
                <c:pt idx="444">
                  <c:v>2050.2236326560601</c:v>
                </c:pt>
                <c:pt idx="445">
                  <c:v>2050.6069936284798</c:v>
                </c:pt>
                <c:pt idx="446">
                  <c:v>2060.1525348733499</c:v>
                </c:pt>
                <c:pt idx="447">
                  <c:v>2051.1373452255798</c:v>
                </c:pt>
                <c:pt idx="448">
                  <c:v>2050.9391924681199</c:v>
                </c:pt>
                <c:pt idx="449">
                  <c:v>2051.9376994194599</c:v>
                </c:pt>
                <c:pt idx="450">
                  <c:v>2046.3853742296501</c:v>
                </c:pt>
                <c:pt idx="451">
                  <c:v>2050.9180140715798</c:v>
                </c:pt>
                <c:pt idx="452">
                  <c:v>2054.7295323231601</c:v>
                </c:pt>
                <c:pt idx="453">
                  <c:v>2044.37177747396</c:v>
                </c:pt>
                <c:pt idx="454">
                  <c:v>2048.4614059811302</c:v>
                </c:pt>
                <c:pt idx="455">
                  <c:v>2046.0646085860701</c:v>
                </c:pt>
                <c:pt idx="456">
                  <c:v>2039.2246981527201</c:v>
                </c:pt>
                <c:pt idx="457">
                  <c:v>2049.19888867587</c:v>
                </c:pt>
                <c:pt idx="458">
                  <c:v>2049.25528997434</c:v>
                </c:pt>
                <c:pt idx="459">
                  <c:v>2045.96217157461</c:v>
                </c:pt>
                <c:pt idx="460">
                  <c:v>2053.2060809837799</c:v>
                </c:pt>
                <c:pt idx="461">
                  <c:v>2046.6731001620701</c:v>
                </c:pt>
                <c:pt idx="462">
                  <c:v>2048.82826452073</c:v>
                </c:pt>
                <c:pt idx="463">
                  <c:v>2059.3031004623799</c:v>
                </c:pt>
                <c:pt idx="464">
                  <c:v>2052.5113617823599</c:v>
                </c:pt>
                <c:pt idx="465">
                  <c:v>2049.2788306453399</c:v>
                </c:pt>
                <c:pt idx="466">
                  <c:v>2048.31549399195</c:v>
                </c:pt>
                <c:pt idx="467">
                  <c:v>2042.88576379447</c:v>
                </c:pt>
                <c:pt idx="468">
                  <c:v>2052.1681302981001</c:v>
                </c:pt>
                <c:pt idx="469">
                  <c:v>2057.2117651509898</c:v>
                </c:pt>
                <c:pt idx="470">
                  <c:v>2046.33196547225</c:v>
                </c:pt>
                <c:pt idx="471">
                  <c:v>2045.26232760534</c:v>
                </c:pt>
                <c:pt idx="472">
                  <c:v>2043.78325808818</c:v>
                </c:pt>
                <c:pt idx="473">
                  <c:v>2041.00156546837</c:v>
                </c:pt>
                <c:pt idx="474">
                  <c:v>2049.38160088422</c:v>
                </c:pt>
                <c:pt idx="475">
                  <c:v>2047.20513025643</c:v>
                </c:pt>
                <c:pt idx="476">
                  <c:v>2042.6570285222001</c:v>
                </c:pt>
                <c:pt idx="477">
                  <c:v>2049.8436492803098</c:v>
                </c:pt>
                <c:pt idx="478">
                  <c:v>2048.4985216863201</c:v>
                </c:pt>
                <c:pt idx="479">
                  <c:v>2048.5296742116702</c:v>
                </c:pt>
                <c:pt idx="480">
                  <c:v>2056.2314640352201</c:v>
                </c:pt>
                <c:pt idx="481">
                  <c:v>2047.1556568149899</c:v>
                </c:pt>
                <c:pt idx="482">
                  <c:v>2044.3835047464599</c:v>
                </c:pt>
                <c:pt idx="483">
                  <c:v>2044.93731873455</c:v>
                </c:pt>
                <c:pt idx="484">
                  <c:v>2038.1078639438999</c:v>
                </c:pt>
                <c:pt idx="485">
                  <c:v>2043.75999042495</c:v>
                </c:pt>
                <c:pt idx="486">
                  <c:v>2048.5211333451698</c:v>
                </c:pt>
                <c:pt idx="487">
                  <c:v>2040.5472732558801</c:v>
                </c:pt>
                <c:pt idx="488">
                  <c:v>2041.9410969391499</c:v>
                </c:pt>
                <c:pt idx="489">
                  <c:v>2038.4062226588701</c:v>
                </c:pt>
                <c:pt idx="490">
                  <c:v>2030.3607692830799</c:v>
                </c:pt>
                <c:pt idx="491">
                  <c:v>2035.2200413124001</c:v>
                </c:pt>
                <c:pt idx="492">
                  <c:v>2032.6494551593501</c:v>
                </c:pt>
                <c:pt idx="493">
                  <c:v>2026.0624047249501</c:v>
                </c:pt>
                <c:pt idx="494">
                  <c:v>2028.3513954627001</c:v>
                </c:pt>
                <c:pt idx="495">
                  <c:v>2025.32061598465</c:v>
                </c:pt>
                <c:pt idx="496">
                  <c:v>2026.19210768626</c:v>
                </c:pt>
                <c:pt idx="497">
                  <c:v>2037.5342497071499</c:v>
                </c:pt>
                <c:pt idx="498">
                  <c:v>2033.0137764403501</c:v>
                </c:pt>
                <c:pt idx="499">
                  <c:v>2033.9611609790099</c:v>
                </c:pt>
                <c:pt idx="500">
                  <c:v>2036.29063401128</c:v>
                </c:pt>
                <c:pt idx="501">
                  <c:v>2031.02905377307</c:v>
                </c:pt>
                <c:pt idx="502">
                  <c:v>2037.3665659886699</c:v>
                </c:pt>
                <c:pt idx="503">
                  <c:v>2040.25657364837</c:v>
                </c:pt>
                <c:pt idx="504">
                  <c:v>2034.2535116988099</c:v>
                </c:pt>
                <c:pt idx="505">
                  <c:v>2038.9223373396501</c:v>
                </c:pt>
                <c:pt idx="506">
                  <c:v>2034.8227434482999</c:v>
                </c:pt>
                <c:pt idx="507">
                  <c:v>2028.95585644998</c:v>
                </c:pt>
                <c:pt idx="508">
                  <c:v>2039.2337994849399</c:v>
                </c:pt>
                <c:pt idx="509">
                  <c:v>2037.11557087251</c:v>
                </c:pt>
                <c:pt idx="510">
                  <c:v>2035.8105476836499</c:v>
                </c:pt>
                <c:pt idx="511">
                  <c:v>2037.1382308642201</c:v>
                </c:pt>
                <c:pt idx="512">
                  <c:v>2031.81541745963</c:v>
                </c:pt>
                <c:pt idx="513">
                  <c:v>2033.3006308951001</c:v>
                </c:pt>
                <c:pt idx="514">
                  <c:v>2043.2036112992</c:v>
                </c:pt>
                <c:pt idx="515">
                  <c:v>2033.31168502846</c:v>
                </c:pt>
                <c:pt idx="516">
                  <c:v>2031.29416143507</c:v>
                </c:pt>
                <c:pt idx="517">
                  <c:v>2029.30795746883</c:v>
                </c:pt>
                <c:pt idx="518">
                  <c:v>2023.4400548518399</c:v>
                </c:pt>
                <c:pt idx="519">
                  <c:v>2028.31570681681</c:v>
                </c:pt>
                <c:pt idx="520">
                  <c:v>2031.26067827776</c:v>
                </c:pt>
                <c:pt idx="521">
                  <c:v>2024.24767793757</c:v>
                </c:pt>
                <c:pt idx="522">
                  <c:v>2029.85907595598</c:v>
                </c:pt>
                <c:pt idx="523">
                  <c:v>2028.64109536208</c:v>
                </c:pt>
                <c:pt idx="524">
                  <c:v>2024.16547944065</c:v>
                </c:pt>
                <c:pt idx="525">
                  <c:v>2034.46006648768</c:v>
                </c:pt>
                <c:pt idx="526">
                  <c:v>2027.36029452859</c:v>
                </c:pt>
                <c:pt idx="527">
                  <c:v>2021.53563080868</c:v>
                </c:pt>
                <c:pt idx="528">
                  <c:v>2025.2757324530301</c:v>
                </c:pt>
                <c:pt idx="529">
                  <c:v>2020.1078630343</c:v>
                </c:pt>
                <c:pt idx="530">
                  <c:v>2019.7373027245401</c:v>
                </c:pt>
                <c:pt idx="531">
                  <c:v>2030.83718785732</c:v>
                </c:pt>
                <c:pt idx="532">
                  <c:v>2021.17603523159</c:v>
                </c:pt>
                <c:pt idx="533">
                  <c:v>2026.5213135745801</c:v>
                </c:pt>
                <c:pt idx="534">
                  <c:v>2029.4020999121001</c:v>
                </c:pt>
                <c:pt idx="535">
                  <c:v>2025.6808254068701</c:v>
                </c:pt>
                <c:pt idx="536">
                  <c:v>2035.5254470346699</c:v>
                </c:pt>
                <c:pt idx="537">
                  <c:v>2042.3845214578701</c:v>
                </c:pt>
                <c:pt idx="538">
                  <c:v>2034.0549065647399</c:v>
                </c:pt>
                <c:pt idx="539">
                  <c:v>2034.7937474548501</c:v>
                </c:pt>
                <c:pt idx="540">
                  <c:v>2032.05884720216</c:v>
                </c:pt>
                <c:pt idx="541">
                  <c:v>2027.50208468663</c:v>
                </c:pt>
                <c:pt idx="542">
                  <c:v>2035.1765370865501</c:v>
                </c:pt>
                <c:pt idx="543">
                  <c:v>2030.86914114776</c:v>
                </c:pt>
                <c:pt idx="544">
                  <c:v>2023.45886090566</c:v>
                </c:pt>
                <c:pt idx="545">
                  <c:v>2025.62709979945</c:v>
                </c:pt>
                <c:pt idx="546">
                  <c:v>2023.8785266079001</c:v>
                </c:pt>
                <c:pt idx="547">
                  <c:v>2028.0765508581801</c:v>
                </c:pt>
                <c:pt idx="548">
                  <c:v>2034.0091161113201</c:v>
                </c:pt>
                <c:pt idx="549">
                  <c:v>2025.4048639119901</c:v>
                </c:pt>
                <c:pt idx="550">
                  <c:v>2019.5943494345599</c:v>
                </c:pt>
                <c:pt idx="551">
                  <c:v>2023.04853149926</c:v>
                </c:pt>
                <c:pt idx="552">
                  <c:v>2018.7997580324</c:v>
                </c:pt>
                <c:pt idx="553">
                  <c:v>2024.11747016343</c:v>
                </c:pt>
                <c:pt idx="554">
                  <c:v>2029.1312011037001</c:v>
                </c:pt>
                <c:pt idx="555">
                  <c:v>2027.4912714126101</c:v>
                </c:pt>
                <c:pt idx="556">
                  <c:v>2027.7137232090699</c:v>
                </c:pt>
                <c:pt idx="557">
                  <c:v>2026.7870399185001</c:v>
                </c:pt>
                <c:pt idx="558">
                  <c:v>2019.31201813692</c:v>
                </c:pt>
                <c:pt idx="559">
                  <c:v>2029.2719236381599</c:v>
                </c:pt>
                <c:pt idx="560">
                  <c:v>2032.4924202013599</c:v>
                </c:pt>
                <c:pt idx="561">
                  <c:v>2020.17756316039</c:v>
                </c:pt>
                <c:pt idx="562">
                  <c:v>2014.5566475401599</c:v>
                </c:pt>
                <c:pt idx="563">
                  <c:v>2012.1792676889399</c:v>
                </c:pt>
                <c:pt idx="564">
                  <c:v>2012.91452956951</c:v>
                </c:pt>
                <c:pt idx="565">
                  <c:v>2021.01664119876</c:v>
                </c:pt>
                <c:pt idx="566">
                  <c:v>2011.9646283295699</c:v>
                </c:pt>
                <c:pt idx="567">
                  <c:v>2007.18618275055</c:v>
                </c:pt>
                <c:pt idx="568">
                  <c:v>2013.53551944113</c:v>
                </c:pt>
                <c:pt idx="569">
                  <c:v>2013.12010987185</c:v>
                </c:pt>
                <c:pt idx="570">
                  <c:v>2015.6919418310299</c:v>
                </c:pt>
                <c:pt idx="571">
                  <c:v>2023.42906516978</c:v>
                </c:pt>
                <c:pt idx="572">
                  <c:v>2017.30923054864</c:v>
                </c:pt>
                <c:pt idx="573">
                  <c:v>2022.4686375725</c:v>
                </c:pt>
                <c:pt idx="574">
                  <c:v>2020.9685106566899</c:v>
                </c:pt>
                <c:pt idx="575">
                  <c:v>2017.4953213399899</c:v>
                </c:pt>
                <c:pt idx="576">
                  <c:v>2027.8721593000801</c:v>
                </c:pt>
                <c:pt idx="577">
                  <c:v>2032.9305266409699</c:v>
                </c:pt>
                <c:pt idx="578">
                  <c:v>2029.20120091692</c:v>
                </c:pt>
                <c:pt idx="579">
                  <c:v>2040.3065375169599</c:v>
                </c:pt>
                <c:pt idx="580">
                  <c:v>2038.7304116287901</c:v>
                </c:pt>
                <c:pt idx="581">
                  <c:v>2041.53620025552</c:v>
                </c:pt>
                <c:pt idx="582">
                  <c:v>2047.33793690574</c:v>
                </c:pt>
                <c:pt idx="583">
                  <c:v>2041.2923932290701</c:v>
                </c:pt>
                <c:pt idx="584">
                  <c:v>2038.3240779456801</c:v>
                </c:pt>
                <c:pt idx="585">
                  <c:v>2034.4487737337399</c:v>
                </c:pt>
                <c:pt idx="586">
                  <c:v>2021.9650397774799</c:v>
                </c:pt>
                <c:pt idx="587">
                  <c:v>2024.45909352392</c:v>
                </c:pt>
                <c:pt idx="588">
                  <c:v>2022.42025438273</c:v>
                </c:pt>
                <c:pt idx="589">
                  <c:v>2006.77422069161</c:v>
                </c:pt>
                <c:pt idx="590">
                  <c:v>2011.9514047692701</c:v>
                </c:pt>
                <c:pt idx="591">
                  <c:v>2010.9258567435299</c:v>
                </c:pt>
                <c:pt idx="592">
                  <c:v>2009.1836463782699</c:v>
                </c:pt>
                <c:pt idx="593">
                  <c:v>2015.12388967266</c:v>
                </c:pt>
                <c:pt idx="594">
                  <c:v>2016.4584084273799</c:v>
                </c:pt>
                <c:pt idx="595">
                  <c:v>2011.2858467481799</c:v>
                </c:pt>
                <c:pt idx="596">
                  <c:v>2026.23640095153</c:v>
                </c:pt>
                <c:pt idx="597">
                  <c:v>2014.61062283197</c:v>
                </c:pt>
                <c:pt idx="598">
                  <c:v>2015.6348402009201</c:v>
                </c:pt>
                <c:pt idx="599">
                  <c:v>2025.12174653805</c:v>
                </c:pt>
                <c:pt idx="600">
                  <c:v>2017.4186905695401</c:v>
                </c:pt>
                <c:pt idx="601">
                  <c:v>2014.2668484737201</c:v>
                </c:pt>
                <c:pt idx="602">
                  <c:v>2026.79831547347</c:v>
                </c:pt>
                <c:pt idx="603">
                  <c:v>2019.1041653581999</c:v>
                </c:pt>
                <c:pt idx="604">
                  <c:v>2032.8957874488101</c:v>
                </c:pt>
                <c:pt idx="605">
                  <c:v>2038.8725357830499</c:v>
                </c:pt>
                <c:pt idx="606">
                  <c:v>2034.06275364261</c:v>
                </c:pt>
                <c:pt idx="607">
                  <c:v>2042.48764738456</c:v>
                </c:pt>
                <c:pt idx="608">
                  <c:v>2045.47444968945</c:v>
                </c:pt>
                <c:pt idx="609">
                  <c:v>2038.8577772429201</c:v>
                </c:pt>
                <c:pt idx="610">
                  <c:v>2048.3198209554198</c:v>
                </c:pt>
                <c:pt idx="611">
                  <c:v>2043.0525981154599</c:v>
                </c:pt>
                <c:pt idx="612">
                  <c:v>2034.8083480730199</c:v>
                </c:pt>
                <c:pt idx="613">
                  <c:v>2037.3343967357901</c:v>
                </c:pt>
                <c:pt idx="614">
                  <c:v>2028.98709032021</c:v>
                </c:pt>
                <c:pt idx="615">
                  <c:v>2024.41000713374</c:v>
                </c:pt>
                <c:pt idx="616">
                  <c:v>2030.8888355091101</c:v>
                </c:pt>
                <c:pt idx="617">
                  <c:v>2017.80137316382</c:v>
                </c:pt>
                <c:pt idx="618">
                  <c:v>2019.3825571734001</c:v>
                </c:pt>
                <c:pt idx="619">
                  <c:v>2019.2400172882201</c:v>
                </c:pt>
                <c:pt idx="620">
                  <c:v>2009.7627512177301</c:v>
                </c:pt>
                <c:pt idx="621">
                  <c:v>2018.0677475309001</c:v>
                </c:pt>
                <c:pt idx="622">
                  <c:v>2017.12402497681</c:v>
                </c:pt>
                <c:pt idx="623">
                  <c:v>2013.7800407438699</c:v>
                </c:pt>
                <c:pt idx="624">
                  <c:v>2028.5308661890001</c:v>
                </c:pt>
                <c:pt idx="625">
                  <c:v>2021.59550105382</c:v>
                </c:pt>
                <c:pt idx="626">
                  <c:v>2014.1989523458799</c:v>
                </c:pt>
                <c:pt idx="627">
                  <c:v>2028.0270413098399</c:v>
                </c:pt>
                <c:pt idx="628">
                  <c:v>2021.7118559851799</c:v>
                </c:pt>
                <c:pt idx="629">
                  <c:v>2019.9590005924199</c:v>
                </c:pt>
                <c:pt idx="630">
                  <c:v>2005.6470659198001</c:v>
                </c:pt>
                <c:pt idx="631">
                  <c:v>1998.96919471146</c:v>
                </c:pt>
                <c:pt idx="632">
                  <c:v>1998.0733954801001</c:v>
                </c:pt>
                <c:pt idx="633">
                  <c:v>2010.60063381586</c:v>
                </c:pt>
                <c:pt idx="634">
                  <c:v>2007.46702452659</c:v>
                </c:pt>
                <c:pt idx="635">
                  <c:v>2013.0854551202799</c:v>
                </c:pt>
                <c:pt idx="636">
                  <c:v>2013.3278013307599</c:v>
                </c:pt>
                <c:pt idx="637">
                  <c:v>2018.92111275305</c:v>
                </c:pt>
                <c:pt idx="638">
                  <c:v>2018.2919506220301</c:v>
                </c:pt>
                <c:pt idx="639">
                  <c:v>2019.2363617958999</c:v>
                </c:pt>
                <c:pt idx="640">
                  <c:v>2010.4399932294</c:v>
                </c:pt>
                <c:pt idx="641">
                  <c:v>2014.79723645647</c:v>
                </c:pt>
                <c:pt idx="642">
                  <c:v>2012.89150109922</c:v>
                </c:pt>
                <c:pt idx="643">
                  <c:v>2013.84029717357</c:v>
                </c:pt>
                <c:pt idx="644">
                  <c:v>2024.59856064987</c:v>
                </c:pt>
                <c:pt idx="645">
                  <c:v>2024.1165315497799</c:v>
                </c:pt>
                <c:pt idx="646">
                  <c:v>2025.3831845708901</c:v>
                </c:pt>
                <c:pt idx="647">
                  <c:v>2033.4921675636001</c:v>
                </c:pt>
                <c:pt idx="648">
                  <c:v>2020.3916884702101</c:v>
                </c:pt>
                <c:pt idx="649">
                  <c:v>2019.3095805964599</c:v>
                </c:pt>
                <c:pt idx="650">
                  <c:v>2019.3435562664299</c:v>
                </c:pt>
                <c:pt idx="651">
                  <c:v>2012.42350379452</c:v>
                </c:pt>
                <c:pt idx="652">
                  <c:v>2009.1030375804501</c:v>
                </c:pt>
                <c:pt idx="653">
                  <c:v>2009.3984030358199</c:v>
                </c:pt>
                <c:pt idx="654">
                  <c:v>2003.2503089455199</c:v>
                </c:pt>
                <c:pt idx="655">
                  <c:v>2002.17548233607</c:v>
                </c:pt>
                <c:pt idx="656">
                  <c:v>2003.2182382152901</c:v>
                </c:pt>
                <c:pt idx="657">
                  <c:v>2001.29879256505</c:v>
                </c:pt>
                <c:pt idx="658">
                  <c:v>2005.4707992985</c:v>
                </c:pt>
                <c:pt idx="659">
                  <c:v>2003.6989507872099</c:v>
                </c:pt>
                <c:pt idx="660">
                  <c:v>1993.59964322222</c:v>
                </c:pt>
                <c:pt idx="661">
                  <c:v>1994.91266074998</c:v>
                </c:pt>
                <c:pt idx="662">
                  <c:v>1996.6585864829799</c:v>
                </c:pt>
                <c:pt idx="663">
                  <c:v>1996.0933841421199</c:v>
                </c:pt>
                <c:pt idx="664">
                  <c:v>1994.52658862979</c:v>
                </c:pt>
                <c:pt idx="665">
                  <c:v>1983.66428233945</c:v>
                </c:pt>
                <c:pt idx="666">
                  <c:v>1987.3597449267399</c:v>
                </c:pt>
                <c:pt idx="667">
                  <c:v>2001.6571577125901</c:v>
                </c:pt>
                <c:pt idx="668">
                  <c:v>1998.0909436423501</c:v>
                </c:pt>
                <c:pt idx="669">
                  <c:v>1989.2658434039499</c:v>
                </c:pt>
                <c:pt idx="670">
                  <c:v>1987.16048412123</c:v>
                </c:pt>
                <c:pt idx="671">
                  <c:v>1988.4827197658501</c:v>
                </c:pt>
                <c:pt idx="672">
                  <c:v>1999.51351272742</c:v>
                </c:pt>
                <c:pt idx="673">
                  <c:v>1999.3766081240799</c:v>
                </c:pt>
                <c:pt idx="674">
                  <c:v>1991.66742772064</c:v>
                </c:pt>
                <c:pt idx="675">
                  <c:v>1994.43802765379</c:v>
                </c:pt>
                <c:pt idx="676">
                  <c:v>2000.70906673988</c:v>
                </c:pt>
                <c:pt idx="677">
                  <c:v>1993.2759715602199</c:v>
                </c:pt>
                <c:pt idx="678">
                  <c:v>1996.6467658230199</c:v>
                </c:pt>
                <c:pt idx="679">
                  <c:v>1992.2755125714</c:v>
                </c:pt>
                <c:pt idx="680">
                  <c:v>1990.69066713094</c:v>
                </c:pt>
                <c:pt idx="681">
                  <c:v>1991.5832200981199</c:v>
                </c:pt>
                <c:pt idx="682">
                  <c:v>1987.8103277036601</c:v>
                </c:pt>
                <c:pt idx="683">
                  <c:v>1994.95720356687</c:v>
                </c:pt>
                <c:pt idx="684">
                  <c:v>2002.17088737823</c:v>
                </c:pt>
                <c:pt idx="685">
                  <c:v>1996.0387660203801</c:v>
                </c:pt>
                <c:pt idx="686">
                  <c:v>1991.5677497034701</c:v>
                </c:pt>
                <c:pt idx="687">
                  <c:v>1991.0929145830601</c:v>
                </c:pt>
                <c:pt idx="688">
                  <c:v>1986.0443783475801</c:v>
                </c:pt>
                <c:pt idx="689">
                  <c:v>1985.13639962771</c:v>
                </c:pt>
                <c:pt idx="690">
                  <c:v>1982.3256962386699</c:v>
                </c:pt>
                <c:pt idx="691">
                  <c:v>1978.2570608662199</c:v>
                </c:pt>
                <c:pt idx="692">
                  <c:v>1980.4408285807399</c:v>
                </c:pt>
                <c:pt idx="693">
                  <c:v>1981.6997038255499</c:v>
                </c:pt>
                <c:pt idx="694">
                  <c:v>1974.994673293</c:v>
                </c:pt>
                <c:pt idx="695">
                  <c:v>1983.04518868372</c:v>
                </c:pt>
                <c:pt idx="696">
                  <c:v>1987.1866520782501</c:v>
                </c:pt>
                <c:pt idx="697">
                  <c:v>1984.7478125418199</c:v>
                </c:pt>
                <c:pt idx="698">
                  <c:v>1986.68675710508</c:v>
                </c:pt>
                <c:pt idx="699">
                  <c:v>1981.0343348659901</c:v>
                </c:pt>
                <c:pt idx="700">
                  <c:v>1982.58819335669</c:v>
                </c:pt>
                <c:pt idx="701">
                  <c:v>1995.6818469796401</c:v>
                </c:pt>
                <c:pt idx="702">
                  <c:v>1987.70384853724</c:v>
                </c:pt>
                <c:pt idx="703">
                  <c:v>1986.29649779703</c:v>
                </c:pt>
                <c:pt idx="704">
                  <c:v>1990.8697343224301</c:v>
                </c:pt>
                <c:pt idx="705">
                  <c:v>1988.5933355039999</c:v>
                </c:pt>
                <c:pt idx="706">
                  <c:v>1994.8589468886801</c:v>
                </c:pt>
                <c:pt idx="707">
                  <c:v>2000.0660274960201</c:v>
                </c:pt>
                <c:pt idx="708">
                  <c:v>1990.85588468777</c:v>
                </c:pt>
                <c:pt idx="709">
                  <c:v>1994.9870166022699</c:v>
                </c:pt>
                <c:pt idx="710">
                  <c:v>1992.10058470684</c:v>
                </c:pt>
                <c:pt idx="711">
                  <c:v>1978.63001217275</c:v>
                </c:pt>
                <c:pt idx="712">
                  <c:v>1982.39975919377</c:v>
                </c:pt>
                <c:pt idx="713">
                  <c:v>1983.4362932685201</c:v>
                </c:pt>
                <c:pt idx="714">
                  <c:v>1974.0328621697499</c:v>
                </c:pt>
                <c:pt idx="715">
                  <c:v>1975.0659332841101</c:v>
                </c:pt>
                <c:pt idx="716">
                  <c:v>1974.10260703785</c:v>
                </c:pt>
                <c:pt idx="717">
                  <c:v>1975.7112098668099</c:v>
                </c:pt>
                <c:pt idx="718">
                  <c:v>1987.79710859323</c:v>
                </c:pt>
                <c:pt idx="719">
                  <c:v>1983.2216340114201</c:v>
                </c:pt>
                <c:pt idx="720">
                  <c:v>1984.07975339275</c:v>
                </c:pt>
                <c:pt idx="721">
                  <c:v>1990.3946736829701</c:v>
                </c:pt>
                <c:pt idx="722">
                  <c:v>1989.70463595466</c:v>
                </c:pt>
                <c:pt idx="723">
                  <c:v>1995.17043817642</c:v>
                </c:pt>
                <c:pt idx="724">
                  <c:v>2002.2011807373401</c:v>
                </c:pt>
                <c:pt idx="725">
                  <c:v>2001.51777298552</c:v>
                </c:pt>
                <c:pt idx="726">
                  <c:v>2009.9468840259401</c:v>
                </c:pt>
                <c:pt idx="727">
                  <c:v>2012.4130155039099</c:v>
                </c:pt>
                <c:pt idx="728">
                  <c:v>2008.56259632566</c:v>
                </c:pt>
                <c:pt idx="729">
                  <c:v>2014.9478794189099</c:v>
                </c:pt>
                <c:pt idx="730">
                  <c:v>2018.3593079464599</c:v>
                </c:pt>
                <c:pt idx="731">
                  <c:v>2012.58512019661</c:v>
                </c:pt>
                <c:pt idx="732">
                  <c:v>2016.33239621708</c:v>
                </c:pt>
                <c:pt idx="733">
                  <c:v>2009.80076942602</c:v>
                </c:pt>
                <c:pt idx="734">
                  <c:v>2007.27452242087</c:v>
                </c:pt>
                <c:pt idx="735">
                  <c:v>2016.9135533542999</c:v>
                </c:pt>
                <c:pt idx="736">
                  <c:v>2013.6899148729799</c:v>
                </c:pt>
                <c:pt idx="737">
                  <c:v>2012.8604786261201</c:v>
                </c:pt>
                <c:pt idx="738">
                  <c:v>2018.2191443601801</c:v>
                </c:pt>
                <c:pt idx="739">
                  <c:v>2012.9479274646801</c:v>
                </c:pt>
                <c:pt idx="740">
                  <c:v>2020.16243336343</c:v>
                </c:pt>
                <c:pt idx="741">
                  <c:v>2028.23419542025</c:v>
                </c:pt>
                <c:pt idx="742">
                  <c:v>2020.96737776276</c:v>
                </c:pt>
                <c:pt idx="743">
                  <c:v>2023.9083371052</c:v>
                </c:pt>
                <c:pt idx="744">
                  <c:v>2020.1883873250999</c:v>
                </c:pt>
                <c:pt idx="745">
                  <c:v>2017.4346588466899</c:v>
                </c:pt>
                <c:pt idx="746">
                  <c:v>2025.7813364885101</c:v>
                </c:pt>
                <c:pt idx="747">
                  <c:v>2029.7245317973</c:v>
                </c:pt>
                <c:pt idx="748">
                  <c:v>2027.72423218417</c:v>
                </c:pt>
                <c:pt idx="749">
                  <c:v>2032.35241988955</c:v>
                </c:pt>
                <c:pt idx="750">
                  <c:v>2029.0539983184699</c:v>
                </c:pt>
                <c:pt idx="751">
                  <c:v>2029.9952691097501</c:v>
                </c:pt>
                <c:pt idx="752">
                  <c:v>2038.3534095509999</c:v>
                </c:pt>
                <c:pt idx="753">
                  <c:v>2034.9818621980201</c:v>
                </c:pt>
                <c:pt idx="754">
                  <c:v>2032.06880156648</c:v>
                </c:pt>
                <c:pt idx="755">
                  <c:v>2026.8441280095201</c:v>
                </c:pt>
                <c:pt idx="756">
                  <c:v>2023.65342162962</c:v>
                </c:pt>
                <c:pt idx="757">
                  <c:v>2030.7414293633699</c:v>
                </c:pt>
                <c:pt idx="758">
                  <c:v>2035.26999026976</c:v>
                </c:pt>
                <c:pt idx="759">
                  <c:v>2027.43060481168</c:v>
                </c:pt>
                <c:pt idx="760">
                  <c:v>2028.82011573348</c:v>
                </c:pt>
                <c:pt idx="761">
                  <c:v>2026.63239622938</c:v>
                </c:pt>
                <c:pt idx="762">
                  <c:v>2022.9620780161999</c:v>
                </c:pt>
                <c:pt idx="763">
                  <c:v>2031.066383051</c:v>
                </c:pt>
                <c:pt idx="764">
                  <c:v>2032.5650572935001</c:v>
                </c:pt>
                <c:pt idx="765">
                  <c:v>2029.9637895144499</c:v>
                </c:pt>
                <c:pt idx="766">
                  <c:v>2030.5982640883899</c:v>
                </c:pt>
                <c:pt idx="767">
                  <c:v>2023.3570431293299</c:v>
                </c:pt>
                <c:pt idx="768">
                  <c:v>2021.8254692722701</c:v>
                </c:pt>
                <c:pt idx="769">
                  <c:v>2033.28654451023</c:v>
                </c:pt>
                <c:pt idx="770">
                  <c:v>2028.49959727909</c:v>
                </c:pt>
                <c:pt idx="771">
                  <c:v>2023.3696231025499</c:v>
                </c:pt>
                <c:pt idx="772">
                  <c:v>2020.4242812171699</c:v>
                </c:pt>
                <c:pt idx="773">
                  <c:v>2015.88717243375</c:v>
                </c:pt>
                <c:pt idx="774">
                  <c:v>2023.3524819814099</c:v>
                </c:pt>
                <c:pt idx="775">
                  <c:v>2030.0597438884899</c:v>
                </c:pt>
                <c:pt idx="776">
                  <c:v>2022.4090713717301</c:v>
                </c:pt>
                <c:pt idx="777">
                  <c:v>2024.17166358999</c:v>
                </c:pt>
                <c:pt idx="778">
                  <c:v>2024.5465672943301</c:v>
                </c:pt>
                <c:pt idx="779">
                  <c:v>2022.6353671818099</c:v>
                </c:pt>
                <c:pt idx="780">
                  <c:v>2032.8907129167901</c:v>
                </c:pt>
                <c:pt idx="781">
                  <c:v>2030.2890119943499</c:v>
                </c:pt>
                <c:pt idx="782">
                  <c:v>2024.7667381465201</c:v>
                </c:pt>
                <c:pt idx="783">
                  <c:v>2026.2273654819101</c:v>
                </c:pt>
                <c:pt idx="784">
                  <c:v>2018.48961150178</c:v>
                </c:pt>
                <c:pt idx="785">
                  <c:v>2016.91651465776</c:v>
                </c:pt>
                <c:pt idx="786">
                  <c:v>2028.38966179047</c:v>
                </c:pt>
                <c:pt idx="787">
                  <c:v>2024.54042706216</c:v>
                </c:pt>
                <c:pt idx="788">
                  <c:v>2023.92264525726</c:v>
                </c:pt>
                <c:pt idx="789">
                  <c:v>2020.9947719531699</c:v>
                </c:pt>
                <c:pt idx="790">
                  <c:v>2016.6527273179599</c:v>
                </c:pt>
                <c:pt idx="791">
                  <c:v>2018.7736832128901</c:v>
                </c:pt>
                <c:pt idx="792">
                  <c:v>2027.11114896765</c:v>
                </c:pt>
                <c:pt idx="793">
                  <c:v>2020.3423510282701</c:v>
                </c:pt>
                <c:pt idx="794">
                  <c:v>2023.2252422547199</c:v>
                </c:pt>
                <c:pt idx="795">
                  <c:v>2019.81400400866</c:v>
                </c:pt>
                <c:pt idx="796">
                  <c:v>2019.3411154355899</c:v>
                </c:pt>
                <c:pt idx="797">
                  <c:v>2031.5807577309399</c:v>
                </c:pt>
                <c:pt idx="798">
                  <c:v>2036.45705024831</c:v>
                </c:pt>
                <c:pt idx="799">
                  <c:v>2032.0927101739001</c:v>
                </c:pt>
                <c:pt idx="800">
                  <c:v>2030.80123400144</c:v>
                </c:pt>
                <c:pt idx="801">
                  <c:v>2024.24736661312</c:v>
                </c:pt>
                <c:pt idx="802">
                  <c:v>2025.6271650845499</c:v>
                </c:pt>
                <c:pt idx="803">
                  <c:v>2036.6659592001199</c:v>
                </c:pt>
                <c:pt idx="804">
                  <c:v>2028.15253578382</c:v>
                </c:pt>
                <c:pt idx="805">
                  <c:v>2028.6065990413599</c:v>
                </c:pt>
                <c:pt idx="806">
                  <c:v>2023.45491593624</c:v>
                </c:pt>
                <c:pt idx="807">
                  <c:v>2020.6904158734301</c:v>
                </c:pt>
                <c:pt idx="808">
                  <c:v>2025.4441720679999</c:v>
                </c:pt>
                <c:pt idx="809">
                  <c:v>2031.3124848216301</c:v>
                </c:pt>
                <c:pt idx="810">
                  <c:v>2020.7099968223899</c:v>
                </c:pt>
                <c:pt idx="811">
                  <c:v>2021.6006595298099</c:v>
                </c:pt>
                <c:pt idx="812">
                  <c:v>2021.1416511842799</c:v>
                </c:pt>
                <c:pt idx="813">
                  <c:v>2019.0131352889</c:v>
                </c:pt>
                <c:pt idx="814">
                  <c:v>2027.38086102899</c:v>
                </c:pt>
                <c:pt idx="815">
                  <c:v>2030.6536829782799</c:v>
                </c:pt>
                <c:pt idx="816">
                  <c:v>2027.21996503287</c:v>
                </c:pt>
                <c:pt idx="817">
                  <c:v>2039.0469084659501</c:v>
                </c:pt>
                <c:pt idx="818">
                  <c:v>2033.75603076634</c:v>
                </c:pt>
                <c:pt idx="819">
                  <c:v>2026.6609892608701</c:v>
                </c:pt>
                <c:pt idx="820">
                  <c:v>2036.5777206130999</c:v>
                </c:pt>
                <c:pt idx="821">
                  <c:v>2033.5229843974901</c:v>
                </c:pt>
                <c:pt idx="822">
                  <c:v>2027.1328088777</c:v>
                </c:pt>
                <c:pt idx="823">
                  <c:v>2024.09053879365</c:v>
                </c:pt>
                <c:pt idx="824">
                  <c:v>2012.43301949277</c:v>
                </c:pt>
                <c:pt idx="825">
                  <c:v>2018.96436214238</c:v>
                </c:pt>
                <c:pt idx="826">
                  <c:v>2024.32732215279</c:v>
                </c:pt>
                <c:pt idx="827">
                  <c:v>2018.0357639865399</c:v>
                </c:pt>
                <c:pt idx="828">
                  <c:v>2012.97181204667</c:v>
                </c:pt>
                <c:pt idx="829">
                  <c:v>2015.9360256334</c:v>
                </c:pt>
                <c:pt idx="830">
                  <c:v>2016.1497092552499</c:v>
                </c:pt>
                <c:pt idx="831">
                  <c:v>2021.86756526606</c:v>
                </c:pt>
                <c:pt idx="832">
                  <c:v>2013.76812162684</c:v>
                </c:pt>
                <c:pt idx="833">
                  <c:v>2007.50471818602</c:v>
                </c:pt>
                <c:pt idx="834">
                  <c:v>2015.18296836119</c:v>
                </c:pt>
                <c:pt idx="835">
                  <c:v>2013.9169500139501</c:v>
                </c:pt>
                <c:pt idx="836">
                  <c:v>2009.37112653696</c:v>
                </c:pt>
                <c:pt idx="837">
                  <c:v>2017.1799313700201</c:v>
                </c:pt>
                <c:pt idx="838">
                  <c:v>2007.11227049892</c:v>
                </c:pt>
                <c:pt idx="839">
                  <c:v>2009.5290238922801</c:v>
                </c:pt>
                <c:pt idx="840">
                  <c:v>2006.11412717554</c:v>
                </c:pt>
                <c:pt idx="841">
                  <c:v>1985.88631691009</c:v>
                </c:pt>
                <c:pt idx="842">
                  <c:v>1983.48231125759</c:v>
                </c:pt>
                <c:pt idx="843">
                  <c:v>1983.62297088741</c:v>
                </c:pt>
                <c:pt idx="844">
                  <c:v>1975.2838486365999</c:v>
                </c:pt>
                <c:pt idx="845">
                  <c:v>1976.30870495008</c:v>
                </c:pt>
                <c:pt idx="846">
                  <c:v>1974.6831798135099</c:v>
                </c:pt>
                <c:pt idx="847">
                  <c:v>1972.2988239209801</c:v>
                </c:pt>
                <c:pt idx="848">
                  <c:v>1983.7733512471</c:v>
                </c:pt>
                <c:pt idx="849">
                  <c:v>1985.29351909926</c:v>
                </c:pt>
                <c:pt idx="850">
                  <c:v>1982.7764516254399</c:v>
                </c:pt>
                <c:pt idx="851">
                  <c:v>1980.8184547849801</c:v>
                </c:pt>
                <c:pt idx="852">
                  <c:v>1978.94983227136</c:v>
                </c:pt>
                <c:pt idx="853">
                  <c:v>1973.9352236191401</c:v>
                </c:pt>
                <c:pt idx="854">
                  <c:v>1981.7059354391399</c:v>
                </c:pt>
                <c:pt idx="855">
                  <c:v>1976.26040002083</c:v>
                </c:pt>
                <c:pt idx="856">
                  <c:v>1976.07143879722</c:v>
                </c:pt>
                <c:pt idx="857">
                  <c:v>1975.7737213313301</c:v>
                </c:pt>
                <c:pt idx="858">
                  <c:v>1968.50807404385</c:v>
                </c:pt>
                <c:pt idx="859">
                  <c:v>1970.4056269904199</c:v>
                </c:pt>
                <c:pt idx="860">
                  <c:v>1980.0063125060001</c:v>
                </c:pt>
                <c:pt idx="861">
                  <c:v>1973.2218865043701</c:v>
                </c:pt>
                <c:pt idx="862">
                  <c:v>1973.0157622709501</c:v>
                </c:pt>
                <c:pt idx="863">
                  <c:v>1971.8041509812099</c:v>
                </c:pt>
                <c:pt idx="864">
                  <c:v>1969.0290440229801</c:v>
                </c:pt>
                <c:pt idx="865">
                  <c:v>1977.0174422581899</c:v>
                </c:pt>
                <c:pt idx="866">
                  <c:v>1980.75162149371</c:v>
                </c:pt>
                <c:pt idx="867">
                  <c:v>1974.09294622774</c:v>
                </c:pt>
                <c:pt idx="868">
                  <c:v>1977.8072698259</c:v>
                </c:pt>
                <c:pt idx="869">
                  <c:v>1978.46783536098</c:v>
                </c:pt>
                <c:pt idx="870">
                  <c:v>1978.6229562101901</c:v>
                </c:pt>
                <c:pt idx="871">
                  <c:v>1987.7248683816199</c:v>
                </c:pt>
                <c:pt idx="872">
                  <c:v>1986.50983446242</c:v>
                </c:pt>
                <c:pt idx="873">
                  <c:v>1985.69386822717</c:v>
                </c:pt>
                <c:pt idx="874">
                  <c:v>1991.5298250358801</c:v>
                </c:pt>
                <c:pt idx="875">
                  <c:v>1994.5202104520899</c:v>
                </c:pt>
                <c:pt idx="876">
                  <c:v>1995.51366926476</c:v>
                </c:pt>
                <c:pt idx="877">
                  <c:v>2002.87345390876</c:v>
                </c:pt>
                <c:pt idx="878">
                  <c:v>1997.9484639540001</c:v>
                </c:pt>
                <c:pt idx="879">
                  <c:v>1998.7647108219901</c:v>
                </c:pt>
                <c:pt idx="880">
                  <c:v>1997.1020805666401</c:v>
                </c:pt>
                <c:pt idx="881">
                  <c:v>1989.26665553833</c:v>
                </c:pt>
                <c:pt idx="882">
                  <c:v>1988.68091786336</c:v>
                </c:pt>
                <c:pt idx="883">
                  <c:v>1990.59982864725</c:v>
                </c:pt>
                <c:pt idx="884">
                  <c:v>1984.5198302425299</c:v>
                </c:pt>
                <c:pt idx="885">
                  <c:v>1987.82705405364</c:v>
                </c:pt>
                <c:pt idx="886">
                  <c:v>1988.3238278710101</c:v>
                </c:pt>
                <c:pt idx="887">
                  <c:v>1989.07741631414</c:v>
                </c:pt>
                <c:pt idx="888">
                  <c:v>1997.17170256035</c:v>
                </c:pt>
                <c:pt idx="889">
                  <c:v>2000.1387455654001</c:v>
                </c:pt>
                <c:pt idx="890">
                  <c:v>2003.10235145769</c:v>
                </c:pt>
                <c:pt idx="891">
                  <c:v>2003.47283662467</c:v>
                </c:pt>
                <c:pt idx="892">
                  <c:v>1999.5169891451401</c:v>
                </c:pt>
                <c:pt idx="893">
                  <c:v>2001.6861216154</c:v>
                </c:pt>
                <c:pt idx="894">
                  <c:v>2011.44985740832</c:v>
                </c:pt>
                <c:pt idx="895">
                  <c:v>2010.9362076940499</c:v>
                </c:pt>
                <c:pt idx="896">
                  <c:v>2011.8405111068801</c:v>
                </c:pt>
                <c:pt idx="897">
                  <c:v>2010.28364040919</c:v>
                </c:pt>
                <c:pt idx="898">
                  <c:v>2008.2643539573701</c:v>
                </c:pt>
                <c:pt idx="899">
                  <c:v>2012.0826155018799</c:v>
                </c:pt>
                <c:pt idx="900">
                  <c:v>2019.5233306775001</c:v>
                </c:pt>
                <c:pt idx="901">
                  <c:v>2009.9895381516701</c:v>
                </c:pt>
                <c:pt idx="902">
                  <c:v>2010.5568177775399</c:v>
                </c:pt>
                <c:pt idx="903">
                  <c:v>2007.47644922565</c:v>
                </c:pt>
                <c:pt idx="904">
                  <c:v>2005.30490887935</c:v>
                </c:pt>
                <c:pt idx="905">
                  <c:v>2013.8084145821199</c:v>
                </c:pt>
                <c:pt idx="906">
                  <c:v>2010.8338761807499</c:v>
                </c:pt>
                <c:pt idx="907">
                  <c:v>2002.6256387685501</c:v>
                </c:pt>
                <c:pt idx="908">
                  <c:v>2009.82342154657</c:v>
                </c:pt>
                <c:pt idx="909">
                  <c:v>2000.36139275612</c:v>
                </c:pt>
                <c:pt idx="910">
                  <c:v>2000.29731211489</c:v>
                </c:pt>
                <c:pt idx="911">
                  <c:v>2005.80203956079</c:v>
                </c:pt>
                <c:pt idx="912">
                  <c:v>1994.9897544929499</c:v>
                </c:pt>
                <c:pt idx="913">
                  <c:v>1987.90211971549</c:v>
                </c:pt>
                <c:pt idx="914">
                  <c:v>1987.0188358233299</c:v>
                </c:pt>
                <c:pt idx="915">
                  <c:v>1974.6578164329001</c:v>
                </c:pt>
                <c:pt idx="916">
                  <c:v>1987.75966930971</c:v>
                </c:pt>
                <c:pt idx="917">
                  <c:v>1988.30953202622</c:v>
                </c:pt>
                <c:pt idx="918">
                  <c:v>1978.64555767514</c:v>
                </c:pt>
                <c:pt idx="919">
                  <c:v>1982.22725597413</c:v>
                </c:pt>
                <c:pt idx="920">
                  <c:v>1979.86984353298</c:v>
                </c:pt>
                <c:pt idx="921">
                  <c:v>1977.16340212574</c:v>
                </c:pt>
                <c:pt idx="922">
                  <c:v>1985.23345442861</c:v>
                </c:pt>
                <c:pt idx="923">
                  <c:v>1975.94815099266</c:v>
                </c:pt>
                <c:pt idx="924">
                  <c:v>1972.6098064714299</c:v>
                </c:pt>
                <c:pt idx="925">
                  <c:v>1980.1749452178401</c:v>
                </c:pt>
                <c:pt idx="926">
                  <c:v>1977.7411450306299</c:v>
                </c:pt>
                <c:pt idx="927">
                  <c:v>1983.72566352132</c:v>
                </c:pt>
                <c:pt idx="928">
                  <c:v>1988.30450384866</c:v>
                </c:pt>
                <c:pt idx="929">
                  <c:v>1982.8469371690401</c:v>
                </c:pt>
                <c:pt idx="930">
                  <c:v>1987.92004117592</c:v>
                </c:pt>
                <c:pt idx="931">
                  <c:v>1991.7189454433701</c:v>
                </c:pt>
                <c:pt idx="932">
                  <c:v>1985.4871881476599</c:v>
                </c:pt>
                <c:pt idx="933">
                  <c:v>1992.3809739626499</c:v>
                </c:pt>
                <c:pt idx="934">
                  <c:v>1996.8434374491801</c:v>
                </c:pt>
                <c:pt idx="935">
                  <c:v>1998.3984610258799</c:v>
                </c:pt>
                <c:pt idx="936">
                  <c:v>1999.62497836332</c:v>
                </c:pt>
                <c:pt idx="937">
                  <c:v>1995.71721486568</c:v>
                </c:pt>
                <c:pt idx="938">
                  <c:v>1990.71006086235</c:v>
                </c:pt>
                <c:pt idx="939">
                  <c:v>1997.5592082811299</c:v>
                </c:pt>
                <c:pt idx="940">
                  <c:v>1991.33233018326</c:v>
                </c:pt>
                <c:pt idx="941">
                  <c:v>1987.83042856418</c:v>
                </c:pt>
                <c:pt idx="942">
                  <c:v>1981.88130448178</c:v>
                </c:pt>
                <c:pt idx="943">
                  <c:v>1984.8372569542501</c:v>
                </c:pt>
                <c:pt idx="944">
                  <c:v>1986.52468738424</c:v>
                </c:pt>
                <c:pt idx="945">
                  <c:v>1996.26100257902</c:v>
                </c:pt>
                <c:pt idx="946">
                  <c:v>1988.0857093133</c:v>
                </c:pt>
                <c:pt idx="947">
                  <c:v>1994.81489011792</c:v>
                </c:pt>
                <c:pt idx="948">
                  <c:v>2000.0669927866199</c:v>
                </c:pt>
                <c:pt idx="949">
                  <c:v>1996.4901843498201</c:v>
                </c:pt>
                <c:pt idx="950">
                  <c:v>2000.0460583085601</c:v>
                </c:pt>
                <c:pt idx="951">
                  <c:v>2002.53992389012</c:v>
                </c:pt>
                <c:pt idx="952">
                  <c:v>1996.6074314730199</c:v>
                </c:pt>
                <c:pt idx="953">
                  <c:v>2007.3559227533699</c:v>
                </c:pt>
                <c:pt idx="954">
                  <c:v>2005.5316994560401</c:v>
                </c:pt>
                <c:pt idx="955">
                  <c:v>2002.9171823479701</c:v>
                </c:pt>
                <c:pt idx="956">
                  <c:v>2015.36374374765</c:v>
                </c:pt>
                <c:pt idx="957">
                  <c:v>2016.0445679392701</c:v>
                </c:pt>
                <c:pt idx="958">
                  <c:v>2015.38861324804</c:v>
                </c:pt>
                <c:pt idx="959">
                  <c:v>2017.2523789485899</c:v>
                </c:pt>
                <c:pt idx="960">
                  <c:v>2009.02718031615</c:v>
                </c:pt>
                <c:pt idx="961">
                  <c:v>2012.3070667710799</c:v>
                </c:pt>
                <c:pt idx="962">
                  <c:v>2013.2840216367299</c:v>
                </c:pt>
                <c:pt idx="963">
                  <c:v>2009.0158662628601</c:v>
                </c:pt>
                <c:pt idx="964">
                  <c:v>2005.68502457719</c:v>
                </c:pt>
                <c:pt idx="965">
                  <c:v>2004.4471722829601</c:v>
                </c:pt>
                <c:pt idx="966">
                  <c:v>2001.45599141859</c:v>
                </c:pt>
                <c:pt idx="967">
                  <c:v>2012.5059129926999</c:v>
                </c:pt>
                <c:pt idx="968">
                  <c:v>2010.4772461923901</c:v>
                </c:pt>
                <c:pt idx="969">
                  <c:v>2006.85846948976</c:v>
                </c:pt>
                <c:pt idx="970">
                  <c:v>2006.84239514163</c:v>
                </c:pt>
                <c:pt idx="971">
                  <c:v>2004.29063899074</c:v>
                </c:pt>
                <c:pt idx="972">
                  <c:v>2008.1714981549201</c:v>
                </c:pt>
                <c:pt idx="973">
                  <c:v>2015.1626981574</c:v>
                </c:pt>
                <c:pt idx="974">
                  <c:v>2005.99028772982</c:v>
                </c:pt>
                <c:pt idx="975">
                  <c:v>2004.79356553502</c:v>
                </c:pt>
                <c:pt idx="976">
                  <c:v>2008.6244944715199</c:v>
                </c:pt>
                <c:pt idx="977">
                  <c:v>2002.6393039398099</c:v>
                </c:pt>
                <c:pt idx="978">
                  <c:v>2005.19567672521</c:v>
                </c:pt>
                <c:pt idx="979">
                  <c:v>2006.1845013816101</c:v>
                </c:pt>
                <c:pt idx="980">
                  <c:v>1998.3059313086701</c:v>
                </c:pt>
                <c:pt idx="981">
                  <c:v>2004.5091264247601</c:v>
                </c:pt>
                <c:pt idx="982">
                  <c:v>1999.6152748587299</c:v>
                </c:pt>
                <c:pt idx="983">
                  <c:v>1997.3037319734001</c:v>
                </c:pt>
                <c:pt idx="984">
                  <c:v>2004.9106593557201</c:v>
                </c:pt>
                <c:pt idx="985">
                  <c:v>2007.52336495193</c:v>
                </c:pt>
                <c:pt idx="986">
                  <c:v>2006.7100837564201</c:v>
                </c:pt>
                <c:pt idx="987">
                  <c:v>2014.24557510005</c:v>
                </c:pt>
                <c:pt idx="988">
                  <c:v>2009.23218685708</c:v>
                </c:pt>
                <c:pt idx="989">
                  <c:v>2010.50452804017</c:v>
                </c:pt>
                <c:pt idx="990">
                  <c:v>2017.5468391484101</c:v>
                </c:pt>
                <c:pt idx="991">
                  <c:v>2015.6118352998701</c:v>
                </c:pt>
                <c:pt idx="992">
                  <c:v>2008.4809561370701</c:v>
                </c:pt>
                <c:pt idx="993">
                  <c:v>2005.4718557737101</c:v>
                </c:pt>
                <c:pt idx="994">
                  <c:v>1997.75206218676</c:v>
                </c:pt>
                <c:pt idx="995">
                  <c:v>2000.9464316976</c:v>
                </c:pt>
                <c:pt idx="996">
                  <c:v>2003.5230173391701</c:v>
                </c:pt>
                <c:pt idx="997">
                  <c:v>1998.26162055333</c:v>
                </c:pt>
                <c:pt idx="998">
                  <c:v>1996.8441895405899</c:v>
                </c:pt>
                <c:pt idx="999">
                  <c:v>2001.3810841090899</c:v>
                </c:pt>
                <c:pt idx="1000">
                  <c:v>1997.9856066575001</c:v>
                </c:pt>
                <c:pt idx="1001">
                  <c:v>2006.2435325323199</c:v>
                </c:pt>
                <c:pt idx="1002">
                  <c:v>2009.83599518444</c:v>
                </c:pt>
                <c:pt idx="1003">
                  <c:v>2011.28716419291</c:v>
                </c:pt>
                <c:pt idx="1004">
                  <c:v>2012.57965375718</c:v>
                </c:pt>
                <c:pt idx="1005">
                  <c:v>2013.82459991525</c:v>
                </c:pt>
                <c:pt idx="1006">
                  <c:v>2014.0704269160101</c:v>
                </c:pt>
                <c:pt idx="1007">
                  <c:v>2023.19544762032</c:v>
                </c:pt>
                <c:pt idx="1008">
                  <c:v>2023.29562393223</c:v>
                </c:pt>
                <c:pt idx="1009">
                  <c:v>2020.5213991155899</c:v>
                </c:pt>
                <c:pt idx="1010">
                  <c:v>2023.0212997338599</c:v>
                </c:pt>
                <c:pt idx="1011">
                  <c:v>2016.8728667827299</c:v>
                </c:pt>
                <c:pt idx="1012">
                  <c:v>2020.53812472965</c:v>
                </c:pt>
                <c:pt idx="1013">
                  <c:v>2025.2362063778501</c:v>
                </c:pt>
                <c:pt idx="1014">
                  <c:v>2021.7718456734499</c:v>
                </c:pt>
                <c:pt idx="1015">
                  <c:v>2011.9444989142401</c:v>
                </c:pt>
                <c:pt idx="1016">
                  <c:v>2020.5249888415799</c:v>
                </c:pt>
                <c:pt idx="1017">
                  <c:v>2013.44354054685</c:v>
                </c:pt>
                <c:pt idx="1018">
                  <c:v>2023.6112227996</c:v>
                </c:pt>
                <c:pt idx="1019">
                  <c:v>2028.1241820166199</c:v>
                </c:pt>
                <c:pt idx="1020">
                  <c:v>2019.65582915394</c:v>
                </c:pt>
                <c:pt idx="1021">
                  <c:v>2017.3809403917701</c:v>
                </c:pt>
                <c:pt idx="1022">
                  <c:v>2021.04172573857</c:v>
                </c:pt>
                <c:pt idx="1023">
                  <c:v>2008.5328505592399</c:v>
                </c:pt>
                <c:pt idx="1024">
                  <c:v>2016.4250525253301</c:v>
                </c:pt>
                <c:pt idx="1025">
                  <c:v>2011.07613956828</c:v>
                </c:pt>
                <c:pt idx="1026">
                  <c:v>2005.1704285846299</c:v>
                </c:pt>
                <c:pt idx="1027">
                  <c:v>2011.2616078885301</c:v>
                </c:pt>
                <c:pt idx="1028">
                  <c:v>2006.59423692981</c:v>
                </c:pt>
                <c:pt idx="1029">
                  <c:v>2006.9030061052299</c:v>
                </c:pt>
                <c:pt idx="1030">
                  <c:v>2009.93316186322</c:v>
                </c:pt>
                <c:pt idx="1031">
                  <c:v>2006.28169279086</c:v>
                </c:pt>
                <c:pt idx="1032">
                  <c:v>2007.9012219009101</c:v>
                </c:pt>
                <c:pt idx="1033">
                  <c:v>2005.8047886074301</c:v>
                </c:pt>
                <c:pt idx="1034">
                  <c:v>2006.0513440603499</c:v>
                </c:pt>
                <c:pt idx="1035">
                  <c:v>2014.6069702607001</c:v>
                </c:pt>
                <c:pt idx="1036">
                  <c:v>2022.5982222554601</c:v>
                </c:pt>
                <c:pt idx="1037">
                  <c:v>2013.1879420871301</c:v>
                </c:pt>
                <c:pt idx="1038">
                  <c:v>2012.4466747679301</c:v>
                </c:pt>
                <c:pt idx="1039">
                  <c:v>2006.2320688668699</c:v>
                </c:pt>
                <c:pt idx="1040">
                  <c:v>2006.4018575914499</c:v>
                </c:pt>
                <c:pt idx="1041">
                  <c:v>2008.4204498321301</c:v>
                </c:pt>
                <c:pt idx="1042">
                  <c:v>2003.11754273579</c:v>
                </c:pt>
                <c:pt idx="1043">
                  <c:v>1997.2056883759501</c:v>
                </c:pt>
                <c:pt idx="1044">
                  <c:v>2008.1419717220799</c:v>
                </c:pt>
                <c:pt idx="1045">
                  <c:v>2005.5030317094399</c:v>
                </c:pt>
                <c:pt idx="1046">
                  <c:v>2013.49614106131</c:v>
                </c:pt>
                <c:pt idx="1047">
                  <c:v>2017.77460330241</c:v>
                </c:pt>
                <c:pt idx="1048">
                  <c:v>2009.6672169277799</c:v>
                </c:pt>
                <c:pt idx="1049">
                  <c:v>2009.57522842192</c:v>
                </c:pt>
                <c:pt idx="1050">
                  <c:v>2009.0196050428799</c:v>
                </c:pt>
                <c:pt idx="1051">
                  <c:v>2001.6993485242101</c:v>
                </c:pt>
                <c:pt idx="1052">
                  <c:v>2008.6584216389799</c:v>
                </c:pt>
                <c:pt idx="1053">
                  <c:v>2012.56389687253</c:v>
                </c:pt>
                <c:pt idx="1054">
                  <c:v>1998.6840786795301</c:v>
                </c:pt>
                <c:pt idx="1055">
                  <c:v>2004.4546680435101</c:v>
                </c:pt>
                <c:pt idx="1056">
                  <c:v>1999.9122246352899</c:v>
                </c:pt>
                <c:pt idx="1057">
                  <c:v>1995.0887623707599</c:v>
                </c:pt>
                <c:pt idx="1058">
                  <c:v>2001.7445034976699</c:v>
                </c:pt>
                <c:pt idx="1059">
                  <c:v>1993.7096540499001</c:v>
                </c:pt>
                <c:pt idx="1060">
                  <c:v>1984.3131085973</c:v>
                </c:pt>
                <c:pt idx="1061">
                  <c:v>1991.9644212113999</c:v>
                </c:pt>
                <c:pt idx="1062">
                  <c:v>1984.2289402629201</c:v>
                </c:pt>
                <c:pt idx="1063">
                  <c:v>1987.84622629364</c:v>
                </c:pt>
                <c:pt idx="1064">
                  <c:v>1997.2512316827999</c:v>
                </c:pt>
                <c:pt idx="1065">
                  <c:v>1983.72130714336</c:v>
                </c:pt>
                <c:pt idx="1066">
                  <c:v>1984.2840469227301</c:v>
                </c:pt>
                <c:pt idx="1067">
                  <c:v>1983.00413686659</c:v>
                </c:pt>
                <c:pt idx="1068">
                  <c:v>1978.92058903921</c:v>
                </c:pt>
                <c:pt idx="1069">
                  <c:v>1987.1526504722999</c:v>
                </c:pt>
                <c:pt idx="1070">
                  <c:v>1985.9695570553799</c:v>
                </c:pt>
                <c:pt idx="1071">
                  <c:v>1972.02435257403</c:v>
                </c:pt>
                <c:pt idx="1072">
                  <c:v>1977.5818861468599</c:v>
                </c:pt>
                <c:pt idx="1073">
                  <c:v>1973.7488930757099</c:v>
                </c:pt>
                <c:pt idx="1074">
                  <c:v>1970.77908367131</c:v>
                </c:pt>
                <c:pt idx="1075">
                  <c:v>1974.7390806651299</c:v>
                </c:pt>
                <c:pt idx="1076">
                  <c:v>1967.2251572658299</c:v>
                </c:pt>
                <c:pt idx="1077">
                  <c:v>1966.6431612210199</c:v>
                </c:pt>
                <c:pt idx="1078">
                  <c:v>1968.9483202020899</c:v>
                </c:pt>
                <c:pt idx="1079">
                  <c:v>1961.9448439533601</c:v>
                </c:pt>
                <c:pt idx="1080">
                  <c:v>1967.8356491367001</c:v>
                </c:pt>
                <c:pt idx="1081">
                  <c:v>1970.6728136254101</c:v>
                </c:pt>
                <c:pt idx="1082">
                  <c:v>1964.6011225412699</c:v>
                </c:pt>
                <c:pt idx="1083">
                  <c:v>1967.5041494550101</c:v>
                </c:pt>
                <c:pt idx="1084">
                  <c:v>1966.33449173488</c:v>
                </c:pt>
                <c:pt idx="1085">
                  <c:v>1962.0330588945999</c:v>
                </c:pt>
                <c:pt idx="1086">
                  <c:v>1974.6263473086599</c:v>
                </c:pt>
                <c:pt idx="1087">
                  <c:v>1972.1746450564101</c:v>
                </c:pt>
                <c:pt idx="1088">
                  <c:v>1970.3188474692299</c:v>
                </c:pt>
                <c:pt idx="1089">
                  <c:v>1975.0581703907801</c:v>
                </c:pt>
                <c:pt idx="1090">
                  <c:v>1969.76513745442</c:v>
                </c:pt>
                <c:pt idx="1091">
                  <c:v>1965.01489834838</c:v>
                </c:pt>
                <c:pt idx="1092">
                  <c:v>1975.8989995827201</c:v>
                </c:pt>
                <c:pt idx="1093">
                  <c:v>1973.2637793603201</c:v>
                </c:pt>
                <c:pt idx="1094">
                  <c:v>1971.9423029137299</c:v>
                </c:pt>
                <c:pt idx="1095">
                  <c:v>1976.49479945091</c:v>
                </c:pt>
                <c:pt idx="1096">
                  <c:v>1974.9088571667</c:v>
                </c:pt>
                <c:pt idx="1097">
                  <c:v>1981.0400209079701</c:v>
                </c:pt>
                <c:pt idx="1098">
                  <c:v>1996.4989754963799</c:v>
                </c:pt>
                <c:pt idx="1099">
                  <c:v>1991.7939437110899</c:v>
                </c:pt>
                <c:pt idx="1100">
                  <c:v>1990.31972293441</c:v>
                </c:pt>
                <c:pt idx="1101">
                  <c:v>1994.9409599589101</c:v>
                </c:pt>
                <c:pt idx="1102">
                  <c:v>1991.46544891491</c:v>
                </c:pt>
                <c:pt idx="1103">
                  <c:v>1995.25451333259</c:v>
                </c:pt>
                <c:pt idx="1104">
                  <c:v>1998.30787758457</c:v>
                </c:pt>
                <c:pt idx="1105">
                  <c:v>1988.8424901532001</c:v>
                </c:pt>
                <c:pt idx="1106">
                  <c:v>1995.49756999858</c:v>
                </c:pt>
                <c:pt idx="1107">
                  <c:v>1998.72469475453</c:v>
                </c:pt>
                <c:pt idx="1108">
                  <c:v>1994.37903576296</c:v>
                </c:pt>
                <c:pt idx="1109">
                  <c:v>2002.7890585723801</c:v>
                </c:pt>
                <c:pt idx="1110">
                  <c:v>2005.0217014376201</c:v>
                </c:pt>
                <c:pt idx="1111">
                  <c:v>2002.6421768873699</c:v>
                </c:pt>
                <c:pt idx="1112">
                  <c:v>2006.00732542171</c:v>
                </c:pt>
                <c:pt idx="1113">
                  <c:v>1996.5560845693101</c:v>
                </c:pt>
                <c:pt idx="1114">
                  <c:v>1995.9407444144399</c:v>
                </c:pt>
                <c:pt idx="1115">
                  <c:v>2001.8868124099199</c:v>
                </c:pt>
                <c:pt idx="1116">
                  <c:v>1994.6862115466099</c:v>
                </c:pt>
                <c:pt idx="1117">
                  <c:v>1996.0932999070401</c:v>
                </c:pt>
                <c:pt idx="1118">
                  <c:v>1993.7763208199999</c:v>
                </c:pt>
                <c:pt idx="1119">
                  <c:v>1987.2481275114501</c:v>
                </c:pt>
                <c:pt idx="1120">
                  <c:v>1994.1242259410201</c:v>
                </c:pt>
                <c:pt idx="1121">
                  <c:v>1998.2612912197701</c:v>
                </c:pt>
                <c:pt idx="1122">
                  <c:v>1993.31238148735</c:v>
                </c:pt>
                <c:pt idx="1123">
                  <c:v>1994.3044103444799</c:v>
                </c:pt>
                <c:pt idx="1124">
                  <c:v>1987.72668800067</c:v>
                </c:pt>
                <c:pt idx="1125">
                  <c:v>1987.53636155914</c:v>
                </c:pt>
                <c:pt idx="1126">
                  <c:v>2000.2218049959699</c:v>
                </c:pt>
                <c:pt idx="1127">
                  <c:v>2001.6573100120299</c:v>
                </c:pt>
                <c:pt idx="1128">
                  <c:v>2000.06413329775</c:v>
                </c:pt>
                <c:pt idx="1129">
                  <c:v>2006.55547419146</c:v>
                </c:pt>
                <c:pt idx="1130">
                  <c:v>2001.20853170036</c:v>
                </c:pt>
                <c:pt idx="1131">
                  <c:v>2010.09510533208</c:v>
                </c:pt>
                <c:pt idx="1132">
                  <c:v>2018.0019995607599</c:v>
                </c:pt>
                <c:pt idx="1133">
                  <c:v>2014.7718262947101</c:v>
                </c:pt>
                <c:pt idx="1134">
                  <c:v>2012.9891610438301</c:v>
                </c:pt>
                <c:pt idx="1135">
                  <c:v>2011.3065994804699</c:v>
                </c:pt>
                <c:pt idx="1136">
                  <c:v>2004.3001711382201</c:v>
                </c:pt>
                <c:pt idx="1137">
                  <c:v>2016.6830092878999</c:v>
                </c:pt>
                <c:pt idx="1138">
                  <c:v>2016.7800502692</c:v>
                </c:pt>
                <c:pt idx="1139">
                  <c:v>2009.68871665454</c:v>
                </c:pt>
                <c:pt idx="1140">
                  <c:v>2007.6493399475</c:v>
                </c:pt>
                <c:pt idx="1141">
                  <c:v>2007.6986374713299</c:v>
                </c:pt>
                <c:pt idx="1142">
                  <c:v>2007.33944497219</c:v>
                </c:pt>
                <c:pt idx="1143">
                  <c:v>2015.9903015697701</c:v>
                </c:pt>
                <c:pt idx="1144">
                  <c:v>2014.2429156502101</c:v>
                </c:pt>
                <c:pt idx="1145">
                  <c:v>2011.66308904429</c:v>
                </c:pt>
                <c:pt idx="1146">
                  <c:v>2017.9285731242601</c:v>
                </c:pt>
                <c:pt idx="1147">
                  <c:v>2014.3038703556699</c:v>
                </c:pt>
                <c:pt idx="1148">
                  <c:v>2015.13595819838</c:v>
                </c:pt>
                <c:pt idx="1149">
                  <c:v>2018.4648693586601</c:v>
                </c:pt>
                <c:pt idx="1150">
                  <c:v>2013.8467108865</c:v>
                </c:pt>
                <c:pt idx="1151">
                  <c:v>2013.16417761872</c:v>
                </c:pt>
                <c:pt idx="1152">
                  <c:v>2015.1048448108299</c:v>
                </c:pt>
                <c:pt idx="1153">
                  <c:v>2009.0531693970099</c:v>
                </c:pt>
                <c:pt idx="1154">
                  <c:v>2019.8806707004501</c:v>
                </c:pt>
                <c:pt idx="1155">
                  <c:v>2024.6395817314501</c:v>
                </c:pt>
                <c:pt idx="1156">
                  <c:v>2024.6042673952199</c:v>
                </c:pt>
                <c:pt idx="1157">
                  <c:v>2030.12420029847</c:v>
                </c:pt>
                <c:pt idx="1158">
                  <c:v>2030.30899857125</c:v>
                </c:pt>
                <c:pt idx="1159">
                  <c:v>2023.0997355658801</c:v>
                </c:pt>
                <c:pt idx="1160">
                  <c:v>2029.88075875193</c:v>
                </c:pt>
                <c:pt idx="1161">
                  <c:v>2023.6394662989801</c:v>
                </c:pt>
                <c:pt idx="1162">
                  <c:v>2019.04674345585</c:v>
                </c:pt>
                <c:pt idx="1163">
                  <c:v>2016.7694718044399</c:v>
                </c:pt>
                <c:pt idx="1164">
                  <c:v>2010.6020961701399</c:v>
                </c:pt>
                <c:pt idx="1165">
                  <c:v>2011.4330825550601</c:v>
                </c:pt>
                <c:pt idx="1166">
                  <c:v>2019.89574622443</c:v>
                </c:pt>
                <c:pt idx="1167">
                  <c:v>2013.33960316968</c:v>
                </c:pt>
                <c:pt idx="1168">
                  <c:v>2014.7284039656799</c:v>
                </c:pt>
                <c:pt idx="1169">
                  <c:v>2015.1288149086799</c:v>
                </c:pt>
                <c:pt idx="1170">
                  <c:v>2010.33245855676</c:v>
                </c:pt>
                <c:pt idx="1171">
                  <c:v>2016.5083327790001</c:v>
                </c:pt>
                <c:pt idx="1172">
                  <c:v>2019.5454500077999</c:v>
                </c:pt>
                <c:pt idx="1173">
                  <c:v>2013.72819363761</c:v>
                </c:pt>
                <c:pt idx="1174">
                  <c:v>2016.89785132164</c:v>
                </c:pt>
                <c:pt idx="1175">
                  <c:v>2015.1028659491801</c:v>
                </c:pt>
                <c:pt idx="1176">
                  <c:v>2010.72426781577</c:v>
                </c:pt>
                <c:pt idx="1177">
                  <c:v>2024.4095305031001</c:v>
                </c:pt>
                <c:pt idx="1178">
                  <c:v>2023.0128370334501</c:v>
                </c:pt>
                <c:pt idx="1179">
                  <c:v>2017.63931185866</c:v>
                </c:pt>
                <c:pt idx="1180">
                  <c:v>2021.92676035452</c:v>
                </c:pt>
                <c:pt idx="1181">
                  <c:v>2019.65782922063</c:v>
                </c:pt>
                <c:pt idx="1182">
                  <c:v>2023.1806056589501</c:v>
                </c:pt>
                <c:pt idx="1183">
                  <c:v>2035.27983534083</c:v>
                </c:pt>
                <c:pt idx="1184">
                  <c:v>2030.3233084465101</c:v>
                </c:pt>
                <c:pt idx="1185">
                  <c:v>2033.2663133282699</c:v>
                </c:pt>
                <c:pt idx="1186">
                  <c:v>2036.90206333692</c:v>
                </c:pt>
                <c:pt idx="1187">
                  <c:v>2030.4825166932301</c:v>
                </c:pt>
                <c:pt idx="1188">
                  <c:v>2038.6113090712299</c:v>
                </c:pt>
                <c:pt idx="1189">
                  <c:v>2039.96310407697</c:v>
                </c:pt>
                <c:pt idx="1190">
                  <c:v>2032.2623956013299</c:v>
                </c:pt>
                <c:pt idx="1191">
                  <c:v>2033.3585675167701</c:v>
                </c:pt>
                <c:pt idx="1192">
                  <c:v>2027.3446141883101</c:v>
                </c:pt>
                <c:pt idx="1193">
                  <c:v>2020.8425372859399</c:v>
                </c:pt>
                <c:pt idx="1194">
                  <c:v>2033.41041014539</c:v>
                </c:pt>
                <c:pt idx="1195">
                  <c:v>2030.9531804598901</c:v>
                </c:pt>
                <c:pt idx="1196">
                  <c:v>2029.6468467216</c:v>
                </c:pt>
                <c:pt idx="1197">
                  <c:v>2034.03609050718</c:v>
                </c:pt>
                <c:pt idx="1198">
                  <c:v>2027.81453838579</c:v>
                </c:pt>
                <c:pt idx="1199">
                  <c:v>2030.8836479039701</c:v>
                </c:pt>
                <c:pt idx="1200">
                  <c:v>2038.96708827461</c:v>
                </c:pt>
                <c:pt idx="1201">
                  <c:v>2029.5553901967401</c:v>
                </c:pt>
                <c:pt idx="1202">
                  <c:v>2027.0662040402699</c:v>
                </c:pt>
                <c:pt idx="1203">
                  <c:v>2028.2975661829601</c:v>
                </c:pt>
                <c:pt idx="1204">
                  <c:v>2022.0162904585</c:v>
                </c:pt>
                <c:pt idx="1205">
                  <c:v>2029.57471042979</c:v>
                </c:pt>
                <c:pt idx="1206">
                  <c:v>2032.1472693324699</c:v>
                </c:pt>
                <c:pt idx="1207">
                  <c:v>2028.0287546452701</c:v>
                </c:pt>
                <c:pt idx="1208">
                  <c:v>2029.9628915308001</c:v>
                </c:pt>
                <c:pt idx="1209">
                  <c:v>2028.5988683968301</c:v>
                </c:pt>
                <c:pt idx="1210">
                  <c:v>2020.2563275323901</c:v>
                </c:pt>
                <c:pt idx="1211">
                  <c:v>2024.66009660443</c:v>
                </c:pt>
                <c:pt idx="1212">
                  <c:v>2021.18747767384</c:v>
                </c:pt>
                <c:pt idx="1213">
                  <c:v>2018.32549176207</c:v>
                </c:pt>
                <c:pt idx="1214">
                  <c:v>2019.3188863210601</c:v>
                </c:pt>
                <c:pt idx="1215">
                  <c:v>2013.7348621978599</c:v>
                </c:pt>
                <c:pt idx="1216">
                  <c:v>2013.75457859464</c:v>
                </c:pt>
                <c:pt idx="1217">
                  <c:v>2024.5326138754499</c:v>
                </c:pt>
                <c:pt idx="1218">
                  <c:v>2021.32585200838</c:v>
                </c:pt>
                <c:pt idx="1219">
                  <c:v>2022.89922170462</c:v>
                </c:pt>
                <c:pt idx="1220">
                  <c:v>2025.7389752732699</c:v>
                </c:pt>
                <c:pt idx="1221">
                  <c:v>2019.9121109422899</c:v>
                </c:pt>
                <c:pt idx="1222">
                  <c:v>2028.69381599083</c:v>
                </c:pt>
                <c:pt idx="1223">
                  <c:v>2034.1114860985599</c:v>
                </c:pt>
                <c:pt idx="1224">
                  <c:v>2027.4653957083599</c:v>
                </c:pt>
                <c:pt idx="1225">
                  <c:v>2029.4866908458</c:v>
                </c:pt>
                <c:pt idx="1226">
                  <c:v>2026.46132011042</c:v>
                </c:pt>
                <c:pt idx="1227">
                  <c:v>2016.0942339926501</c:v>
                </c:pt>
                <c:pt idx="1228">
                  <c:v>2025.64211078475</c:v>
                </c:pt>
                <c:pt idx="1229">
                  <c:v>2021.6819530438599</c:v>
                </c:pt>
                <c:pt idx="1230">
                  <c:v>2013.70639868079</c:v>
                </c:pt>
                <c:pt idx="1231">
                  <c:v>2013.6847414378699</c:v>
                </c:pt>
                <c:pt idx="1232">
                  <c:v>2008.67279856512</c:v>
                </c:pt>
                <c:pt idx="1233">
                  <c:v>2006.9889592576001</c:v>
                </c:pt>
                <c:pt idx="1234">
                  <c:v>2015.8561492997301</c:v>
                </c:pt>
                <c:pt idx="1235">
                  <c:v>2008.88854192279</c:v>
                </c:pt>
                <c:pt idx="1236">
                  <c:v>2005.9285557663</c:v>
                </c:pt>
                <c:pt idx="1237">
                  <c:v>2007.1367836598799</c:v>
                </c:pt>
                <c:pt idx="1238">
                  <c:v>2001.58051403439</c:v>
                </c:pt>
                <c:pt idx="1239">
                  <c:v>2009.52621867527</c:v>
                </c:pt>
                <c:pt idx="1240">
                  <c:v>2013.03565076155</c:v>
                </c:pt>
                <c:pt idx="1241">
                  <c:v>2007.53086885673</c:v>
                </c:pt>
                <c:pt idx="1242">
                  <c:v>2010.16216410111</c:v>
                </c:pt>
                <c:pt idx="1243">
                  <c:v>2013.27137356202</c:v>
                </c:pt>
                <c:pt idx="1244">
                  <c:v>2008.68756905531</c:v>
                </c:pt>
                <c:pt idx="1245">
                  <c:v>2018.0417884946401</c:v>
                </c:pt>
                <c:pt idx="1246">
                  <c:v>2017.36223322158</c:v>
                </c:pt>
                <c:pt idx="1247">
                  <c:v>2012.78316171798</c:v>
                </c:pt>
                <c:pt idx="1248">
                  <c:v>2014.7355852945</c:v>
                </c:pt>
                <c:pt idx="1249">
                  <c:v>2011.29405182766</c:v>
                </c:pt>
                <c:pt idx="1250">
                  <c:v>2009.3422841266799</c:v>
                </c:pt>
                <c:pt idx="1251">
                  <c:v>2016.058000945</c:v>
                </c:pt>
                <c:pt idx="1252">
                  <c:v>2012.1082541923699</c:v>
                </c:pt>
                <c:pt idx="1253">
                  <c:v>2011.21297574395</c:v>
                </c:pt>
                <c:pt idx="1254">
                  <c:v>2013.5685316429899</c:v>
                </c:pt>
                <c:pt idx="1255">
                  <c:v>2010.28699480003</c:v>
                </c:pt>
                <c:pt idx="1256">
                  <c:v>2014.7206295179101</c:v>
                </c:pt>
                <c:pt idx="1257">
                  <c:v>2018.89917550923</c:v>
                </c:pt>
                <c:pt idx="1258">
                  <c:v>2017.00873242386</c:v>
                </c:pt>
                <c:pt idx="1259">
                  <c:v>2018.81761566972</c:v>
                </c:pt>
                <c:pt idx="1260">
                  <c:v>2016.48924170175</c:v>
                </c:pt>
                <c:pt idx="1261">
                  <c:v>2010.7375025429101</c:v>
                </c:pt>
                <c:pt idx="1262">
                  <c:v>2019.11269231813</c:v>
                </c:pt>
                <c:pt idx="1263">
                  <c:v>2021.81167407775</c:v>
                </c:pt>
                <c:pt idx="1264">
                  <c:v>2017.3618985989001</c:v>
                </c:pt>
                <c:pt idx="1265">
                  <c:v>2019.0871510104801</c:v>
                </c:pt>
                <c:pt idx="1266">
                  <c:v>2016.7300135032799</c:v>
                </c:pt>
                <c:pt idx="1267">
                  <c:v>2016.1500943152801</c:v>
                </c:pt>
                <c:pt idx="1268">
                  <c:v>2025.3361429495201</c:v>
                </c:pt>
                <c:pt idx="1269">
                  <c:v>2018.9033001714499</c:v>
                </c:pt>
                <c:pt idx="1270">
                  <c:v>2015.5023965652799</c:v>
                </c:pt>
                <c:pt idx="1271">
                  <c:v>2018.94941875001</c:v>
                </c:pt>
                <c:pt idx="1272">
                  <c:v>2013.7004398541501</c:v>
                </c:pt>
                <c:pt idx="1273">
                  <c:v>2015.7225356813899</c:v>
                </c:pt>
                <c:pt idx="1274">
                  <c:v>2023.2021589139299</c:v>
                </c:pt>
                <c:pt idx="1275">
                  <c:v>2021.31882186907</c:v>
                </c:pt>
                <c:pt idx="1276">
                  <c:v>2026.01452337506</c:v>
                </c:pt>
                <c:pt idx="1277">
                  <c:v>2025.0309490142399</c:v>
                </c:pt>
                <c:pt idx="1278">
                  <c:v>2019.31084224398</c:v>
                </c:pt>
                <c:pt idx="1279">
                  <c:v>2029.8236922860301</c:v>
                </c:pt>
                <c:pt idx="1280">
                  <c:v>2032.42099605612</c:v>
                </c:pt>
                <c:pt idx="1281">
                  <c:v>2026.0509463398701</c:v>
                </c:pt>
                <c:pt idx="1282">
                  <c:v>2028.2696451980601</c:v>
                </c:pt>
                <c:pt idx="1283">
                  <c:v>2029.7021629078299</c:v>
                </c:pt>
                <c:pt idx="1284">
                  <c:v>2034.2207042983</c:v>
                </c:pt>
                <c:pt idx="1285">
                  <c:v>2042.5560759468201</c:v>
                </c:pt>
                <c:pt idx="1286">
                  <c:v>2041.8000828556201</c:v>
                </c:pt>
                <c:pt idx="1287">
                  <c:v>2037.34719850852</c:v>
                </c:pt>
                <c:pt idx="1288">
                  <c:v>2037.66151917706</c:v>
                </c:pt>
                <c:pt idx="1289">
                  <c:v>2029.4731318553199</c:v>
                </c:pt>
                <c:pt idx="1290">
                  <c:v>2034.8279508457799</c:v>
                </c:pt>
                <c:pt idx="1291">
                  <c:v>2033.4838563221099</c:v>
                </c:pt>
                <c:pt idx="1292">
                  <c:v>2026.5355540640201</c:v>
                </c:pt>
                <c:pt idx="1293">
                  <c:v>2024.5400704245901</c:v>
                </c:pt>
                <c:pt idx="1294">
                  <c:v>2021.8072206299501</c:v>
                </c:pt>
                <c:pt idx="1295">
                  <c:v>2016.40616061076</c:v>
                </c:pt>
                <c:pt idx="1296">
                  <c:v>2030.27271969193</c:v>
                </c:pt>
                <c:pt idx="1297">
                  <c:v>2024.4845316614301</c:v>
                </c:pt>
                <c:pt idx="1298">
                  <c:v>2026.6657056714</c:v>
                </c:pt>
                <c:pt idx="1299">
                  <c:v>2032.9361241850499</c:v>
                </c:pt>
                <c:pt idx="1300">
                  <c:v>2030.7682729332701</c:v>
                </c:pt>
                <c:pt idx="1301">
                  <c:v>2033.0597642083901</c:v>
                </c:pt>
                <c:pt idx="1302">
                  <c:v>2048.7409706007902</c:v>
                </c:pt>
                <c:pt idx="1303">
                  <c:v>2045.71431796616</c:v>
                </c:pt>
                <c:pt idx="1304">
                  <c:v>2043.8661256693399</c:v>
                </c:pt>
                <c:pt idx="1305">
                  <c:v>2045.05711474182</c:v>
                </c:pt>
                <c:pt idx="1306">
                  <c:v>2033.2779481917901</c:v>
                </c:pt>
                <c:pt idx="1307">
                  <c:v>2036.1360857935099</c:v>
                </c:pt>
                <c:pt idx="1308">
                  <c:v>2045.22777392015</c:v>
                </c:pt>
                <c:pt idx="1309">
                  <c:v>2026.35406397313</c:v>
                </c:pt>
                <c:pt idx="1310">
                  <c:v>2022.8546030119401</c:v>
                </c:pt>
                <c:pt idx="1311">
                  <c:v>2016.5820210065499</c:v>
                </c:pt>
                <c:pt idx="1312">
                  <c:v>2000.27549468285</c:v>
                </c:pt>
                <c:pt idx="1313">
                  <c:v>2017.16087649572</c:v>
                </c:pt>
                <c:pt idx="1314">
                  <c:v>2014.8028779615599</c:v>
                </c:pt>
                <c:pt idx="1315">
                  <c:v>2008.46541452063</c:v>
                </c:pt>
                <c:pt idx="1316">
                  <c:v>2022.2352288004499</c:v>
                </c:pt>
                <c:pt idx="1317">
                  <c:v>2016.2859707574901</c:v>
                </c:pt>
                <c:pt idx="1318">
                  <c:v>2026.9293055610999</c:v>
                </c:pt>
                <c:pt idx="1319">
                  <c:v>2047.93297654563</c:v>
                </c:pt>
                <c:pt idx="1320">
                  <c:v>2032.95931157575</c:v>
                </c:pt>
                <c:pt idx="1321">
                  <c:v>2033.3104333419001</c:v>
                </c:pt>
                <c:pt idx="1322">
                  <c:v>2037.3895826808</c:v>
                </c:pt>
                <c:pt idx="1323">
                  <c:v>2028.36649205207</c:v>
                </c:pt>
                <c:pt idx="1324">
                  <c:v>2038.38057272674</c:v>
                </c:pt>
                <c:pt idx="1325">
                  <c:v>2040.1431321636201</c:v>
                </c:pt>
                <c:pt idx="1326">
                  <c:v>2031.9364164061601</c:v>
                </c:pt>
                <c:pt idx="1327">
                  <c:v>2043.32333287698</c:v>
                </c:pt>
                <c:pt idx="1328">
                  <c:v>2046.2304938857001</c:v>
                </c:pt>
                <c:pt idx="1329">
                  <c:v>2042.37599256561</c:v>
                </c:pt>
                <c:pt idx="1330">
                  <c:v>2061.3710936031298</c:v>
                </c:pt>
                <c:pt idx="1331">
                  <c:v>2063.9365552065401</c:v>
                </c:pt>
                <c:pt idx="1332">
                  <c:v>2056.2807525103999</c:v>
                </c:pt>
                <c:pt idx="1333">
                  <c:v>2061.0462505958099</c:v>
                </c:pt>
                <c:pt idx="1334">
                  <c:v>2051.2497495676098</c:v>
                </c:pt>
                <c:pt idx="1335">
                  <c:v>2049.0192252689199</c:v>
                </c:pt>
                <c:pt idx="1336">
                  <c:v>2055.9171485629399</c:v>
                </c:pt>
                <c:pt idx="1337">
                  <c:v>2039.9539725919201</c:v>
                </c:pt>
                <c:pt idx="1338">
                  <c:v>2031.52359812637</c:v>
                </c:pt>
                <c:pt idx="1339">
                  <c:v>2036.46075878632</c:v>
                </c:pt>
                <c:pt idx="1340">
                  <c:v>2020.6516586968501</c:v>
                </c:pt>
                <c:pt idx="1341">
                  <c:v>2036.8563034229801</c:v>
                </c:pt>
                <c:pt idx="1342">
                  <c:v>2038.47556114807</c:v>
                </c:pt>
                <c:pt idx="1343">
                  <c:v>2028.22265951081</c:v>
                </c:pt>
                <c:pt idx="1344">
                  <c:v>2028.1681373282199</c:v>
                </c:pt>
                <c:pt idx="1345">
                  <c:v>2032.99488014039</c:v>
                </c:pt>
                <c:pt idx="1346">
                  <c:v>2026.3990735740899</c:v>
                </c:pt>
                <c:pt idx="1347">
                  <c:v>2044.25333106639</c:v>
                </c:pt>
                <c:pt idx="1348">
                  <c:v>2036.19261382578</c:v>
                </c:pt>
                <c:pt idx="1349">
                  <c:v>2032.8505983934001</c:v>
                </c:pt>
                <c:pt idx="1350">
                  <c:v>2035.90783443083</c:v>
                </c:pt>
                <c:pt idx="1351">
                  <c:v>2033.89053776076</c:v>
                </c:pt>
                <c:pt idx="1352">
                  <c:v>2027.69528230123</c:v>
                </c:pt>
                <c:pt idx="1353">
                  <c:v>2032.21629359858</c:v>
                </c:pt>
                <c:pt idx="1354">
                  <c:v>2023.99296608483</c:v>
                </c:pt>
                <c:pt idx="1355">
                  <c:v>2020.99667676955</c:v>
                </c:pt>
                <c:pt idx="1356">
                  <c:v>2023.2537825064101</c:v>
                </c:pt>
                <c:pt idx="1357">
                  <c:v>2017.64652512465</c:v>
                </c:pt>
                <c:pt idx="1358">
                  <c:v>2022.9370736516701</c:v>
                </c:pt>
                <c:pt idx="1359">
                  <c:v>2027.0153487622599</c:v>
                </c:pt>
                <c:pt idx="1360">
                  <c:v>2022.1616873924399</c:v>
                </c:pt>
                <c:pt idx="1361">
                  <c:v>2026.9720599756599</c:v>
                </c:pt>
                <c:pt idx="1362">
                  <c:v>2032.6116748474201</c:v>
                </c:pt>
                <c:pt idx="1363">
                  <c:v>2026.1228776185901</c:v>
                </c:pt>
                <c:pt idx="1364">
                  <c:v>2043.2197226278499</c:v>
                </c:pt>
                <c:pt idx="1365">
                  <c:v>2044.24568385103</c:v>
                </c:pt>
                <c:pt idx="1366">
                  <c:v>2041.0935705403199</c:v>
                </c:pt>
                <c:pt idx="1367">
                  <c:v>2040.9636319836</c:v>
                </c:pt>
                <c:pt idx="1368">
                  <c:v>2036.1299383237499</c:v>
                </c:pt>
                <c:pt idx="1369">
                  <c:v>2029.4115788343199</c:v>
                </c:pt>
                <c:pt idx="1370">
                  <c:v>2033.29484806816</c:v>
                </c:pt>
                <c:pt idx="1371">
                  <c:v>2016.85157997694</c:v>
                </c:pt>
                <c:pt idx="1372">
                  <c:v>2012.4905486781099</c:v>
                </c:pt>
                <c:pt idx="1373">
                  <c:v>2014.3188591052699</c:v>
                </c:pt>
                <c:pt idx="1374">
                  <c:v>2013.8655911035801</c:v>
                </c:pt>
                <c:pt idx="1375">
                  <c:v>2018.84576380423</c:v>
                </c:pt>
                <c:pt idx="1376">
                  <c:v>2025.0782459150901</c:v>
                </c:pt>
                <c:pt idx="1377">
                  <c:v>2021.5361952582</c:v>
                </c:pt>
                <c:pt idx="1378">
                  <c:v>2021.3379772088499</c:v>
                </c:pt>
                <c:pt idx="1379">
                  <c:v>2018.8289496069499</c:v>
                </c:pt>
                <c:pt idx="1380">
                  <c:v>2015.08801824849</c:v>
                </c:pt>
                <c:pt idx="1381">
                  <c:v>2020.3579425866401</c:v>
                </c:pt>
                <c:pt idx="1382">
                  <c:v>2017.3841093718599</c:v>
                </c:pt>
                <c:pt idx="1383">
                  <c:v>2004.4835192707401</c:v>
                </c:pt>
                <c:pt idx="1384">
                  <c:v>2005.26407014647</c:v>
                </c:pt>
                <c:pt idx="1385">
                  <c:v>2002.52245423198</c:v>
                </c:pt>
                <c:pt idx="1386">
                  <c:v>2005.9854048159</c:v>
                </c:pt>
                <c:pt idx="1387">
                  <c:v>2013.07846982209</c:v>
                </c:pt>
                <c:pt idx="1388">
                  <c:v>2009.3737082330799</c:v>
                </c:pt>
                <c:pt idx="1389">
                  <c:v>2005.40607905498</c:v>
                </c:pt>
                <c:pt idx="1390">
                  <c:v>2014.0388493554999</c:v>
                </c:pt>
                <c:pt idx="1391">
                  <c:v>2009.61053350051</c:v>
                </c:pt>
                <c:pt idx="1392">
                  <c:v>2014.91824544322</c:v>
                </c:pt>
                <c:pt idx="1393">
                  <c:v>2017.8792541355001</c:v>
                </c:pt>
                <c:pt idx="1394">
                  <c:v>2006.1680580386101</c:v>
                </c:pt>
                <c:pt idx="1395">
                  <c:v>2005.3111067442801</c:v>
                </c:pt>
                <c:pt idx="1396">
                  <c:v>2006.67994077411</c:v>
                </c:pt>
                <c:pt idx="1397">
                  <c:v>2004.6148821966201</c:v>
                </c:pt>
                <c:pt idx="1398">
                  <c:v>2015.4268697012001</c:v>
                </c:pt>
                <c:pt idx="1399">
                  <c:v>2018.14472437218</c:v>
                </c:pt>
                <c:pt idx="1400">
                  <c:v>2014.45072564209</c:v>
                </c:pt>
                <c:pt idx="1401">
                  <c:v>2021.34387348268</c:v>
                </c:pt>
                <c:pt idx="1402">
                  <c:v>2021.17894856517</c:v>
                </c:pt>
                <c:pt idx="1403">
                  <c:v>2022.3644928205199</c:v>
                </c:pt>
                <c:pt idx="1404">
                  <c:v>2024.77248583503</c:v>
                </c:pt>
                <c:pt idx="1405">
                  <c:v>2016.9685813937001</c:v>
                </c:pt>
                <c:pt idx="1406">
                  <c:v>2014.4241707277499</c:v>
                </c:pt>
                <c:pt idx="1407">
                  <c:v>2013.1942537483999</c:v>
                </c:pt>
                <c:pt idx="1408">
                  <c:v>2004.66519085203</c:v>
                </c:pt>
                <c:pt idx="1409">
                  <c:v>2009.85655993101</c:v>
                </c:pt>
                <c:pt idx="1410">
                  <c:v>2013.8961324649399</c:v>
                </c:pt>
                <c:pt idx="1411">
                  <c:v>2006.48175556203</c:v>
                </c:pt>
                <c:pt idx="1412">
                  <c:v>2011.1337216664399</c:v>
                </c:pt>
                <c:pt idx="1413">
                  <c:v>2013.06783763113</c:v>
                </c:pt>
                <c:pt idx="1414">
                  <c:v>2006.99863942104</c:v>
                </c:pt>
                <c:pt idx="1415">
                  <c:v>2022.64097491761</c:v>
                </c:pt>
                <c:pt idx="1416">
                  <c:v>2017.8300506810599</c:v>
                </c:pt>
                <c:pt idx="1417">
                  <c:v>2008.5591223199201</c:v>
                </c:pt>
                <c:pt idx="1418">
                  <c:v>2015.3870030211699</c:v>
                </c:pt>
                <c:pt idx="1419">
                  <c:v>2003.40285679973</c:v>
                </c:pt>
                <c:pt idx="1420">
                  <c:v>2002.38385235501</c:v>
                </c:pt>
                <c:pt idx="1421">
                  <c:v>2014.23066725883</c:v>
                </c:pt>
                <c:pt idx="1422">
                  <c:v>2003.5496103156099</c:v>
                </c:pt>
                <c:pt idx="1423">
                  <c:v>2005.2659937000401</c:v>
                </c:pt>
                <c:pt idx="1424">
                  <c:v>2010.9381801736099</c:v>
                </c:pt>
                <c:pt idx="1425">
                  <c:v>2002.9838132499101</c:v>
                </c:pt>
                <c:pt idx="1426">
                  <c:v>2017.5532424993601</c:v>
                </c:pt>
                <c:pt idx="1427">
                  <c:v>2021.92568286459</c:v>
                </c:pt>
                <c:pt idx="1428">
                  <c:v>2014.2960222301799</c:v>
                </c:pt>
                <c:pt idx="1429">
                  <c:v>2018.3328075874099</c:v>
                </c:pt>
                <c:pt idx="1430">
                  <c:v>2021.40465995827</c:v>
                </c:pt>
                <c:pt idx="1431">
                  <c:v>2012.01177994865</c:v>
                </c:pt>
                <c:pt idx="1432">
                  <c:v>2024.1912488185701</c:v>
                </c:pt>
                <c:pt idx="1433">
                  <c:v>2021.57473796462</c:v>
                </c:pt>
                <c:pt idx="1434">
                  <c:v>2017.27399260162</c:v>
                </c:pt>
                <c:pt idx="1435">
                  <c:v>2021.2045213102199</c:v>
                </c:pt>
                <c:pt idx="1436">
                  <c:v>2016.5284881484799</c:v>
                </c:pt>
                <c:pt idx="1437">
                  <c:v>2006.8238671807901</c:v>
                </c:pt>
                <c:pt idx="1438">
                  <c:v>2018.27048193061</c:v>
                </c:pt>
                <c:pt idx="1439">
                  <c:v>2012.7763708114201</c:v>
                </c:pt>
                <c:pt idx="1440">
                  <c:v>2011.58668179244</c:v>
                </c:pt>
                <c:pt idx="1441">
                  <c:v>2009.3395931878699</c:v>
                </c:pt>
                <c:pt idx="1442">
                  <c:v>1999.8397882910001</c:v>
                </c:pt>
                <c:pt idx="1443">
                  <c:v>2000.17599892725</c:v>
                </c:pt>
                <c:pt idx="1444">
                  <c:v>2008.23802944371</c:v>
                </c:pt>
                <c:pt idx="1445">
                  <c:v>2001.9908942168599</c:v>
                </c:pt>
                <c:pt idx="1446">
                  <c:v>2002.3822016341701</c:v>
                </c:pt>
                <c:pt idx="1447">
                  <c:v>2001.5001654963301</c:v>
                </c:pt>
                <c:pt idx="1448">
                  <c:v>1998.8161561671</c:v>
                </c:pt>
                <c:pt idx="1449">
                  <c:v>2011.31426962467</c:v>
                </c:pt>
                <c:pt idx="1450">
                  <c:v>2014.4342019092401</c:v>
                </c:pt>
                <c:pt idx="1451">
                  <c:v>2010.6430672352999</c:v>
                </c:pt>
                <c:pt idx="1452">
                  <c:v>2011.5057472067799</c:v>
                </c:pt>
                <c:pt idx="1453">
                  <c:v>2007.64850581716</c:v>
                </c:pt>
                <c:pt idx="1454">
                  <c:v>2005.8604407668599</c:v>
                </c:pt>
                <c:pt idx="1455">
                  <c:v>2012.1309092742299</c:v>
                </c:pt>
                <c:pt idx="1456">
                  <c:v>2003.88780819422</c:v>
                </c:pt>
                <c:pt idx="1457">
                  <c:v>2003.1487516813499</c:v>
                </c:pt>
                <c:pt idx="1458">
                  <c:v>2005.37339686722</c:v>
                </c:pt>
                <c:pt idx="1459">
                  <c:v>1999.4698063465701</c:v>
                </c:pt>
                <c:pt idx="1460">
                  <c:v>2005.19197277016</c:v>
                </c:pt>
                <c:pt idx="1461">
                  <c:v>2013.6473716533401</c:v>
                </c:pt>
                <c:pt idx="1462">
                  <c:v>2011.70933765628</c:v>
                </c:pt>
                <c:pt idx="1463">
                  <c:v>2015.8459912168701</c:v>
                </c:pt>
                <c:pt idx="1464">
                  <c:v>2014.9916007883601</c:v>
                </c:pt>
                <c:pt idx="1465">
                  <c:v>2009.5796806752801</c:v>
                </c:pt>
                <c:pt idx="1466">
                  <c:v>2023.9409207000999</c:v>
                </c:pt>
                <c:pt idx="1467">
                  <c:v>2022.5315293998201</c:v>
                </c:pt>
                <c:pt idx="1468">
                  <c:v>2020.19789214258</c:v>
                </c:pt>
                <c:pt idx="1469">
                  <c:v>2015.44455564286</c:v>
                </c:pt>
                <c:pt idx="1470">
                  <c:v>2014.50588486334</c:v>
                </c:pt>
                <c:pt idx="1471">
                  <c:v>2016.90696249447</c:v>
                </c:pt>
                <c:pt idx="1472">
                  <c:v>2025.9552470415699</c:v>
                </c:pt>
                <c:pt idx="1473">
                  <c:v>2024.56833729449</c:v>
                </c:pt>
                <c:pt idx="1474">
                  <c:v>2023.96596675296</c:v>
                </c:pt>
                <c:pt idx="1475">
                  <c:v>2019.18599684337</c:v>
                </c:pt>
                <c:pt idx="1476">
                  <c:v>2022.21655339008</c:v>
                </c:pt>
                <c:pt idx="1477">
                  <c:v>2022.3061129621201</c:v>
                </c:pt>
                <c:pt idx="1478">
                  <c:v>2020.53672734111</c:v>
                </c:pt>
                <c:pt idx="1479">
                  <c:v>2012.69937072537</c:v>
                </c:pt>
                <c:pt idx="1480">
                  <c:v>2003.3850039674401</c:v>
                </c:pt>
                <c:pt idx="1481">
                  <c:v>2001.4704565183299</c:v>
                </c:pt>
                <c:pt idx="1482">
                  <c:v>1998.40950936587</c:v>
                </c:pt>
                <c:pt idx="1483">
                  <c:v>2002.9464521376501</c:v>
                </c:pt>
                <c:pt idx="1484">
                  <c:v>2002.3396922511899</c:v>
                </c:pt>
                <c:pt idx="1485">
                  <c:v>1998.00852231618</c:v>
                </c:pt>
                <c:pt idx="1486">
                  <c:v>1996.44392743197</c:v>
                </c:pt>
                <c:pt idx="1487">
                  <c:v>1996.5858099893001</c:v>
                </c:pt>
                <c:pt idx="1488">
                  <c:v>1995.1368902317099</c:v>
                </c:pt>
                <c:pt idx="1489">
                  <c:v>1997.7588179781601</c:v>
                </c:pt>
                <c:pt idx="1490">
                  <c:v>1989.5267200672199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BFB-1B45-B903-CB021F3643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903375"/>
        <c:axId val="550893919"/>
      </c:scatterChart>
      <c:scatterChart>
        <c:scatterStyle val="smoothMarker"/>
        <c:varyColors val="0"/>
        <c:ser>
          <c:idx val="0"/>
          <c:order val="0"/>
          <c:tx>
            <c:strRef>
              <c:f>'Sheet1 (3)'!$K$4</c:f>
              <c:strCache>
                <c:ptCount val="1"/>
                <c:pt idx="0">
                  <c:v>Experiment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8"/>
            <c:marker>
              <c:symbol val="none"/>
            </c:marker>
            <c:bubble3D val="0"/>
            <c:spPr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9BFB-1B45-B903-CB021F364361}"/>
              </c:ext>
            </c:extLst>
          </c:dPt>
          <c:xVal>
            <c:numRef>
              <c:f>'Sheet1 (3)'!$A$2:$A$1492</c:f>
              <c:numCache>
                <c:formatCode>General</c:formatCode>
                <c:ptCount val="1491"/>
                <c:pt idx="0">
                  <c:v>0.88235294117647056</c:v>
                </c:pt>
                <c:pt idx="1">
                  <c:v>1.3235294117647058</c:v>
                </c:pt>
                <c:pt idx="2">
                  <c:v>1.7647058823529411</c:v>
                </c:pt>
                <c:pt idx="3">
                  <c:v>2.2058823529411766</c:v>
                </c:pt>
                <c:pt idx="4">
                  <c:v>2.6470588235294117</c:v>
                </c:pt>
                <c:pt idx="5">
                  <c:v>3.0882352941176467</c:v>
                </c:pt>
                <c:pt idx="6">
                  <c:v>3.5294117647058822</c:v>
                </c:pt>
                <c:pt idx="7">
                  <c:v>3.9705882352941178</c:v>
                </c:pt>
                <c:pt idx="8">
                  <c:v>4.4117647058823533</c:v>
                </c:pt>
                <c:pt idx="9">
                  <c:v>4.8529411764705879</c:v>
                </c:pt>
                <c:pt idx="10">
                  <c:v>5.2941176470588234</c:v>
                </c:pt>
                <c:pt idx="11">
                  <c:v>5.7352941176470589</c:v>
                </c:pt>
                <c:pt idx="12">
                  <c:v>6.1764705882352935</c:v>
                </c:pt>
                <c:pt idx="13">
                  <c:v>6.617647058823529</c:v>
                </c:pt>
                <c:pt idx="14">
                  <c:v>7.0588235294117645</c:v>
                </c:pt>
                <c:pt idx="15">
                  <c:v>7.5</c:v>
                </c:pt>
                <c:pt idx="16">
                  <c:v>7.9411764705882355</c:v>
                </c:pt>
                <c:pt idx="17">
                  <c:v>8.382352941176471</c:v>
                </c:pt>
                <c:pt idx="18">
                  <c:v>8.8235294117647065</c:v>
                </c:pt>
                <c:pt idx="19">
                  <c:v>9.2647058823529402</c:v>
                </c:pt>
                <c:pt idx="20">
                  <c:v>9.7058823529411757</c:v>
                </c:pt>
                <c:pt idx="21">
                  <c:v>10.147058823529411</c:v>
                </c:pt>
                <c:pt idx="22">
                  <c:v>10.588235294117647</c:v>
                </c:pt>
                <c:pt idx="23">
                  <c:v>11.029411764705882</c:v>
                </c:pt>
                <c:pt idx="24">
                  <c:v>11.470588235294118</c:v>
                </c:pt>
                <c:pt idx="25">
                  <c:v>11.911764705882353</c:v>
                </c:pt>
                <c:pt idx="26">
                  <c:v>12.352941176470587</c:v>
                </c:pt>
                <c:pt idx="27">
                  <c:v>12.794117647058822</c:v>
                </c:pt>
                <c:pt idx="28">
                  <c:v>13.235294117647058</c:v>
                </c:pt>
                <c:pt idx="29">
                  <c:v>13.676470588235293</c:v>
                </c:pt>
                <c:pt idx="30">
                  <c:v>14.117647058823529</c:v>
                </c:pt>
                <c:pt idx="31">
                  <c:v>14.558823529411764</c:v>
                </c:pt>
                <c:pt idx="32">
                  <c:v>15</c:v>
                </c:pt>
                <c:pt idx="33">
                  <c:v>15.441176470588236</c:v>
                </c:pt>
                <c:pt idx="34">
                  <c:v>15.882352941176471</c:v>
                </c:pt>
                <c:pt idx="35">
                  <c:v>16.323529411764707</c:v>
                </c:pt>
                <c:pt idx="36">
                  <c:v>16.764705882352942</c:v>
                </c:pt>
                <c:pt idx="37">
                  <c:v>17.205882352941178</c:v>
                </c:pt>
                <c:pt idx="38">
                  <c:v>17.647058823529413</c:v>
                </c:pt>
                <c:pt idx="39">
                  <c:v>18.088235294117645</c:v>
                </c:pt>
                <c:pt idx="40">
                  <c:v>18.52941176470588</c:v>
                </c:pt>
                <c:pt idx="41">
                  <c:v>18.970588235294116</c:v>
                </c:pt>
                <c:pt idx="42">
                  <c:v>19.411764705882351</c:v>
                </c:pt>
                <c:pt idx="43">
                  <c:v>19.852941176470587</c:v>
                </c:pt>
                <c:pt idx="44">
                  <c:v>20.294117647058822</c:v>
                </c:pt>
                <c:pt idx="45">
                  <c:v>20.735294117647058</c:v>
                </c:pt>
                <c:pt idx="46">
                  <c:v>21.176470588235293</c:v>
                </c:pt>
                <c:pt idx="47">
                  <c:v>21.617647058823529</c:v>
                </c:pt>
                <c:pt idx="48">
                  <c:v>22.058823529411764</c:v>
                </c:pt>
                <c:pt idx="49">
                  <c:v>22.5</c:v>
                </c:pt>
                <c:pt idx="50">
                  <c:v>22.941176470588236</c:v>
                </c:pt>
                <c:pt idx="51">
                  <c:v>23.382352941176471</c:v>
                </c:pt>
                <c:pt idx="52">
                  <c:v>23.823529411764707</c:v>
                </c:pt>
                <c:pt idx="53">
                  <c:v>24.264705882352942</c:v>
                </c:pt>
                <c:pt idx="54">
                  <c:v>24.705882352941174</c:v>
                </c:pt>
                <c:pt idx="55">
                  <c:v>25.147058823529409</c:v>
                </c:pt>
                <c:pt idx="56">
                  <c:v>25.588235294117645</c:v>
                </c:pt>
                <c:pt idx="57">
                  <c:v>26.02941176470588</c:v>
                </c:pt>
                <c:pt idx="58">
                  <c:v>26.470588235294116</c:v>
                </c:pt>
                <c:pt idx="59">
                  <c:v>26.911764705882351</c:v>
                </c:pt>
                <c:pt idx="60">
                  <c:v>27.352941176470587</c:v>
                </c:pt>
                <c:pt idx="61">
                  <c:v>27.794117647058822</c:v>
                </c:pt>
                <c:pt idx="62">
                  <c:v>28.235294117647058</c:v>
                </c:pt>
                <c:pt idx="63">
                  <c:v>28.676470588235293</c:v>
                </c:pt>
                <c:pt idx="64">
                  <c:v>29.117647058823529</c:v>
                </c:pt>
                <c:pt idx="65">
                  <c:v>29.558823529411764</c:v>
                </c:pt>
                <c:pt idx="66">
                  <c:v>30</c:v>
                </c:pt>
                <c:pt idx="67">
                  <c:v>30.441176470588236</c:v>
                </c:pt>
                <c:pt idx="68">
                  <c:v>30.882352941176471</c:v>
                </c:pt>
                <c:pt idx="69">
                  <c:v>31.323529411764707</c:v>
                </c:pt>
                <c:pt idx="70">
                  <c:v>31.764705882352942</c:v>
                </c:pt>
                <c:pt idx="71">
                  <c:v>32.205882352941174</c:v>
                </c:pt>
                <c:pt idx="72">
                  <c:v>32.647058823529413</c:v>
                </c:pt>
                <c:pt idx="73">
                  <c:v>33.088235294117645</c:v>
                </c:pt>
                <c:pt idx="74">
                  <c:v>33.529411764705884</c:v>
                </c:pt>
                <c:pt idx="75">
                  <c:v>33.970588235294116</c:v>
                </c:pt>
                <c:pt idx="76">
                  <c:v>34.411764705882355</c:v>
                </c:pt>
                <c:pt idx="77">
                  <c:v>34.852941176470587</c:v>
                </c:pt>
                <c:pt idx="78">
                  <c:v>35.294117647058826</c:v>
                </c:pt>
                <c:pt idx="79">
                  <c:v>35.735294117647058</c:v>
                </c:pt>
                <c:pt idx="80">
                  <c:v>36.17647058823529</c:v>
                </c:pt>
                <c:pt idx="81">
                  <c:v>36.617647058823529</c:v>
                </c:pt>
                <c:pt idx="82">
                  <c:v>37.058823529411761</c:v>
                </c:pt>
                <c:pt idx="83">
                  <c:v>37.5</c:v>
                </c:pt>
                <c:pt idx="84">
                  <c:v>37.941176470588232</c:v>
                </c:pt>
                <c:pt idx="85">
                  <c:v>38.382352941176471</c:v>
                </c:pt>
                <c:pt idx="86">
                  <c:v>38.823529411764703</c:v>
                </c:pt>
                <c:pt idx="87">
                  <c:v>39.264705882352942</c:v>
                </c:pt>
                <c:pt idx="88">
                  <c:v>39.705882352941174</c:v>
                </c:pt>
                <c:pt idx="89">
                  <c:v>40.147058823529413</c:v>
                </c:pt>
                <c:pt idx="90">
                  <c:v>40.588235294117645</c:v>
                </c:pt>
                <c:pt idx="91">
                  <c:v>41.029411764705884</c:v>
                </c:pt>
                <c:pt idx="92">
                  <c:v>41.470588235294116</c:v>
                </c:pt>
                <c:pt idx="93">
                  <c:v>41.911764705882355</c:v>
                </c:pt>
                <c:pt idx="94">
                  <c:v>42.352941176470587</c:v>
                </c:pt>
                <c:pt idx="95">
                  <c:v>42.794117647058819</c:v>
                </c:pt>
                <c:pt idx="96">
                  <c:v>43.235294117647058</c:v>
                </c:pt>
                <c:pt idx="97">
                  <c:v>43.67647058823529</c:v>
                </c:pt>
                <c:pt idx="98">
                  <c:v>44.117647058823529</c:v>
                </c:pt>
                <c:pt idx="99">
                  <c:v>44.558823529411761</c:v>
                </c:pt>
                <c:pt idx="100">
                  <c:v>45</c:v>
                </c:pt>
              </c:numCache>
            </c:numRef>
          </c:xVal>
          <c:yVal>
            <c:numRef>
              <c:f>'Sheet1 (3)'!$B$2:$B$1492</c:f>
              <c:numCache>
                <c:formatCode>General</c:formatCode>
                <c:ptCount val="1491"/>
                <c:pt idx="0">
                  <c:v>1077</c:v>
                </c:pt>
                <c:pt idx="1">
                  <c:v>1075</c:v>
                </c:pt>
                <c:pt idx="2">
                  <c:v>1096</c:v>
                </c:pt>
                <c:pt idx="3">
                  <c:v>1095</c:v>
                </c:pt>
                <c:pt idx="4">
                  <c:v>1524</c:v>
                </c:pt>
                <c:pt idx="5">
                  <c:v>1566</c:v>
                </c:pt>
                <c:pt idx="6">
                  <c:v>1569</c:v>
                </c:pt>
                <c:pt idx="7">
                  <c:v>1563</c:v>
                </c:pt>
                <c:pt idx="8">
                  <c:v>1458</c:v>
                </c:pt>
                <c:pt idx="9">
                  <c:v>1359</c:v>
                </c:pt>
                <c:pt idx="10">
                  <c:v>1308</c:v>
                </c:pt>
                <c:pt idx="11">
                  <c:v>1376</c:v>
                </c:pt>
                <c:pt idx="12">
                  <c:v>1463</c:v>
                </c:pt>
                <c:pt idx="13">
                  <c:v>1366</c:v>
                </c:pt>
                <c:pt idx="14">
                  <c:v>1257</c:v>
                </c:pt>
                <c:pt idx="15">
                  <c:v>1253</c:v>
                </c:pt>
                <c:pt idx="16">
                  <c:v>1331</c:v>
                </c:pt>
                <c:pt idx="17">
                  <c:v>1429</c:v>
                </c:pt>
                <c:pt idx="18">
                  <c:v>1489</c:v>
                </c:pt>
                <c:pt idx="19">
                  <c:v>1602</c:v>
                </c:pt>
                <c:pt idx="20">
                  <c:v>1484</c:v>
                </c:pt>
                <c:pt idx="21">
                  <c:v>1323</c:v>
                </c:pt>
                <c:pt idx="22">
                  <c:v>1276</c:v>
                </c:pt>
                <c:pt idx="23">
                  <c:v>1164</c:v>
                </c:pt>
                <c:pt idx="24">
                  <c:v>1198</c:v>
                </c:pt>
                <c:pt idx="25">
                  <c:v>1302</c:v>
                </c:pt>
                <c:pt idx="26">
                  <c:v>1409</c:v>
                </c:pt>
                <c:pt idx="27">
                  <c:v>1521</c:v>
                </c:pt>
                <c:pt idx="28">
                  <c:v>1606</c:v>
                </c:pt>
                <c:pt idx="29">
                  <c:v>1663</c:v>
                </c:pt>
                <c:pt idx="30">
                  <c:v>1777</c:v>
                </c:pt>
                <c:pt idx="31">
                  <c:v>1886</c:v>
                </c:pt>
                <c:pt idx="32">
                  <c:v>1922</c:v>
                </c:pt>
                <c:pt idx="33">
                  <c:v>1959</c:v>
                </c:pt>
                <c:pt idx="34">
                  <c:v>1946</c:v>
                </c:pt>
                <c:pt idx="35">
                  <c:v>1924</c:v>
                </c:pt>
                <c:pt idx="36">
                  <c:v>1779</c:v>
                </c:pt>
                <c:pt idx="37">
                  <c:v>1712</c:v>
                </c:pt>
                <c:pt idx="38">
                  <c:v>1573</c:v>
                </c:pt>
                <c:pt idx="39">
                  <c:v>1528</c:v>
                </c:pt>
                <c:pt idx="40">
                  <c:v>1287</c:v>
                </c:pt>
                <c:pt idx="41">
                  <c:v>1374</c:v>
                </c:pt>
                <c:pt idx="42">
                  <c:v>1188</c:v>
                </c:pt>
                <c:pt idx="43">
                  <c:v>1262</c:v>
                </c:pt>
                <c:pt idx="44">
                  <c:v>1236</c:v>
                </c:pt>
                <c:pt idx="45">
                  <c:v>1196</c:v>
                </c:pt>
                <c:pt idx="46">
                  <c:v>1241</c:v>
                </c:pt>
                <c:pt idx="47">
                  <c:v>1252</c:v>
                </c:pt>
                <c:pt idx="48">
                  <c:v>1327</c:v>
                </c:pt>
                <c:pt idx="49">
                  <c:v>1380</c:v>
                </c:pt>
                <c:pt idx="50">
                  <c:v>1514</c:v>
                </c:pt>
                <c:pt idx="51">
                  <c:v>1625</c:v>
                </c:pt>
                <c:pt idx="52">
                  <c:v>1802</c:v>
                </c:pt>
                <c:pt idx="53">
                  <c:v>1870</c:v>
                </c:pt>
                <c:pt idx="54">
                  <c:v>1960</c:v>
                </c:pt>
                <c:pt idx="55">
                  <c:v>1977</c:v>
                </c:pt>
                <c:pt idx="56">
                  <c:v>1407</c:v>
                </c:pt>
                <c:pt idx="57">
                  <c:v>1324</c:v>
                </c:pt>
                <c:pt idx="58">
                  <c:v>1311</c:v>
                </c:pt>
                <c:pt idx="59">
                  <c:v>1436</c:v>
                </c:pt>
                <c:pt idx="60">
                  <c:v>1315</c:v>
                </c:pt>
                <c:pt idx="61">
                  <c:v>1291</c:v>
                </c:pt>
                <c:pt idx="62">
                  <c:v>1304</c:v>
                </c:pt>
                <c:pt idx="63">
                  <c:v>1326</c:v>
                </c:pt>
                <c:pt idx="64">
                  <c:v>1342</c:v>
                </c:pt>
                <c:pt idx="65">
                  <c:v>1441</c:v>
                </c:pt>
                <c:pt idx="66">
                  <c:v>1564</c:v>
                </c:pt>
                <c:pt idx="67">
                  <c:v>1642</c:v>
                </c:pt>
                <c:pt idx="68">
                  <c:v>1361</c:v>
                </c:pt>
                <c:pt idx="69">
                  <c:v>1286</c:v>
                </c:pt>
                <c:pt idx="70">
                  <c:v>1176</c:v>
                </c:pt>
                <c:pt idx="71">
                  <c:v>1146</c:v>
                </c:pt>
                <c:pt idx="72">
                  <c:v>1265</c:v>
                </c:pt>
                <c:pt idx="73">
                  <c:v>1372</c:v>
                </c:pt>
                <c:pt idx="74">
                  <c:v>1449</c:v>
                </c:pt>
                <c:pt idx="75">
                  <c:v>1563</c:v>
                </c:pt>
                <c:pt idx="76">
                  <c:v>1711</c:v>
                </c:pt>
                <c:pt idx="77">
                  <c:v>1774</c:v>
                </c:pt>
                <c:pt idx="78">
                  <c:v>1841</c:v>
                </c:pt>
                <c:pt idx="79">
                  <c:v>1897</c:v>
                </c:pt>
                <c:pt idx="80">
                  <c:v>1991</c:v>
                </c:pt>
                <c:pt idx="81">
                  <c:v>2018</c:v>
                </c:pt>
                <c:pt idx="82">
                  <c:v>2026</c:v>
                </c:pt>
                <c:pt idx="83">
                  <c:v>2008</c:v>
                </c:pt>
                <c:pt idx="84">
                  <c:v>1848</c:v>
                </c:pt>
                <c:pt idx="85">
                  <c:v>1690</c:v>
                </c:pt>
                <c:pt idx="86">
                  <c:v>1493</c:v>
                </c:pt>
                <c:pt idx="87">
                  <c:v>1451</c:v>
                </c:pt>
                <c:pt idx="88">
                  <c:v>1277</c:v>
                </c:pt>
                <c:pt idx="89">
                  <c:v>1286</c:v>
                </c:pt>
                <c:pt idx="90">
                  <c:v>1227</c:v>
                </c:pt>
                <c:pt idx="91">
                  <c:v>1225</c:v>
                </c:pt>
                <c:pt idx="92">
                  <c:v>1269</c:v>
                </c:pt>
                <c:pt idx="93">
                  <c:v>1244</c:v>
                </c:pt>
                <c:pt idx="94">
                  <c:v>1252</c:v>
                </c:pt>
                <c:pt idx="95">
                  <c:v>1359</c:v>
                </c:pt>
                <c:pt idx="96">
                  <c:v>1165</c:v>
                </c:pt>
                <c:pt idx="97">
                  <c:v>1105</c:v>
                </c:pt>
                <c:pt idx="98">
                  <c:v>1053</c:v>
                </c:pt>
                <c:pt idx="99">
                  <c:v>1001</c:v>
                </c:pt>
                <c:pt idx="100">
                  <c:v>951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BFB-1B45-B903-CB021F3643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440735"/>
        <c:axId val="1419567024"/>
      </c:scatterChart>
      <c:valAx>
        <c:axId val="550903375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893919"/>
        <c:crosses val="autoZero"/>
        <c:crossBetween val="midCat"/>
      </c:valAx>
      <c:valAx>
        <c:axId val="550893919"/>
        <c:scaling>
          <c:orientation val="minMax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layout>
            <c:manualLayout>
              <c:xMode val="edge"/>
              <c:yMode val="edge"/>
              <c:x val="0"/>
              <c:y val="0.122922971785609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50903375"/>
        <c:crosses val="autoZero"/>
        <c:crossBetween val="midCat"/>
      </c:valAx>
      <c:valAx>
        <c:axId val="1419567024"/>
        <c:scaling>
          <c:orientation val="minMax"/>
          <c:max val="2200"/>
          <c:min val="1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1">
                        <a:lumMod val="75000"/>
                      </a:schemeClr>
                    </a:solidFill>
                  </a:rPr>
                  <a:t>Residual temperature (K)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06440735"/>
        <c:crosses val="max"/>
        <c:crossBetween val="midCat"/>
      </c:valAx>
      <c:valAx>
        <c:axId val="5064407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19567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604569139979707"/>
          <c:y val="6.1795860587718382E-2"/>
          <c:w val="0.48501750211140804"/>
          <c:h val="6.7318544760112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081714785651792"/>
          <c:y val="9.7156069852306765E-2"/>
          <c:w val="0.79329396325459323"/>
          <c:h val="0.52112233994962964"/>
        </c:manualLayout>
      </c:layout>
      <c:scatterChart>
        <c:scatterStyle val="lineMarker"/>
        <c:varyColors val="0"/>
        <c:ser>
          <c:idx val="0"/>
          <c:order val="0"/>
          <c:tx>
            <c:v>Group 3-a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visualization_of_measured_TEP_v!$Q$2:$Q$1481</c:f>
              <c:numCache>
                <c:formatCode>General</c:formatCode>
                <c:ptCount val="1480"/>
                <c:pt idx="0">
                  <c:v>1506.3601565454701</c:v>
                </c:pt>
                <c:pt idx="1">
                  <c:v>1537.8583538149601</c:v>
                </c:pt>
                <c:pt idx="2">
                  <c:v>1566.12451717674</c:v>
                </c:pt>
                <c:pt idx="3">
                  <c:v>1589.22980239406</c:v>
                </c:pt>
                <c:pt idx="4">
                  <c:v>1611.1093537919201</c:v>
                </c:pt>
                <c:pt idx="5">
                  <c:v>1667.2025771212</c:v>
                </c:pt>
                <c:pt idx="6">
                  <c:v>1706.0459358897001</c:v>
                </c:pt>
                <c:pt idx="7">
                  <c:v>1727.3269393513499</c:v>
                </c:pt>
                <c:pt idx="8">
                  <c:v>1754.15735946933</c:v>
                </c:pt>
                <c:pt idx="9">
                  <c:v>1774.4997761274001</c:v>
                </c:pt>
                <c:pt idx="10">
                  <c:v>1794.2587135860999</c:v>
                </c:pt>
                <c:pt idx="11">
                  <c:v>1809.6434610352201</c:v>
                </c:pt>
                <c:pt idx="12">
                  <c:v>1816.3365395989999</c:v>
                </c:pt>
                <c:pt idx="13">
                  <c:v>1823.1440636944001</c:v>
                </c:pt>
                <c:pt idx="14">
                  <c:v>1833.1169594139999</c:v>
                </c:pt>
                <c:pt idx="15">
                  <c:v>1836.5991377733301</c:v>
                </c:pt>
                <c:pt idx="16">
                  <c:v>1840.4133230539301</c:v>
                </c:pt>
                <c:pt idx="17">
                  <c:v>1841.4694656409199</c:v>
                </c:pt>
                <c:pt idx="18">
                  <c:v>1838.11190795999</c:v>
                </c:pt>
                <c:pt idx="19">
                  <c:v>1839.91191914198</c:v>
                </c:pt>
                <c:pt idx="20">
                  <c:v>1844.69798449272</c:v>
                </c:pt>
                <c:pt idx="21">
                  <c:v>1847.8007011514801</c:v>
                </c:pt>
                <c:pt idx="22">
                  <c:v>1851.4246137739599</c:v>
                </c:pt>
                <c:pt idx="23">
                  <c:v>1851.64145318428</c:v>
                </c:pt>
                <c:pt idx="24">
                  <c:v>1851.2537538634799</c:v>
                </c:pt>
                <c:pt idx="25">
                  <c:v>1858.93842319756</c:v>
                </c:pt>
                <c:pt idx="26">
                  <c:v>1865.5853021057101</c:v>
                </c:pt>
                <c:pt idx="27">
                  <c:v>1870.0743907410099</c:v>
                </c:pt>
                <c:pt idx="28">
                  <c:v>1873.42733024834</c:v>
                </c:pt>
                <c:pt idx="29">
                  <c:v>1874.1849134721799</c:v>
                </c:pt>
                <c:pt idx="30">
                  <c:v>1877.5447049683501</c:v>
                </c:pt>
                <c:pt idx="31">
                  <c:v>1881.16526292918</c:v>
                </c:pt>
                <c:pt idx="32">
                  <c:v>1882.9766848127899</c:v>
                </c:pt>
                <c:pt idx="33">
                  <c:v>1880.6639546245799</c:v>
                </c:pt>
                <c:pt idx="34">
                  <c:v>1879.13564533462</c:v>
                </c:pt>
                <c:pt idx="35">
                  <c:v>1876.8041354139</c:v>
                </c:pt>
                <c:pt idx="36">
                  <c:v>1877.9992193125599</c:v>
                </c:pt>
                <c:pt idx="37">
                  <c:v>1879.14354675091</c:v>
                </c:pt>
                <c:pt idx="38">
                  <c:v>1882.0398739623299</c:v>
                </c:pt>
                <c:pt idx="39">
                  <c:v>1880.4535846450999</c:v>
                </c:pt>
                <c:pt idx="40">
                  <c:v>1878.9934907286799</c:v>
                </c:pt>
                <c:pt idx="41">
                  <c:v>1875.4535596286801</c:v>
                </c:pt>
                <c:pt idx="42">
                  <c:v>1875.7607957003499</c:v>
                </c:pt>
                <c:pt idx="43">
                  <c:v>1876.03160563295</c:v>
                </c:pt>
                <c:pt idx="44">
                  <c:v>1877.66205991928</c:v>
                </c:pt>
                <c:pt idx="45">
                  <c:v>1877.8491026015799</c:v>
                </c:pt>
                <c:pt idx="46">
                  <c:v>1874.1509127356301</c:v>
                </c:pt>
                <c:pt idx="47">
                  <c:v>1874.32708899557</c:v>
                </c:pt>
                <c:pt idx="48">
                  <c:v>1877.01083298611</c:v>
                </c:pt>
                <c:pt idx="49">
                  <c:v>1878.5842191977099</c:v>
                </c:pt>
                <c:pt idx="50">
                  <c:v>1877.13088122717</c:v>
                </c:pt>
                <c:pt idx="51">
                  <c:v>1873.4348157059201</c:v>
                </c:pt>
                <c:pt idx="52">
                  <c:v>1867.9261500487501</c:v>
                </c:pt>
                <c:pt idx="53">
                  <c:v>1870.52459783686</c:v>
                </c:pt>
                <c:pt idx="54">
                  <c:v>1873.4909039392301</c:v>
                </c:pt>
                <c:pt idx="55">
                  <c:v>1875.3280699612201</c:v>
                </c:pt>
                <c:pt idx="56">
                  <c:v>1874.12661628981</c:v>
                </c:pt>
                <c:pt idx="57">
                  <c:v>1875.6709355739399</c:v>
                </c:pt>
                <c:pt idx="58">
                  <c:v>1875.49067613785</c:v>
                </c:pt>
                <c:pt idx="59">
                  <c:v>1877.65753339957</c:v>
                </c:pt>
                <c:pt idx="60">
                  <c:v>1877.2088341506901</c:v>
                </c:pt>
                <c:pt idx="61">
                  <c:v>1879.3615100444199</c:v>
                </c:pt>
                <c:pt idx="62">
                  <c:v>1880.0912415190201</c:v>
                </c:pt>
                <c:pt idx="63">
                  <c:v>1878.88423492027</c:v>
                </c:pt>
                <c:pt idx="64">
                  <c:v>1877.94304302774</c:v>
                </c:pt>
                <c:pt idx="65">
                  <c:v>1882.1356466720299</c:v>
                </c:pt>
                <c:pt idx="66">
                  <c:v>1884.9886022227399</c:v>
                </c:pt>
                <c:pt idx="67">
                  <c:v>1888.97254550359</c:v>
                </c:pt>
                <c:pt idx="68">
                  <c:v>1891.3900510790199</c:v>
                </c:pt>
                <c:pt idx="69">
                  <c:v>1890.1820204716601</c:v>
                </c:pt>
                <c:pt idx="70">
                  <c:v>1893.63367475462</c:v>
                </c:pt>
                <c:pt idx="71">
                  <c:v>1894.241087071</c:v>
                </c:pt>
                <c:pt idx="72">
                  <c:v>1893.06804086532</c:v>
                </c:pt>
                <c:pt idx="73">
                  <c:v>1891.2679713581899</c:v>
                </c:pt>
                <c:pt idx="74">
                  <c:v>1886.2884896615301</c:v>
                </c:pt>
                <c:pt idx="75">
                  <c:v>1879.16690451657</c:v>
                </c:pt>
                <c:pt idx="76">
                  <c:v>1880.5759532037</c:v>
                </c:pt>
                <c:pt idx="77">
                  <c:v>1879.7360600832101</c:v>
                </c:pt>
                <c:pt idx="78">
                  <c:v>1880.14745231027</c:v>
                </c:pt>
                <c:pt idx="79">
                  <c:v>1880.0812360861601</c:v>
                </c:pt>
                <c:pt idx="80">
                  <c:v>1879.3037348016901</c:v>
                </c:pt>
                <c:pt idx="81">
                  <c:v>1877.01443255707</c:v>
                </c:pt>
                <c:pt idx="82">
                  <c:v>1878.98807543045</c:v>
                </c:pt>
                <c:pt idx="83">
                  <c:v>1876.19760980255</c:v>
                </c:pt>
                <c:pt idx="84">
                  <c:v>1874.49413678924</c:v>
                </c:pt>
                <c:pt idx="85">
                  <c:v>1873.5975580321899</c:v>
                </c:pt>
                <c:pt idx="86">
                  <c:v>1868.00182176825</c:v>
                </c:pt>
                <c:pt idx="87">
                  <c:v>1868.75094708851</c:v>
                </c:pt>
                <c:pt idx="88">
                  <c:v>1871.66819950443</c:v>
                </c:pt>
                <c:pt idx="89">
                  <c:v>1874.15109852771</c:v>
                </c:pt>
                <c:pt idx="90">
                  <c:v>1878.7949645119199</c:v>
                </c:pt>
                <c:pt idx="91">
                  <c:v>1878.7649195275401</c:v>
                </c:pt>
                <c:pt idx="92">
                  <c:v>1874.1875736045399</c:v>
                </c:pt>
                <c:pt idx="93">
                  <c:v>1880.8135114716999</c:v>
                </c:pt>
                <c:pt idx="94">
                  <c:v>1882.2101487834</c:v>
                </c:pt>
                <c:pt idx="95">
                  <c:v>1884.8468319717399</c:v>
                </c:pt>
                <c:pt idx="96">
                  <c:v>1883.4395988358799</c:v>
                </c:pt>
                <c:pt idx="97">
                  <c:v>1877.48954991851</c:v>
                </c:pt>
                <c:pt idx="98">
                  <c:v>1885.9843899134901</c:v>
                </c:pt>
                <c:pt idx="99">
                  <c:v>1900.4742182452601</c:v>
                </c:pt>
                <c:pt idx="100">
                  <c:v>1917.51058627988</c:v>
                </c:pt>
                <c:pt idx="101">
                  <c:v>1928.99308457354</c:v>
                </c:pt>
                <c:pt idx="102">
                  <c:v>1943.4016002119599</c:v>
                </c:pt>
                <c:pt idx="103">
                  <c:v>1956.0065663590501</c:v>
                </c:pt>
                <c:pt idx="104">
                  <c:v>1968.61274775728</c:v>
                </c:pt>
                <c:pt idx="105">
                  <c:v>1975.57531480537</c:v>
                </c:pt>
                <c:pt idx="106">
                  <c:v>1983.87569026293</c:v>
                </c:pt>
                <c:pt idx="107">
                  <c:v>1975.8097049381199</c:v>
                </c:pt>
                <c:pt idx="108">
                  <c:v>1978.1156137043399</c:v>
                </c:pt>
                <c:pt idx="109">
                  <c:v>1974.90787643914</c:v>
                </c:pt>
                <c:pt idx="110">
                  <c:v>1971.3064755246601</c:v>
                </c:pt>
                <c:pt idx="111">
                  <c:v>1976.82305762959</c:v>
                </c:pt>
                <c:pt idx="112">
                  <c:v>1979.3520290434601</c:v>
                </c:pt>
                <c:pt idx="113">
                  <c:v>1974.6361568591201</c:v>
                </c:pt>
                <c:pt idx="114">
                  <c:v>1976.55128454892</c:v>
                </c:pt>
                <c:pt idx="115">
                  <c:v>1975.9169216673099</c:v>
                </c:pt>
                <c:pt idx="116">
                  <c:v>1974.1898047011</c:v>
                </c:pt>
                <c:pt idx="117">
                  <c:v>1982.1509619969299</c:v>
                </c:pt>
                <c:pt idx="118">
                  <c:v>1980.9026859061801</c:v>
                </c:pt>
                <c:pt idx="119">
                  <c:v>1978.7589598504401</c:v>
                </c:pt>
                <c:pt idx="120">
                  <c:v>1979.8530389682901</c:v>
                </c:pt>
                <c:pt idx="121">
                  <c:v>1978.7452271294701</c:v>
                </c:pt>
                <c:pt idx="122">
                  <c:v>1979.4267428686601</c:v>
                </c:pt>
                <c:pt idx="123">
                  <c:v>1987.61868331562</c:v>
                </c:pt>
                <c:pt idx="124">
                  <c:v>1983.5526080197401</c:v>
                </c:pt>
                <c:pt idx="125">
                  <c:v>1985.66063760928</c:v>
                </c:pt>
                <c:pt idx="126">
                  <c:v>1985.39463221254</c:v>
                </c:pt>
                <c:pt idx="127">
                  <c:v>1981.6518604933201</c:v>
                </c:pt>
                <c:pt idx="128">
                  <c:v>1989.09541677282</c:v>
                </c:pt>
                <c:pt idx="129">
                  <c:v>1991.54894107921</c:v>
                </c:pt>
                <c:pt idx="130">
                  <c:v>1986.3841162080701</c:v>
                </c:pt>
                <c:pt idx="131">
                  <c:v>1990.4090337617799</c:v>
                </c:pt>
                <c:pt idx="132">
                  <c:v>1987.17825945611</c:v>
                </c:pt>
                <c:pt idx="133">
                  <c:v>1985.4857592276501</c:v>
                </c:pt>
                <c:pt idx="134">
                  <c:v>1993.2936387985701</c:v>
                </c:pt>
                <c:pt idx="135">
                  <c:v>1990.1271916435601</c:v>
                </c:pt>
                <c:pt idx="136">
                  <c:v>1988.3651460477699</c:v>
                </c:pt>
                <c:pt idx="137">
                  <c:v>1992.7579891924399</c:v>
                </c:pt>
                <c:pt idx="138">
                  <c:v>1987.85124510784</c:v>
                </c:pt>
                <c:pt idx="139">
                  <c:v>1990.1017166545901</c:v>
                </c:pt>
                <c:pt idx="140">
                  <c:v>1997.0166303445901</c:v>
                </c:pt>
                <c:pt idx="141">
                  <c:v>1991.31255672568</c:v>
                </c:pt>
                <c:pt idx="142">
                  <c:v>1990.2786923769399</c:v>
                </c:pt>
                <c:pt idx="143">
                  <c:v>1989.8946874114499</c:v>
                </c:pt>
                <c:pt idx="144">
                  <c:v>1984.20185573597</c:v>
                </c:pt>
                <c:pt idx="145">
                  <c:v>1990.4133803439299</c:v>
                </c:pt>
                <c:pt idx="146">
                  <c:v>1993.4479701405</c:v>
                </c:pt>
                <c:pt idx="147">
                  <c:v>1986.5825609943499</c:v>
                </c:pt>
                <c:pt idx="148">
                  <c:v>1989.29137075176</c:v>
                </c:pt>
                <c:pt idx="149">
                  <c:v>1991.4880153627801</c:v>
                </c:pt>
                <c:pt idx="150">
                  <c:v>1988.4149159798101</c:v>
                </c:pt>
                <c:pt idx="151">
                  <c:v>1997.3312177057601</c:v>
                </c:pt>
                <c:pt idx="152">
                  <c:v>1992.42733491838</c:v>
                </c:pt>
                <c:pt idx="153">
                  <c:v>1989.3112799865801</c:v>
                </c:pt>
                <c:pt idx="154">
                  <c:v>1991.1866360977999</c:v>
                </c:pt>
                <c:pt idx="155">
                  <c:v>1986.4451544097701</c:v>
                </c:pt>
                <c:pt idx="156">
                  <c:v>1988.6091967795201</c:v>
                </c:pt>
                <c:pt idx="157">
                  <c:v>1997.7819188644801</c:v>
                </c:pt>
                <c:pt idx="158">
                  <c:v>1989.54297213667</c:v>
                </c:pt>
                <c:pt idx="159">
                  <c:v>1994.5818289686299</c:v>
                </c:pt>
                <c:pt idx="160">
                  <c:v>1996.64946450102</c:v>
                </c:pt>
                <c:pt idx="161">
                  <c:v>1995.45042474043</c:v>
                </c:pt>
                <c:pt idx="162">
                  <c:v>2002.40983356217</c:v>
                </c:pt>
                <c:pt idx="163">
                  <c:v>2004.0990543994801</c:v>
                </c:pt>
                <c:pt idx="164">
                  <c:v>1997.78764592474</c:v>
                </c:pt>
                <c:pt idx="165">
                  <c:v>2005.3720382901399</c:v>
                </c:pt>
                <c:pt idx="166">
                  <c:v>2001.06204613554</c:v>
                </c:pt>
                <c:pt idx="167">
                  <c:v>1997.07770308967</c:v>
                </c:pt>
                <c:pt idx="168">
                  <c:v>2003.6754509289899</c:v>
                </c:pt>
                <c:pt idx="169">
                  <c:v>2003.7864042021199</c:v>
                </c:pt>
                <c:pt idx="170">
                  <c:v>1999.0700360799699</c:v>
                </c:pt>
                <c:pt idx="171">
                  <c:v>2000.0037263045199</c:v>
                </c:pt>
                <c:pt idx="172">
                  <c:v>1992.7961335615</c:v>
                </c:pt>
                <c:pt idx="173">
                  <c:v>1993.98828471719</c:v>
                </c:pt>
                <c:pt idx="174">
                  <c:v>2001.6051528103201</c:v>
                </c:pt>
                <c:pt idx="175">
                  <c:v>1995.3292149394899</c:v>
                </c:pt>
                <c:pt idx="176">
                  <c:v>1995.4387795836301</c:v>
                </c:pt>
                <c:pt idx="177">
                  <c:v>1997.15532594107</c:v>
                </c:pt>
                <c:pt idx="178">
                  <c:v>1994.90284299617</c:v>
                </c:pt>
                <c:pt idx="179">
                  <c:v>2002.6249202066899</c:v>
                </c:pt>
                <c:pt idx="180">
                  <c:v>2003.4757305263499</c:v>
                </c:pt>
                <c:pt idx="181">
                  <c:v>1998.42180368701</c:v>
                </c:pt>
                <c:pt idx="182">
                  <c:v>2000.4153624575699</c:v>
                </c:pt>
                <c:pt idx="183">
                  <c:v>1995.25524603494</c:v>
                </c:pt>
                <c:pt idx="184">
                  <c:v>1988.90741806747</c:v>
                </c:pt>
                <c:pt idx="185">
                  <c:v>1996.5619338075001</c:v>
                </c:pt>
                <c:pt idx="186">
                  <c:v>1992.4994987830901</c:v>
                </c:pt>
                <c:pt idx="187">
                  <c:v>1992.95033485725</c:v>
                </c:pt>
                <c:pt idx="188">
                  <c:v>1993.04603911813</c:v>
                </c:pt>
                <c:pt idx="189">
                  <c:v>1990.12612931325</c:v>
                </c:pt>
                <c:pt idx="190">
                  <c:v>1994.6515850328001</c:v>
                </c:pt>
                <c:pt idx="191">
                  <c:v>2004.47283948111</c:v>
                </c:pt>
                <c:pt idx="192">
                  <c:v>1996.50949269281</c:v>
                </c:pt>
                <c:pt idx="193">
                  <c:v>1996.66455730077</c:v>
                </c:pt>
                <c:pt idx="194">
                  <c:v>1997.60162424133</c:v>
                </c:pt>
                <c:pt idx="195">
                  <c:v>1993.67817542014</c:v>
                </c:pt>
                <c:pt idx="196">
                  <c:v>1999.5508861103001</c:v>
                </c:pt>
                <c:pt idx="197">
                  <c:v>2001.15436533356</c:v>
                </c:pt>
                <c:pt idx="198">
                  <c:v>1993.5651679590701</c:v>
                </c:pt>
                <c:pt idx="199">
                  <c:v>1999.2182777102801</c:v>
                </c:pt>
                <c:pt idx="200">
                  <c:v>1999.2374210880901</c:v>
                </c:pt>
                <c:pt idx="201">
                  <c:v>1992.5758714338001</c:v>
                </c:pt>
                <c:pt idx="202">
                  <c:v>1998.6878848326501</c:v>
                </c:pt>
                <c:pt idx="203">
                  <c:v>1994.58474328842</c:v>
                </c:pt>
                <c:pt idx="204">
                  <c:v>1993.24957377329</c:v>
                </c:pt>
                <c:pt idx="205">
                  <c:v>1999.29481319718</c:v>
                </c:pt>
                <c:pt idx="206">
                  <c:v>1993.23191077667</c:v>
                </c:pt>
                <c:pt idx="207">
                  <c:v>1994.45339067431</c:v>
                </c:pt>
                <c:pt idx="208">
                  <c:v>2003.7117346692401</c:v>
                </c:pt>
                <c:pt idx="209">
                  <c:v>1998.9224913973101</c:v>
                </c:pt>
                <c:pt idx="210">
                  <c:v>2002.0699415214899</c:v>
                </c:pt>
                <c:pt idx="211">
                  <c:v>2002.1229877465601</c:v>
                </c:pt>
                <c:pt idx="212">
                  <c:v>1992.2984034667099</c:v>
                </c:pt>
                <c:pt idx="213">
                  <c:v>1998.69485741479</c:v>
                </c:pt>
                <c:pt idx="214">
                  <c:v>2000.5839850433599</c:v>
                </c:pt>
                <c:pt idx="215">
                  <c:v>1993.6575580583699</c:v>
                </c:pt>
                <c:pt idx="216">
                  <c:v>1998.33753447495</c:v>
                </c:pt>
                <c:pt idx="217">
                  <c:v>1995.7776991931</c:v>
                </c:pt>
                <c:pt idx="218">
                  <c:v>1994.02124310166</c:v>
                </c:pt>
                <c:pt idx="219">
                  <c:v>2005.40656990414</c:v>
                </c:pt>
                <c:pt idx="220">
                  <c:v>2002.33046691153</c:v>
                </c:pt>
                <c:pt idx="221">
                  <c:v>2001.41593875167</c:v>
                </c:pt>
                <c:pt idx="222">
                  <c:v>2005.2273685038899</c:v>
                </c:pt>
                <c:pt idx="223">
                  <c:v>2000.1295232069599</c:v>
                </c:pt>
                <c:pt idx="224">
                  <c:v>2004.7148736659101</c:v>
                </c:pt>
                <c:pt idx="225">
                  <c:v>2011.3798279105799</c:v>
                </c:pt>
                <c:pt idx="226">
                  <c:v>2005.98899840849</c:v>
                </c:pt>
                <c:pt idx="227">
                  <c:v>2011.50979153863</c:v>
                </c:pt>
                <c:pt idx="228">
                  <c:v>2009.7804737225099</c:v>
                </c:pt>
                <c:pt idx="229">
                  <c:v>2006.55990274739</c:v>
                </c:pt>
                <c:pt idx="230">
                  <c:v>2017.30753516402</c:v>
                </c:pt>
                <c:pt idx="231">
                  <c:v>2018.9326791549599</c:v>
                </c:pt>
                <c:pt idx="232">
                  <c:v>2012.7509830911099</c:v>
                </c:pt>
                <c:pt idx="233">
                  <c:v>2015.8339443166501</c:v>
                </c:pt>
                <c:pt idx="234">
                  <c:v>2009.9721924478499</c:v>
                </c:pt>
                <c:pt idx="235">
                  <c:v>2008.32595501935</c:v>
                </c:pt>
                <c:pt idx="236">
                  <c:v>2016.8659471855401</c:v>
                </c:pt>
                <c:pt idx="237">
                  <c:v>2008.72856001934</c:v>
                </c:pt>
                <c:pt idx="238">
                  <c:v>2002.9198259673101</c:v>
                </c:pt>
                <c:pt idx="239">
                  <c:v>2004.96934059981</c:v>
                </c:pt>
                <c:pt idx="240">
                  <c:v>2000.9802519974901</c:v>
                </c:pt>
                <c:pt idx="241">
                  <c:v>2002.8177061229101</c:v>
                </c:pt>
                <c:pt idx="242">
                  <c:v>2008.67767382341</c:v>
                </c:pt>
                <c:pt idx="243">
                  <c:v>2000.4300442969</c:v>
                </c:pt>
                <c:pt idx="244">
                  <c:v>2005.0199369331399</c:v>
                </c:pt>
                <c:pt idx="245">
                  <c:v>2005.74573836949</c:v>
                </c:pt>
                <c:pt idx="246">
                  <c:v>1998.5908636301499</c:v>
                </c:pt>
                <c:pt idx="247">
                  <c:v>2005.5980704390699</c:v>
                </c:pt>
                <c:pt idx="248">
                  <c:v>2010.37340658895</c:v>
                </c:pt>
                <c:pt idx="249">
                  <c:v>2003.0294929194699</c:v>
                </c:pt>
                <c:pt idx="250">
                  <c:v>2008.4966353423799</c:v>
                </c:pt>
                <c:pt idx="251">
                  <c:v>2003.4438467233699</c:v>
                </c:pt>
                <c:pt idx="252">
                  <c:v>2000.9689867679999</c:v>
                </c:pt>
                <c:pt idx="253">
                  <c:v>2009.18090118696</c:v>
                </c:pt>
                <c:pt idx="254">
                  <c:v>1999.96418641585</c:v>
                </c:pt>
                <c:pt idx="255">
                  <c:v>1995.6904951741301</c:v>
                </c:pt>
                <c:pt idx="256">
                  <c:v>2001.46684456048</c:v>
                </c:pt>
                <c:pt idx="257">
                  <c:v>1995.4534334197001</c:v>
                </c:pt>
                <c:pt idx="258">
                  <c:v>1998.8262803565201</c:v>
                </c:pt>
                <c:pt idx="259">
                  <c:v>2005.3760130450901</c:v>
                </c:pt>
                <c:pt idx="260">
                  <c:v>2002.6382821761399</c:v>
                </c:pt>
                <c:pt idx="261">
                  <c:v>2005.5073338897701</c:v>
                </c:pt>
                <c:pt idx="262">
                  <c:v>2004.5804378924199</c:v>
                </c:pt>
                <c:pt idx="263">
                  <c:v>1996.15876842285</c:v>
                </c:pt>
                <c:pt idx="264">
                  <c:v>2003.8471995643599</c:v>
                </c:pt>
                <c:pt idx="265">
                  <c:v>2004.37164401768</c:v>
                </c:pt>
                <c:pt idx="266">
                  <c:v>1995.6593888838199</c:v>
                </c:pt>
                <c:pt idx="267">
                  <c:v>1996.6136627011999</c:v>
                </c:pt>
                <c:pt idx="268">
                  <c:v>1998.46128869739</c:v>
                </c:pt>
                <c:pt idx="269">
                  <c:v>1996.59309190049</c:v>
                </c:pt>
                <c:pt idx="270">
                  <c:v>2007.9260977745701</c:v>
                </c:pt>
                <c:pt idx="271">
                  <c:v>2005.11357907503</c:v>
                </c:pt>
                <c:pt idx="272">
                  <c:v>2002.1059582176199</c:v>
                </c:pt>
                <c:pt idx="273">
                  <c:v>2006.4913830664</c:v>
                </c:pt>
                <c:pt idx="274">
                  <c:v>2003.1645444713399</c:v>
                </c:pt>
                <c:pt idx="275">
                  <c:v>2004.13671780342</c:v>
                </c:pt>
                <c:pt idx="276">
                  <c:v>2012.8106539961</c:v>
                </c:pt>
                <c:pt idx="277">
                  <c:v>2002.4571588976301</c:v>
                </c:pt>
                <c:pt idx="278">
                  <c:v>2001.9752069518499</c:v>
                </c:pt>
                <c:pt idx="279">
                  <c:v>2001.33166896528</c:v>
                </c:pt>
                <c:pt idx="280">
                  <c:v>1998.32673659072</c:v>
                </c:pt>
                <c:pt idx="281">
                  <c:v>2009.2947207928901</c:v>
                </c:pt>
                <c:pt idx="282">
                  <c:v>2011.7050691632101</c:v>
                </c:pt>
                <c:pt idx="283">
                  <c:v>2003.5852335618199</c:v>
                </c:pt>
                <c:pt idx="284">
                  <c:v>2011.7319363490601</c:v>
                </c:pt>
                <c:pt idx="285">
                  <c:v>2011.0778411132501</c:v>
                </c:pt>
                <c:pt idx="286">
                  <c:v>2011.4600643690701</c:v>
                </c:pt>
                <c:pt idx="287">
                  <c:v>2020.64913370984</c:v>
                </c:pt>
                <c:pt idx="288">
                  <c:v>2015.5844991414201</c:v>
                </c:pt>
                <c:pt idx="289">
                  <c:v>2012.6706325743</c:v>
                </c:pt>
                <c:pt idx="290">
                  <c:v>2016.2612534523901</c:v>
                </c:pt>
                <c:pt idx="291">
                  <c:v>2011.85328934311</c:v>
                </c:pt>
                <c:pt idx="292">
                  <c:v>2015.97825737316</c:v>
                </c:pt>
                <c:pt idx="293">
                  <c:v>2024.1108974941601</c:v>
                </c:pt>
                <c:pt idx="294">
                  <c:v>2017.31640475729</c:v>
                </c:pt>
                <c:pt idx="295">
                  <c:v>2016.54376436698</c:v>
                </c:pt>
                <c:pt idx="296">
                  <c:v>2019.2726305482699</c:v>
                </c:pt>
                <c:pt idx="297">
                  <c:v>2012.7779921382401</c:v>
                </c:pt>
                <c:pt idx="298">
                  <c:v>2020.4075598930599</c:v>
                </c:pt>
                <c:pt idx="299">
                  <c:v>2024.62599711809</c:v>
                </c:pt>
                <c:pt idx="300">
                  <c:v>2019.36948099354</c:v>
                </c:pt>
                <c:pt idx="301">
                  <c:v>2024.41021011937</c:v>
                </c:pt>
                <c:pt idx="302">
                  <c:v>2026.0211060880199</c:v>
                </c:pt>
                <c:pt idx="303">
                  <c:v>2022.5326385200699</c:v>
                </c:pt>
                <c:pt idx="304">
                  <c:v>2034.25287770308</c:v>
                </c:pt>
                <c:pt idx="305">
                  <c:v>2028.34011469903</c:v>
                </c:pt>
                <c:pt idx="306">
                  <c:v>2019.1566698332199</c:v>
                </c:pt>
                <c:pt idx="307">
                  <c:v>2023.12383122193</c:v>
                </c:pt>
                <c:pt idx="308">
                  <c:v>2016.7831204470001</c:v>
                </c:pt>
                <c:pt idx="309">
                  <c:v>2013.7870774385899</c:v>
                </c:pt>
                <c:pt idx="310">
                  <c:v>2015.6830587305201</c:v>
                </c:pt>
                <c:pt idx="311">
                  <c:v>2006.20517750828</c:v>
                </c:pt>
                <c:pt idx="312">
                  <c:v>2012.4532441798899</c:v>
                </c:pt>
                <c:pt idx="313">
                  <c:v>2013.7753102358099</c:v>
                </c:pt>
                <c:pt idx="314">
                  <c:v>2004.43822711794</c:v>
                </c:pt>
                <c:pt idx="315">
                  <c:v>2012.77481420134</c:v>
                </c:pt>
                <c:pt idx="316">
                  <c:v>2015.25678370322</c:v>
                </c:pt>
                <c:pt idx="317">
                  <c:v>2011.39846675839</c:v>
                </c:pt>
                <c:pt idx="318">
                  <c:v>2015.7068095734501</c:v>
                </c:pt>
                <c:pt idx="319">
                  <c:v>2008.6275706106601</c:v>
                </c:pt>
                <c:pt idx="320">
                  <c:v>2005.2473398547399</c:v>
                </c:pt>
                <c:pt idx="321">
                  <c:v>2016.85933529819</c:v>
                </c:pt>
                <c:pt idx="322">
                  <c:v>2013.3619979374801</c:v>
                </c:pt>
                <c:pt idx="323">
                  <c:v>2011.55146412965</c:v>
                </c:pt>
                <c:pt idx="324">
                  <c:v>2015.6101893432799</c:v>
                </c:pt>
                <c:pt idx="325">
                  <c:v>2011.10610338127</c:v>
                </c:pt>
                <c:pt idx="326">
                  <c:v>2009.7578483145001</c:v>
                </c:pt>
                <c:pt idx="327">
                  <c:v>2021.7201066360999</c:v>
                </c:pt>
                <c:pt idx="328">
                  <c:v>2012.94821863217</c:v>
                </c:pt>
                <c:pt idx="329">
                  <c:v>2013.0461178278399</c:v>
                </c:pt>
                <c:pt idx="330">
                  <c:v>2012.62521732545</c:v>
                </c:pt>
                <c:pt idx="331">
                  <c:v>2007.2662454457</c:v>
                </c:pt>
                <c:pt idx="332">
                  <c:v>2013.2818286389499</c:v>
                </c:pt>
                <c:pt idx="333">
                  <c:v>2018.8059330815499</c:v>
                </c:pt>
                <c:pt idx="334">
                  <c:v>2008.27545918854</c:v>
                </c:pt>
                <c:pt idx="335">
                  <c:v>2008.6629908879199</c:v>
                </c:pt>
                <c:pt idx="336">
                  <c:v>2005.37665193886</c:v>
                </c:pt>
                <c:pt idx="337">
                  <c:v>2000.3306495921599</c:v>
                </c:pt>
                <c:pt idx="338">
                  <c:v>2006.98854000902</c:v>
                </c:pt>
                <c:pt idx="339">
                  <c:v>2006.7569489572199</c:v>
                </c:pt>
                <c:pt idx="340">
                  <c:v>2005.1052684962599</c:v>
                </c:pt>
                <c:pt idx="341">
                  <c:v>2008.14192258394</c:v>
                </c:pt>
                <c:pt idx="342">
                  <c:v>2006.76276510922</c:v>
                </c:pt>
                <c:pt idx="343">
                  <c:v>2003.9436726194399</c:v>
                </c:pt>
                <c:pt idx="344">
                  <c:v>2013.2322644722401</c:v>
                </c:pt>
                <c:pt idx="345">
                  <c:v>2007.5706646380499</c:v>
                </c:pt>
                <c:pt idx="346">
                  <c:v>2003.61765570752</c:v>
                </c:pt>
                <c:pt idx="347">
                  <c:v>2003.6677650665099</c:v>
                </c:pt>
                <c:pt idx="348">
                  <c:v>2002.40319116669</c:v>
                </c:pt>
                <c:pt idx="349">
                  <c:v>2005.69575415545</c:v>
                </c:pt>
                <c:pt idx="350">
                  <c:v>2012.4014650435799</c:v>
                </c:pt>
                <c:pt idx="351">
                  <c:v>2006.7435006631299</c:v>
                </c:pt>
                <c:pt idx="352">
                  <c:v>2011.25963312568</c:v>
                </c:pt>
                <c:pt idx="353">
                  <c:v>2013.43350824906</c:v>
                </c:pt>
                <c:pt idx="354">
                  <c:v>2009.55246666889</c:v>
                </c:pt>
                <c:pt idx="355">
                  <c:v>2013.14516607361</c:v>
                </c:pt>
                <c:pt idx="356">
                  <c:v>2015.1024746343001</c:v>
                </c:pt>
                <c:pt idx="357">
                  <c:v>2015.0982391908101</c:v>
                </c:pt>
                <c:pt idx="358">
                  <c:v>2018.7292055390301</c:v>
                </c:pt>
                <c:pt idx="359">
                  <c:v>2016.3001591914799</c:v>
                </c:pt>
                <c:pt idx="360">
                  <c:v>2015.4974731003001</c:v>
                </c:pt>
                <c:pt idx="361">
                  <c:v>2020.3267878412701</c:v>
                </c:pt>
                <c:pt idx="362">
                  <c:v>2015.9145276946299</c:v>
                </c:pt>
                <c:pt idx="363">
                  <c:v>2013.93705197287</c:v>
                </c:pt>
                <c:pt idx="364">
                  <c:v>2010.0076665045599</c:v>
                </c:pt>
                <c:pt idx="365">
                  <c:v>2005.23884844591</c:v>
                </c:pt>
                <c:pt idx="366">
                  <c:v>2012.66897331118</c:v>
                </c:pt>
                <c:pt idx="367">
                  <c:v>2017.87165284814</c:v>
                </c:pt>
                <c:pt idx="368">
                  <c:v>2015.3644612560499</c:v>
                </c:pt>
                <c:pt idx="369">
                  <c:v>2017.67768470589</c:v>
                </c:pt>
                <c:pt idx="370">
                  <c:v>2014.7300323320201</c:v>
                </c:pt>
                <c:pt idx="371">
                  <c:v>2013.2131676565</c:v>
                </c:pt>
                <c:pt idx="372">
                  <c:v>2020.43896514208</c:v>
                </c:pt>
                <c:pt idx="373">
                  <c:v>2015.81199572798</c:v>
                </c:pt>
                <c:pt idx="374">
                  <c:v>2010.27957992663</c:v>
                </c:pt>
                <c:pt idx="375">
                  <c:v>2008.7558197134399</c:v>
                </c:pt>
                <c:pt idx="376">
                  <c:v>2007.0397546448</c:v>
                </c:pt>
                <c:pt idx="377">
                  <c:v>2007.12709645725</c:v>
                </c:pt>
                <c:pt idx="378">
                  <c:v>2012.4917276797701</c:v>
                </c:pt>
                <c:pt idx="379">
                  <c:v>2002.4347990199799</c:v>
                </c:pt>
                <c:pt idx="380">
                  <c:v>2001.9527601858299</c:v>
                </c:pt>
                <c:pt idx="381">
                  <c:v>2002.8606702853899</c:v>
                </c:pt>
                <c:pt idx="382">
                  <c:v>1999.3822381597399</c:v>
                </c:pt>
                <c:pt idx="383">
                  <c:v>2003.32000327376</c:v>
                </c:pt>
                <c:pt idx="384">
                  <c:v>2007.9713372333899</c:v>
                </c:pt>
                <c:pt idx="385">
                  <c:v>2005.6979184142599</c:v>
                </c:pt>
                <c:pt idx="386">
                  <c:v>2011.3399620145799</c:v>
                </c:pt>
                <c:pt idx="387">
                  <c:v>2009.85317547981</c:v>
                </c:pt>
                <c:pt idx="388">
                  <c:v>2005.4361139104301</c:v>
                </c:pt>
                <c:pt idx="389">
                  <c:v>2013.25721902128</c:v>
                </c:pt>
                <c:pt idx="390">
                  <c:v>2009.1906173351199</c:v>
                </c:pt>
                <c:pt idx="391">
                  <c:v>2004.66109733352</c:v>
                </c:pt>
                <c:pt idx="392">
                  <c:v>2004.83806940565</c:v>
                </c:pt>
                <c:pt idx="393">
                  <c:v>2001.29507876667</c:v>
                </c:pt>
                <c:pt idx="394">
                  <c:v>1997.5727308067201</c:v>
                </c:pt>
                <c:pt idx="395">
                  <c:v>2007.10295472137</c:v>
                </c:pt>
                <c:pt idx="396">
                  <c:v>1999.33761978231</c:v>
                </c:pt>
                <c:pt idx="397">
                  <c:v>2001.38876580641</c:v>
                </c:pt>
                <c:pt idx="398">
                  <c:v>2001.1145174937401</c:v>
                </c:pt>
                <c:pt idx="399">
                  <c:v>1993.65244991238</c:v>
                </c:pt>
                <c:pt idx="400">
                  <c:v>1998.7010639575501</c:v>
                </c:pt>
                <c:pt idx="401">
                  <c:v>2004.3944885696901</c:v>
                </c:pt>
                <c:pt idx="402">
                  <c:v>1995.7514849893701</c:v>
                </c:pt>
                <c:pt idx="403">
                  <c:v>2001.8437123717399</c:v>
                </c:pt>
                <c:pt idx="404">
                  <c:v>1995.82226933936</c:v>
                </c:pt>
                <c:pt idx="405">
                  <c:v>1992.82148895156</c:v>
                </c:pt>
                <c:pt idx="406">
                  <c:v>2005.57220046817</c:v>
                </c:pt>
                <c:pt idx="407">
                  <c:v>2003.07729256212</c:v>
                </c:pt>
                <c:pt idx="408">
                  <c:v>2000.83075980272</c:v>
                </c:pt>
                <c:pt idx="409">
                  <c:v>2003.45370506421</c:v>
                </c:pt>
                <c:pt idx="410">
                  <c:v>2001.3652070998501</c:v>
                </c:pt>
                <c:pt idx="411">
                  <c:v>2006.3756002714999</c:v>
                </c:pt>
                <c:pt idx="412">
                  <c:v>2016.17596349376</c:v>
                </c:pt>
                <c:pt idx="413">
                  <c:v>2008.88180573256</c:v>
                </c:pt>
                <c:pt idx="414">
                  <c:v>2012.58479750945</c:v>
                </c:pt>
                <c:pt idx="415">
                  <c:v>2014.16588086667</c:v>
                </c:pt>
                <c:pt idx="416">
                  <c:v>2009.33958139365</c:v>
                </c:pt>
                <c:pt idx="417">
                  <c:v>2017.87950973337</c:v>
                </c:pt>
                <c:pt idx="418">
                  <c:v>2021.4510831699299</c:v>
                </c:pt>
                <c:pt idx="419">
                  <c:v>2015.52674235363</c:v>
                </c:pt>
                <c:pt idx="420">
                  <c:v>2020.74143560834</c:v>
                </c:pt>
                <c:pt idx="421">
                  <c:v>2020.8038275108099</c:v>
                </c:pt>
                <c:pt idx="422">
                  <c:v>2013.2159710426399</c:v>
                </c:pt>
                <c:pt idx="423">
                  <c:v>2016.83869754088</c:v>
                </c:pt>
                <c:pt idx="424">
                  <c:v>2009.9896776913799</c:v>
                </c:pt>
                <c:pt idx="425">
                  <c:v>2008.790780903</c:v>
                </c:pt>
                <c:pt idx="426">
                  <c:v>2014.4036261390399</c:v>
                </c:pt>
                <c:pt idx="427">
                  <c:v>2011.9282872417</c:v>
                </c:pt>
                <c:pt idx="428">
                  <c:v>2013.38348969658</c:v>
                </c:pt>
                <c:pt idx="429">
                  <c:v>2025.8790305585701</c:v>
                </c:pt>
                <c:pt idx="430">
                  <c:v>2026.6963507220701</c:v>
                </c:pt>
                <c:pt idx="431">
                  <c:v>2024.7867648439401</c:v>
                </c:pt>
                <c:pt idx="432">
                  <c:v>2021.1096365640001</c:v>
                </c:pt>
                <c:pt idx="433">
                  <c:v>2013.0393915540899</c:v>
                </c:pt>
                <c:pt idx="434">
                  <c:v>2014.8502805218</c:v>
                </c:pt>
                <c:pt idx="435">
                  <c:v>2012.95755692187</c:v>
                </c:pt>
                <c:pt idx="436">
                  <c:v>2001.0414122187401</c:v>
                </c:pt>
                <c:pt idx="437">
                  <c:v>2003.5983032223301</c:v>
                </c:pt>
                <c:pt idx="438">
                  <c:v>2004.10632731444</c:v>
                </c:pt>
                <c:pt idx="439">
                  <c:v>2004.04084763009</c:v>
                </c:pt>
                <c:pt idx="440">
                  <c:v>2014.2363233861299</c:v>
                </c:pt>
                <c:pt idx="441">
                  <c:v>2014.9462647315099</c:v>
                </c:pt>
                <c:pt idx="442">
                  <c:v>2009.54088181359</c:v>
                </c:pt>
                <c:pt idx="443">
                  <c:v>2019.7348418552101</c:v>
                </c:pt>
                <c:pt idx="444">
                  <c:v>2017.8570126763</c:v>
                </c:pt>
                <c:pt idx="445">
                  <c:v>2020.6209339499901</c:v>
                </c:pt>
                <c:pt idx="446">
                  <c:v>2030.41349527232</c:v>
                </c:pt>
                <c:pt idx="447">
                  <c:v>2022.66259962346</c:v>
                </c:pt>
                <c:pt idx="448">
                  <c:v>2021.0412630746901</c:v>
                </c:pt>
                <c:pt idx="449">
                  <c:v>2024.1668812985399</c:v>
                </c:pt>
                <c:pt idx="450">
                  <c:v>2016.5204572308501</c:v>
                </c:pt>
                <c:pt idx="451">
                  <c:v>2020.7780806512801</c:v>
                </c:pt>
                <c:pt idx="452">
                  <c:v>2024.38532297795</c:v>
                </c:pt>
                <c:pt idx="453">
                  <c:v>2016.4135100696899</c:v>
                </c:pt>
                <c:pt idx="454">
                  <c:v>2022.17562668799</c:v>
                </c:pt>
                <c:pt idx="455">
                  <c:v>2021.42817724355</c:v>
                </c:pt>
                <c:pt idx="456">
                  <c:v>2017.2286782262299</c:v>
                </c:pt>
                <c:pt idx="457">
                  <c:v>2030.07739615578</c:v>
                </c:pt>
                <c:pt idx="458">
                  <c:v>2027.2888263876</c:v>
                </c:pt>
                <c:pt idx="459">
                  <c:v>2019.6001748216399</c:v>
                </c:pt>
                <c:pt idx="460">
                  <c:v>2021.2697575750999</c:v>
                </c:pt>
                <c:pt idx="461">
                  <c:v>2013.9053143778001</c:v>
                </c:pt>
                <c:pt idx="462">
                  <c:v>2014.9633729663799</c:v>
                </c:pt>
                <c:pt idx="463">
                  <c:v>2026.2923515120001</c:v>
                </c:pt>
                <c:pt idx="464">
                  <c:v>2014.5115277554801</c:v>
                </c:pt>
                <c:pt idx="465">
                  <c:v>2013.3227962999499</c:v>
                </c:pt>
                <c:pt idx="466">
                  <c:v>2015.1136854286599</c:v>
                </c:pt>
                <c:pt idx="467">
                  <c:v>2007.3722782551199</c:v>
                </c:pt>
                <c:pt idx="468">
                  <c:v>2015.7220173380999</c:v>
                </c:pt>
                <c:pt idx="469">
                  <c:v>2021.1428515969999</c:v>
                </c:pt>
                <c:pt idx="470">
                  <c:v>2012.2744186338</c:v>
                </c:pt>
                <c:pt idx="471">
                  <c:v>2018.9107369953199</c:v>
                </c:pt>
                <c:pt idx="472">
                  <c:v>2018.4128138052499</c:v>
                </c:pt>
                <c:pt idx="473">
                  <c:v>2014.5056014828001</c:v>
                </c:pt>
                <c:pt idx="474">
                  <c:v>2027.2544964149099</c:v>
                </c:pt>
                <c:pt idx="475">
                  <c:v>2024.2187937271999</c:v>
                </c:pt>
                <c:pt idx="476">
                  <c:v>2014.0218292638599</c:v>
                </c:pt>
                <c:pt idx="477">
                  <c:v>2016.6055679793101</c:v>
                </c:pt>
                <c:pt idx="478">
                  <c:v>2012.66922490557</c:v>
                </c:pt>
                <c:pt idx="479">
                  <c:v>2012.10186114112</c:v>
                </c:pt>
                <c:pt idx="480">
                  <c:v>2023.2888931805301</c:v>
                </c:pt>
                <c:pt idx="481">
                  <c:v>2014.87071699321</c:v>
                </c:pt>
                <c:pt idx="482">
                  <c:v>2016.1946151781899</c:v>
                </c:pt>
                <c:pt idx="483">
                  <c:v>2020.51438638791</c:v>
                </c:pt>
                <c:pt idx="484">
                  <c:v>2014.54970417248</c:v>
                </c:pt>
                <c:pt idx="485">
                  <c:v>2016.92153412112</c:v>
                </c:pt>
                <c:pt idx="486">
                  <c:v>2020.59774706393</c:v>
                </c:pt>
                <c:pt idx="487">
                  <c:v>2014.2357109284301</c:v>
                </c:pt>
                <c:pt idx="488">
                  <c:v>2018.9975686631799</c:v>
                </c:pt>
                <c:pt idx="489">
                  <c:v>2017.59319689528</c:v>
                </c:pt>
                <c:pt idx="490">
                  <c:v>2016.6605795526</c:v>
                </c:pt>
                <c:pt idx="491">
                  <c:v>2030.27072415978</c:v>
                </c:pt>
                <c:pt idx="492">
                  <c:v>2033.7955746955699</c:v>
                </c:pt>
                <c:pt idx="493">
                  <c:v>2032.3801369601899</c:v>
                </c:pt>
                <c:pt idx="494">
                  <c:v>2034.4348090275801</c:v>
                </c:pt>
                <c:pt idx="495">
                  <c:v>2029.6184626274901</c:v>
                </c:pt>
                <c:pt idx="496">
                  <c:v>2031.2507198737701</c:v>
                </c:pt>
                <c:pt idx="497">
                  <c:v>2040.1120193484701</c:v>
                </c:pt>
                <c:pt idx="498">
                  <c:v>2027.4005654411301</c:v>
                </c:pt>
                <c:pt idx="499">
                  <c:v>2025.4018204512099</c:v>
                </c:pt>
                <c:pt idx="500">
                  <c:v>2029.39605254191</c:v>
                </c:pt>
                <c:pt idx="501">
                  <c:v>2028.2184731182499</c:v>
                </c:pt>
                <c:pt idx="502">
                  <c:v>2039.5704737328499</c:v>
                </c:pt>
                <c:pt idx="503">
                  <c:v>2045.1328558237001</c:v>
                </c:pt>
                <c:pt idx="504">
                  <c:v>2033.3733430556199</c:v>
                </c:pt>
                <c:pt idx="505">
                  <c:v>2039.6590532273999</c:v>
                </c:pt>
                <c:pt idx="506">
                  <c:v>2034.4811099047499</c:v>
                </c:pt>
                <c:pt idx="507">
                  <c:v>2030.54222150029</c:v>
                </c:pt>
                <c:pt idx="508">
                  <c:v>2036.8889606975299</c:v>
                </c:pt>
                <c:pt idx="509">
                  <c:v>2030.91790044308</c:v>
                </c:pt>
                <c:pt idx="510">
                  <c:v>2020.46416527106</c:v>
                </c:pt>
                <c:pt idx="511">
                  <c:v>2023.19779440517</c:v>
                </c:pt>
                <c:pt idx="512">
                  <c:v>2018.34212567695</c:v>
                </c:pt>
                <c:pt idx="513">
                  <c:v>2022.4748591719499</c:v>
                </c:pt>
                <c:pt idx="514">
                  <c:v>2030.9365458105401</c:v>
                </c:pt>
                <c:pt idx="515">
                  <c:v>2021.96562229913</c:v>
                </c:pt>
                <c:pt idx="516">
                  <c:v>2018.4552784268899</c:v>
                </c:pt>
                <c:pt idx="517">
                  <c:v>2019.73220172484</c:v>
                </c:pt>
                <c:pt idx="518">
                  <c:v>2015.8465294217499</c:v>
                </c:pt>
                <c:pt idx="519">
                  <c:v>2024.41963346541</c:v>
                </c:pt>
                <c:pt idx="520">
                  <c:v>2028.6535170271</c:v>
                </c:pt>
                <c:pt idx="521">
                  <c:v>2017.2965125442299</c:v>
                </c:pt>
                <c:pt idx="522">
                  <c:v>2021.8675449887601</c:v>
                </c:pt>
                <c:pt idx="523">
                  <c:v>2020.55041339173</c:v>
                </c:pt>
                <c:pt idx="524">
                  <c:v>2016.3728772327199</c:v>
                </c:pt>
                <c:pt idx="525">
                  <c:v>2024.1823556024201</c:v>
                </c:pt>
                <c:pt idx="526">
                  <c:v>2018.9866214072899</c:v>
                </c:pt>
                <c:pt idx="527">
                  <c:v>2008.9206708496299</c:v>
                </c:pt>
                <c:pt idx="528">
                  <c:v>2013.63407633829</c:v>
                </c:pt>
                <c:pt idx="529">
                  <c:v>2006.3676468664401</c:v>
                </c:pt>
                <c:pt idx="530">
                  <c:v>2008.6801157262901</c:v>
                </c:pt>
                <c:pt idx="531">
                  <c:v>2018.7835215688201</c:v>
                </c:pt>
                <c:pt idx="532">
                  <c:v>2012.8401766076399</c:v>
                </c:pt>
                <c:pt idx="533">
                  <c:v>2014.3839601094501</c:v>
                </c:pt>
                <c:pt idx="534">
                  <c:v>2014.71927257324</c:v>
                </c:pt>
                <c:pt idx="535">
                  <c:v>2006.2145055430899</c:v>
                </c:pt>
                <c:pt idx="536">
                  <c:v>2013.12564739866</c:v>
                </c:pt>
                <c:pt idx="537">
                  <c:v>2015.0315077359201</c:v>
                </c:pt>
                <c:pt idx="538">
                  <c:v>2008.65120133034</c:v>
                </c:pt>
                <c:pt idx="539">
                  <c:v>2012.87820863254</c:v>
                </c:pt>
                <c:pt idx="540">
                  <c:v>2012.72921153217</c:v>
                </c:pt>
                <c:pt idx="541">
                  <c:v>2011.25751884802</c:v>
                </c:pt>
                <c:pt idx="542">
                  <c:v>2023.8811468362901</c:v>
                </c:pt>
                <c:pt idx="543">
                  <c:v>2023.71199014537</c:v>
                </c:pt>
                <c:pt idx="544">
                  <c:v>2020.45555676402</c:v>
                </c:pt>
                <c:pt idx="545">
                  <c:v>2025.49245190237</c:v>
                </c:pt>
                <c:pt idx="546">
                  <c:v>2022.7828206817701</c:v>
                </c:pt>
                <c:pt idx="547">
                  <c:v>2019.5985326336299</c:v>
                </c:pt>
                <c:pt idx="548">
                  <c:v>2030.12724254553</c:v>
                </c:pt>
                <c:pt idx="549">
                  <c:v>2021.5803760825399</c:v>
                </c:pt>
                <c:pt idx="550">
                  <c:v>2023.54452518995</c:v>
                </c:pt>
                <c:pt idx="551">
                  <c:v>2023.4327925928701</c:v>
                </c:pt>
                <c:pt idx="552">
                  <c:v>2015.8279162803401</c:v>
                </c:pt>
                <c:pt idx="553">
                  <c:v>2019.08342116271</c:v>
                </c:pt>
                <c:pt idx="554">
                  <c:v>2023.3307848058901</c:v>
                </c:pt>
                <c:pt idx="555">
                  <c:v>2017.8404712532399</c:v>
                </c:pt>
                <c:pt idx="556">
                  <c:v>2023.4216737019001</c:v>
                </c:pt>
                <c:pt idx="557">
                  <c:v>2017.8603666236099</c:v>
                </c:pt>
                <c:pt idx="558">
                  <c:v>2017.6179318427801</c:v>
                </c:pt>
                <c:pt idx="559">
                  <c:v>2028.09323738889</c:v>
                </c:pt>
                <c:pt idx="560">
                  <c:v>2031.54963253356</c:v>
                </c:pt>
                <c:pt idx="561">
                  <c:v>2028.8002052551501</c:v>
                </c:pt>
                <c:pt idx="562">
                  <c:v>2031.3475974179901</c:v>
                </c:pt>
                <c:pt idx="563">
                  <c:v>2027.67348729428</c:v>
                </c:pt>
                <c:pt idx="564">
                  <c:v>2026.8765346195701</c:v>
                </c:pt>
                <c:pt idx="565">
                  <c:v>2037.5111212997699</c:v>
                </c:pt>
                <c:pt idx="566">
                  <c:v>2034.74452880377</c:v>
                </c:pt>
                <c:pt idx="567">
                  <c:v>2030.69078924166</c:v>
                </c:pt>
                <c:pt idx="568">
                  <c:v>2035.44490944833</c:v>
                </c:pt>
                <c:pt idx="569">
                  <c:v>2029.9589336834899</c:v>
                </c:pt>
                <c:pt idx="570">
                  <c:v>2032.8233962639599</c:v>
                </c:pt>
                <c:pt idx="571">
                  <c:v>2039.44255330394</c:v>
                </c:pt>
                <c:pt idx="572">
                  <c:v>2027.75583777561</c:v>
                </c:pt>
                <c:pt idx="573">
                  <c:v>2023.4880473112501</c:v>
                </c:pt>
                <c:pt idx="574">
                  <c:v>2022.69984595392</c:v>
                </c:pt>
                <c:pt idx="575">
                  <c:v>2015.90665111761</c:v>
                </c:pt>
                <c:pt idx="576">
                  <c:v>2023.5197116787899</c:v>
                </c:pt>
                <c:pt idx="577">
                  <c:v>2026.8412306319899</c:v>
                </c:pt>
                <c:pt idx="578">
                  <c:v>2022.2409323996401</c:v>
                </c:pt>
                <c:pt idx="579">
                  <c:v>2027.1422892007799</c:v>
                </c:pt>
                <c:pt idx="580">
                  <c:v>2027.5035638018101</c:v>
                </c:pt>
                <c:pt idx="581">
                  <c:v>2029.3987319689099</c:v>
                </c:pt>
                <c:pt idx="582">
                  <c:v>2037.83056787343</c:v>
                </c:pt>
                <c:pt idx="583">
                  <c:v>2028.99785160633</c:v>
                </c:pt>
                <c:pt idx="584">
                  <c:v>2025.5679563415499</c:v>
                </c:pt>
                <c:pt idx="585">
                  <c:v>2025.4595183523099</c:v>
                </c:pt>
                <c:pt idx="586">
                  <c:v>2016.22493465106</c:v>
                </c:pt>
                <c:pt idx="587">
                  <c:v>2018.8875034764801</c:v>
                </c:pt>
                <c:pt idx="588">
                  <c:v>2019.25204621133</c:v>
                </c:pt>
                <c:pt idx="589">
                  <c:v>2007.8694622364601</c:v>
                </c:pt>
                <c:pt idx="590">
                  <c:v>2012.4242638019</c:v>
                </c:pt>
                <c:pt idx="591">
                  <c:v>2004.0695565544299</c:v>
                </c:pt>
                <c:pt idx="592">
                  <c:v>1992.8887958217099</c:v>
                </c:pt>
                <c:pt idx="593">
                  <c:v>2002.57514041932</c:v>
                </c:pt>
                <c:pt idx="594">
                  <c:v>1998.94056774209</c:v>
                </c:pt>
                <c:pt idx="595">
                  <c:v>1990.2936707409699</c:v>
                </c:pt>
                <c:pt idx="596">
                  <c:v>1992.94995044347</c:v>
                </c:pt>
                <c:pt idx="597">
                  <c:v>1986.13074102885</c:v>
                </c:pt>
                <c:pt idx="598">
                  <c:v>1988.9234111923199</c:v>
                </c:pt>
                <c:pt idx="599">
                  <c:v>2002.1915060489</c:v>
                </c:pt>
                <c:pt idx="600">
                  <c:v>1992.4750410312299</c:v>
                </c:pt>
                <c:pt idx="601">
                  <c:v>1991.09021631616</c:v>
                </c:pt>
                <c:pt idx="602">
                  <c:v>1991.7981052001601</c:v>
                </c:pt>
                <c:pt idx="603">
                  <c:v>1985.5699450520899</c:v>
                </c:pt>
                <c:pt idx="604">
                  <c:v>1993.8860695438</c:v>
                </c:pt>
                <c:pt idx="605">
                  <c:v>1995.3980884933401</c:v>
                </c:pt>
                <c:pt idx="606">
                  <c:v>1989.31319108658</c:v>
                </c:pt>
                <c:pt idx="607">
                  <c:v>1992.5509334952701</c:v>
                </c:pt>
                <c:pt idx="608">
                  <c:v>1993.67921228553</c:v>
                </c:pt>
                <c:pt idx="609">
                  <c:v>1991.0981306987201</c:v>
                </c:pt>
                <c:pt idx="610">
                  <c:v>2001.05212258966</c:v>
                </c:pt>
                <c:pt idx="611">
                  <c:v>1998.53365471391</c:v>
                </c:pt>
                <c:pt idx="612">
                  <c:v>1997.9254135513299</c:v>
                </c:pt>
                <c:pt idx="613">
                  <c:v>2002.8437158192801</c:v>
                </c:pt>
                <c:pt idx="614">
                  <c:v>2001.3233960090299</c:v>
                </c:pt>
                <c:pt idx="615">
                  <c:v>2000.8574442905899</c:v>
                </c:pt>
                <c:pt idx="616">
                  <c:v>2010.59264529082</c:v>
                </c:pt>
                <c:pt idx="617">
                  <c:v>2006.72982808186</c:v>
                </c:pt>
                <c:pt idx="618">
                  <c:v>2003.2707436226899</c:v>
                </c:pt>
                <c:pt idx="619">
                  <c:v>2003.28253053243</c:v>
                </c:pt>
                <c:pt idx="620">
                  <c:v>1995.9816205096499</c:v>
                </c:pt>
                <c:pt idx="621">
                  <c:v>1999.3261860812499</c:v>
                </c:pt>
                <c:pt idx="622">
                  <c:v>2002.4459650409599</c:v>
                </c:pt>
                <c:pt idx="623">
                  <c:v>1994.6020831958699</c:v>
                </c:pt>
                <c:pt idx="624">
                  <c:v>1997.03777403663</c:v>
                </c:pt>
                <c:pt idx="625">
                  <c:v>2000.3745961397799</c:v>
                </c:pt>
                <c:pt idx="626">
                  <c:v>1993.9550166773499</c:v>
                </c:pt>
                <c:pt idx="627">
                  <c:v>2003.3658278052201</c:v>
                </c:pt>
                <c:pt idx="628">
                  <c:v>2003.29119241437</c:v>
                </c:pt>
                <c:pt idx="629">
                  <c:v>1997.7134478661601</c:v>
                </c:pt>
                <c:pt idx="630">
                  <c:v>2000.8065990279499</c:v>
                </c:pt>
                <c:pt idx="631">
                  <c:v>1997.46375129542</c:v>
                </c:pt>
                <c:pt idx="632">
                  <c:v>1999.4151418096101</c:v>
                </c:pt>
                <c:pt idx="633">
                  <c:v>2010.2245427722</c:v>
                </c:pt>
                <c:pt idx="634">
                  <c:v>2003.8779036512101</c:v>
                </c:pt>
                <c:pt idx="635">
                  <c:v>2007.4152925972401</c:v>
                </c:pt>
                <c:pt idx="636">
                  <c:v>2012.8408508621501</c:v>
                </c:pt>
                <c:pt idx="637">
                  <c:v>2007.9608127676499</c:v>
                </c:pt>
                <c:pt idx="638">
                  <c:v>2010.8111210951899</c:v>
                </c:pt>
                <c:pt idx="639">
                  <c:v>2014.79135629047</c:v>
                </c:pt>
                <c:pt idx="640">
                  <c:v>2011.8052142725301</c:v>
                </c:pt>
                <c:pt idx="641">
                  <c:v>2013.16473621772</c:v>
                </c:pt>
                <c:pt idx="642">
                  <c:v>2000.02787105569</c:v>
                </c:pt>
                <c:pt idx="643">
                  <c:v>1989.2771219809099</c:v>
                </c:pt>
                <c:pt idx="644">
                  <c:v>1998.2688332155999</c:v>
                </c:pt>
                <c:pt idx="645">
                  <c:v>1999.15972475436</c:v>
                </c:pt>
                <c:pt idx="646">
                  <c:v>1987.65667203936</c:v>
                </c:pt>
                <c:pt idx="647">
                  <c:v>1988.4279797205199</c:v>
                </c:pt>
                <c:pt idx="648">
                  <c:v>1984.21310374277</c:v>
                </c:pt>
                <c:pt idx="649">
                  <c:v>1988.99778794032</c:v>
                </c:pt>
                <c:pt idx="650">
                  <c:v>1995.88622505336</c:v>
                </c:pt>
                <c:pt idx="651">
                  <c:v>1987.14794249838</c:v>
                </c:pt>
                <c:pt idx="652">
                  <c:v>1980.01617550378</c:v>
                </c:pt>
                <c:pt idx="653">
                  <c:v>1980.1774586439301</c:v>
                </c:pt>
                <c:pt idx="654">
                  <c:v>1968.6641108096501</c:v>
                </c:pt>
                <c:pt idx="655">
                  <c:v>1973.5565830676601</c:v>
                </c:pt>
                <c:pt idx="656">
                  <c:v>1975.51610151194</c:v>
                </c:pt>
                <c:pt idx="657">
                  <c:v>1968.16555383635</c:v>
                </c:pt>
                <c:pt idx="658">
                  <c:v>1970.3960035806999</c:v>
                </c:pt>
                <c:pt idx="659">
                  <c:v>1968.2774650916001</c:v>
                </c:pt>
                <c:pt idx="660">
                  <c:v>1961.95826579601</c:v>
                </c:pt>
                <c:pt idx="661">
                  <c:v>1971.9057648176899</c:v>
                </c:pt>
                <c:pt idx="662">
                  <c:v>1967.06470664574</c:v>
                </c:pt>
                <c:pt idx="663">
                  <c:v>1963.2835870425799</c:v>
                </c:pt>
                <c:pt idx="664">
                  <c:v>1967.2359498130199</c:v>
                </c:pt>
                <c:pt idx="665">
                  <c:v>1962.7388443539701</c:v>
                </c:pt>
                <c:pt idx="666">
                  <c:v>1963.98378735699</c:v>
                </c:pt>
                <c:pt idx="667">
                  <c:v>1973.5098127854999</c:v>
                </c:pt>
                <c:pt idx="668">
                  <c:v>1965.4007402279101</c:v>
                </c:pt>
                <c:pt idx="669">
                  <c:v>1966.6735230683701</c:v>
                </c:pt>
                <c:pt idx="670">
                  <c:v>1967.0082528952</c:v>
                </c:pt>
                <c:pt idx="671">
                  <c:v>1964.08072835035</c:v>
                </c:pt>
                <c:pt idx="672">
                  <c:v>1969.4737226714799</c:v>
                </c:pt>
                <c:pt idx="673">
                  <c:v>1973.60211166199</c:v>
                </c:pt>
                <c:pt idx="674">
                  <c:v>1965.73361104631</c:v>
                </c:pt>
                <c:pt idx="675">
                  <c:v>1968.68587116961</c:v>
                </c:pt>
                <c:pt idx="676">
                  <c:v>1965.55411015813</c:v>
                </c:pt>
                <c:pt idx="677">
                  <c:v>1958.8845187106199</c:v>
                </c:pt>
                <c:pt idx="678">
                  <c:v>1970.3312654014001</c:v>
                </c:pt>
                <c:pt idx="679">
                  <c:v>1972.7634396200399</c:v>
                </c:pt>
                <c:pt idx="680">
                  <c:v>1968.56937917557</c:v>
                </c:pt>
                <c:pt idx="681">
                  <c:v>1972.5558732450299</c:v>
                </c:pt>
                <c:pt idx="682">
                  <c:v>1969.0901440304999</c:v>
                </c:pt>
                <c:pt idx="683">
                  <c:v>1967.8704479028099</c:v>
                </c:pt>
                <c:pt idx="684">
                  <c:v>1979.2494174829001</c:v>
                </c:pt>
                <c:pt idx="685">
                  <c:v>1970.2338401955799</c:v>
                </c:pt>
                <c:pt idx="686">
                  <c:v>1965.5722231145101</c:v>
                </c:pt>
                <c:pt idx="687">
                  <c:v>1966.1920202020101</c:v>
                </c:pt>
                <c:pt idx="688">
                  <c:v>1964.0721999792599</c:v>
                </c:pt>
                <c:pt idx="689">
                  <c:v>1969.21763998143</c:v>
                </c:pt>
                <c:pt idx="690">
                  <c:v>1974.1311690651701</c:v>
                </c:pt>
                <c:pt idx="691">
                  <c:v>1966.70975365748</c:v>
                </c:pt>
                <c:pt idx="692">
                  <c:v>1969.4282041676699</c:v>
                </c:pt>
                <c:pt idx="693">
                  <c:v>1968.1199197902599</c:v>
                </c:pt>
                <c:pt idx="694">
                  <c:v>1964.7858146567</c:v>
                </c:pt>
                <c:pt idx="695">
                  <c:v>1969.0990380894</c:v>
                </c:pt>
                <c:pt idx="696">
                  <c:v>1968.5507798472599</c:v>
                </c:pt>
                <c:pt idx="697">
                  <c:v>1965.0333393447199</c:v>
                </c:pt>
                <c:pt idx="698">
                  <c:v>1969.56408808059</c:v>
                </c:pt>
                <c:pt idx="699">
                  <c:v>1967.1201129369099</c:v>
                </c:pt>
                <c:pt idx="700">
                  <c:v>1967.22767236969</c:v>
                </c:pt>
                <c:pt idx="701">
                  <c:v>1978.94448970196</c:v>
                </c:pt>
                <c:pt idx="702">
                  <c:v>1976.29362804881</c:v>
                </c:pt>
                <c:pt idx="703">
                  <c:v>1977.91359197878</c:v>
                </c:pt>
                <c:pt idx="704">
                  <c:v>1981.6990287625999</c:v>
                </c:pt>
                <c:pt idx="705">
                  <c:v>1978.77971689222</c:v>
                </c:pt>
                <c:pt idx="706">
                  <c:v>1982.45226417193</c:v>
                </c:pt>
                <c:pt idx="707">
                  <c:v>1988.67477316792</c:v>
                </c:pt>
                <c:pt idx="708">
                  <c:v>1980.8057443497901</c:v>
                </c:pt>
                <c:pt idx="709">
                  <c:v>1983.4123319150799</c:v>
                </c:pt>
                <c:pt idx="710">
                  <c:v>1980.2893090080399</c:v>
                </c:pt>
                <c:pt idx="711">
                  <c:v>1974.75392193638</c:v>
                </c:pt>
                <c:pt idx="712">
                  <c:v>1980.72085464508</c:v>
                </c:pt>
                <c:pt idx="713">
                  <c:v>1979.10941624676</c:v>
                </c:pt>
                <c:pt idx="714">
                  <c:v>1973.19341616017</c:v>
                </c:pt>
                <c:pt idx="715">
                  <c:v>1976.53188400828</c:v>
                </c:pt>
                <c:pt idx="716">
                  <c:v>1972.45446649466</c:v>
                </c:pt>
                <c:pt idx="717">
                  <c:v>1970.2101659396101</c:v>
                </c:pt>
                <c:pt idx="718">
                  <c:v>1978.7323168384</c:v>
                </c:pt>
                <c:pt idx="719">
                  <c:v>1973.9990193751701</c:v>
                </c:pt>
                <c:pt idx="720">
                  <c:v>1973.7334530207499</c:v>
                </c:pt>
                <c:pt idx="721">
                  <c:v>1976.09163702828</c:v>
                </c:pt>
                <c:pt idx="722">
                  <c:v>1969.0771502489499</c:v>
                </c:pt>
                <c:pt idx="723">
                  <c:v>1972.1695777313601</c:v>
                </c:pt>
                <c:pt idx="724">
                  <c:v>1979.34241048217</c:v>
                </c:pt>
                <c:pt idx="725">
                  <c:v>1971.32661967385</c:v>
                </c:pt>
                <c:pt idx="726">
                  <c:v>1974.54070967029</c:v>
                </c:pt>
                <c:pt idx="727">
                  <c:v>1971.0698320507399</c:v>
                </c:pt>
                <c:pt idx="728">
                  <c:v>1965.00238471799</c:v>
                </c:pt>
                <c:pt idx="729">
                  <c:v>1973.5563087524799</c:v>
                </c:pt>
                <c:pt idx="730">
                  <c:v>1972.13135383805</c:v>
                </c:pt>
                <c:pt idx="731">
                  <c:v>1965.6970684533101</c:v>
                </c:pt>
                <c:pt idx="732">
                  <c:v>1970.34816875925</c:v>
                </c:pt>
                <c:pt idx="733">
                  <c:v>1966.8222304795499</c:v>
                </c:pt>
                <c:pt idx="734">
                  <c:v>1966.24618390765</c:v>
                </c:pt>
                <c:pt idx="735">
                  <c:v>1975.2576520584901</c:v>
                </c:pt>
                <c:pt idx="736">
                  <c:v>1968.65656230544</c:v>
                </c:pt>
                <c:pt idx="737">
                  <c:v>1968.7187565121999</c:v>
                </c:pt>
                <c:pt idx="738">
                  <c:v>1970.9908903309999</c:v>
                </c:pt>
                <c:pt idx="739">
                  <c:v>1965.16363497203</c:v>
                </c:pt>
                <c:pt idx="740">
                  <c:v>1968.51763180186</c:v>
                </c:pt>
                <c:pt idx="741">
                  <c:v>1975.8259963261301</c:v>
                </c:pt>
                <c:pt idx="742">
                  <c:v>1969.6864842953901</c:v>
                </c:pt>
                <c:pt idx="743">
                  <c:v>1972.79464299249</c:v>
                </c:pt>
                <c:pt idx="744">
                  <c:v>1973.9697096121999</c:v>
                </c:pt>
                <c:pt idx="745">
                  <c:v>1970.0351445221499</c:v>
                </c:pt>
                <c:pt idx="746">
                  <c:v>1978.62105402678</c:v>
                </c:pt>
                <c:pt idx="747">
                  <c:v>1978.0752435289801</c:v>
                </c:pt>
                <c:pt idx="748">
                  <c:v>1971.1843729084001</c:v>
                </c:pt>
                <c:pt idx="749">
                  <c:v>1973.8788552388</c:v>
                </c:pt>
                <c:pt idx="750">
                  <c:v>1970.1888074137501</c:v>
                </c:pt>
                <c:pt idx="751">
                  <c:v>1967.0946921778</c:v>
                </c:pt>
                <c:pt idx="752">
                  <c:v>1976.02138736148</c:v>
                </c:pt>
                <c:pt idx="753">
                  <c:v>1971.5786977262401</c:v>
                </c:pt>
                <c:pt idx="754">
                  <c:v>1971.37512542175</c:v>
                </c:pt>
                <c:pt idx="755">
                  <c:v>1975.20333122682</c:v>
                </c:pt>
                <c:pt idx="756">
                  <c:v>1971.39954653173</c:v>
                </c:pt>
                <c:pt idx="757">
                  <c:v>1975.5961636017</c:v>
                </c:pt>
                <c:pt idx="758">
                  <c:v>1981.11821471337</c:v>
                </c:pt>
                <c:pt idx="759">
                  <c:v>1974.1301877497101</c:v>
                </c:pt>
                <c:pt idx="760">
                  <c:v>1975.2289189896401</c:v>
                </c:pt>
                <c:pt idx="761">
                  <c:v>1973.8567559978501</c:v>
                </c:pt>
                <c:pt idx="762">
                  <c:v>1967.74782825493</c:v>
                </c:pt>
                <c:pt idx="763">
                  <c:v>1974.0894162537199</c:v>
                </c:pt>
                <c:pt idx="764">
                  <c:v>1976.81886638783</c:v>
                </c:pt>
                <c:pt idx="765">
                  <c:v>1970.8920091285299</c:v>
                </c:pt>
                <c:pt idx="766">
                  <c:v>1974.9839793592701</c:v>
                </c:pt>
                <c:pt idx="767">
                  <c:v>1971.95702426309</c:v>
                </c:pt>
                <c:pt idx="768">
                  <c:v>1969.4937003842499</c:v>
                </c:pt>
                <c:pt idx="769">
                  <c:v>1980.0099157393099</c:v>
                </c:pt>
                <c:pt idx="770">
                  <c:v>1975.1245254601099</c:v>
                </c:pt>
                <c:pt idx="771">
                  <c:v>1971.02094784822</c:v>
                </c:pt>
                <c:pt idx="772">
                  <c:v>1973.1481744196101</c:v>
                </c:pt>
                <c:pt idx="773">
                  <c:v>1966.3629433916201</c:v>
                </c:pt>
                <c:pt idx="774">
                  <c:v>1969.0648697306301</c:v>
                </c:pt>
                <c:pt idx="775">
                  <c:v>1975.12169213383</c:v>
                </c:pt>
                <c:pt idx="776">
                  <c:v>1964.2680702694799</c:v>
                </c:pt>
                <c:pt idx="777">
                  <c:v>1967.79022963071</c:v>
                </c:pt>
                <c:pt idx="778">
                  <c:v>1963.29350161413</c:v>
                </c:pt>
                <c:pt idx="779">
                  <c:v>1958.4987759052201</c:v>
                </c:pt>
                <c:pt idx="780">
                  <c:v>1965.77452600025</c:v>
                </c:pt>
                <c:pt idx="781">
                  <c:v>1963.9063795581501</c:v>
                </c:pt>
                <c:pt idx="782">
                  <c:v>1956.5597153521301</c:v>
                </c:pt>
                <c:pt idx="783">
                  <c:v>1961.27877788813</c:v>
                </c:pt>
                <c:pt idx="784">
                  <c:v>1955.1844048097</c:v>
                </c:pt>
                <c:pt idx="785">
                  <c:v>1956.50957964084</c:v>
                </c:pt>
                <c:pt idx="786">
                  <c:v>1966.26604777696</c:v>
                </c:pt>
                <c:pt idx="787">
                  <c:v>1962.0563692237799</c:v>
                </c:pt>
                <c:pt idx="788">
                  <c:v>1963.1447082381601</c:v>
                </c:pt>
                <c:pt idx="789">
                  <c:v>1965.27459392725</c:v>
                </c:pt>
                <c:pt idx="790">
                  <c:v>1959.7032506652699</c:v>
                </c:pt>
                <c:pt idx="791">
                  <c:v>1962.6161765662</c:v>
                </c:pt>
                <c:pt idx="792">
                  <c:v>1968.57472694693</c:v>
                </c:pt>
                <c:pt idx="793">
                  <c:v>1960.9233023642</c:v>
                </c:pt>
                <c:pt idx="794">
                  <c:v>1961.6858942761401</c:v>
                </c:pt>
                <c:pt idx="795">
                  <c:v>1960.74443184347</c:v>
                </c:pt>
                <c:pt idx="796">
                  <c:v>1957.6388720160701</c:v>
                </c:pt>
                <c:pt idx="797">
                  <c:v>1965.2649791194001</c:v>
                </c:pt>
                <c:pt idx="798">
                  <c:v>1967.07136067743</c:v>
                </c:pt>
                <c:pt idx="799">
                  <c:v>1963.74477336924</c:v>
                </c:pt>
                <c:pt idx="800">
                  <c:v>1966.3741412890499</c:v>
                </c:pt>
                <c:pt idx="801">
                  <c:v>1964.8966916791901</c:v>
                </c:pt>
                <c:pt idx="802">
                  <c:v>1964.0910464225101</c:v>
                </c:pt>
                <c:pt idx="803">
                  <c:v>1971.1980433552999</c:v>
                </c:pt>
                <c:pt idx="804">
                  <c:v>1967.9999543010799</c:v>
                </c:pt>
                <c:pt idx="805">
                  <c:v>1967.38879944921</c:v>
                </c:pt>
                <c:pt idx="806">
                  <c:v>1966.91927827014</c:v>
                </c:pt>
                <c:pt idx="807">
                  <c:v>1964.6452153780899</c:v>
                </c:pt>
                <c:pt idx="808">
                  <c:v>1965.54473225687</c:v>
                </c:pt>
                <c:pt idx="809">
                  <c:v>1971.23333626573</c:v>
                </c:pt>
                <c:pt idx="810">
                  <c:v>1965.58306021816</c:v>
                </c:pt>
                <c:pt idx="811">
                  <c:v>1966.81881742887</c:v>
                </c:pt>
                <c:pt idx="812">
                  <c:v>1964.1822112039199</c:v>
                </c:pt>
                <c:pt idx="813">
                  <c:v>1959.95308729563</c:v>
                </c:pt>
                <c:pt idx="814">
                  <c:v>1965.0142488101999</c:v>
                </c:pt>
                <c:pt idx="815">
                  <c:v>1969.40005581632</c:v>
                </c:pt>
                <c:pt idx="816">
                  <c:v>1964.64535241158</c:v>
                </c:pt>
                <c:pt idx="817">
                  <c:v>1969.92696753277</c:v>
                </c:pt>
                <c:pt idx="818">
                  <c:v>1969.0347654858199</c:v>
                </c:pt>
                <c:pt idx="819">
                  <c:v>1969.19234466747</c:v>
                </c:pt>
                <c:pt idx="820">
                  <c:v>1977.0263434681201</c:v>
                </c:pt>
                <c:pt idx="821">
                  <c:v>1974.7892662828599</c:v>
                </c:pt>
                <c:pt idx="822">
                  <c:v>1972.4096983956199</c:v>
                </c:pt>
                <c:pt idx="823">
                  <c:v>1970.78289949431</c:v>
                </c:pt>
                <c:pt idx="824">
                  <c:v>1965.2406506743901</c:v>
                </c:pt>
                <c:pt idx="825">
                  <c:v>1967.8876378022701</c:v>
                </c:pt>
                <c:pt idx="826">
                  <c:v>1973.1652372184999</c:v>
                </c:pt>
                <c:pt idx="827">
                  <c:v>1967.2669581099599</c:v>
                </c:pt>
                <c:pt idx="828">
                  <c:v>1966.9197130411101</c:v>
                </c:pt>
                <c:pt idx="829">
                  <c:v>1965.6629037600101</c:v>
                </c:pt>
                <c:pt idx="830">
                  <c:v>1961.77897515564</c:v>
                </c:pt>
                <c:pt idx="831">
                  <c:v>1966.5747920737499</c:v>
                </c:pt>
                <c:pt idx="832">
                  <c:v>1967.25226523383</c:v>
                </c:pt>
                <c:pt idx="833">
                  <c:v>1963.0378637967999</c:v>
                </c:pt>
                <c:pt idx="834">
                  <c:v>1967.3555852981001</c:v>
                </c:pt>
                <c:pt idx="835">
                  <c:v>1964.97437739357</c:v>
                </c:pt>
                <c:pt idx="836">
                  <c:v>1960.44573586255</c:v>
                </c:pt>
                <c:pt idx="837">
                  <c:v>1971.0064924232199</c:v>
                </c:pt>
                <c:pt idx="838">
                  <c:v>1968.1957142005999</c:v>
                </c:pt>
                <c:pt idx="839">
                  <c:v>1965.5019676150901</c:v>
                </c:pt>
                <c:pt idx="840">
                  <c:v>1962.7484426580399</c:v>
                </c:pt>
                <c:pt idx="841">
                  <c:v>1956.72778507812</c:v>
                </c:pt>
                <c:pt idx="842">
                  <c:v>1960.7685072382801</c:v>
                </c:pt>
                <c:pt idx="843">
                  <c:v>1972.0071451287899</c:v>
                </c:pt>
                <c:pt idx="844">
                  <c:v>1967.57923344094</c:v>
                </c:pt>
                <c:pt idx="845">
                  <c:v>1969.5455248196099</c:v>
                </c:pt>
                <c:pt idx="846">
                  <c:v>1969.05427997586</c:v>
                </c:pt>
                <c:pt idx="847">
                  <c:v>1967.02910864657</c:v>
                </c:pt>
                <c:pt idx="848">
                  <c:v>1976.0406905576399</c:v>
                </c:pt>
                <c:pt idx="849">
                  <c:v>1974.64017000951</c:v>
                </c:pt>
                <c:pt idx="850">
                  <c:v>1967.5160884678501</c:v>
                </c:pt>
                <c:pt idx="851">
                  <c:v>1971.4193980272501</c:v>
                </c:pt>
                <c:pt idx="852">
                  <c:v>1969.58761062751</c:v>
                </c:pt>
                <c:pt idx="853">
                  <c:v>1967.7871674022001</c:v>
                </c:pt>
                <c:pt idx="854">
                  <c:v>1976.7173721890999</c:v>
                </c:pt>
                <c:pt idx="855">
                  <c:v>1969.9881405414201</c:v>
                </c:pt>
                <c:pt idx="856">
                  <c:v>1968.7120071791201</c:v>
                </c:pt>
                <c:pt idx="857">
                  <c:v>1967.2110607050399</c:v>
                </c:pt>
                <c:pt idx="858">
                  <c:v>1961.5140965005</c:v>
                </c:pt>
                <c:pt idx="859">
                  <c:v>1961.56041153655</c:v>
                </c:pt>
                <c:pt idx="860">
                  <c:v>1967.57850734823</c:v>
                </c:pt>
                <c:pt idx="861">
                  <c:v>1959.98908875451</c:v>
                </c:pt>
                <c:pt idx="862">
                  <c:v>1962.3630228178199</c:v>
                </c:pt>
                <c:pt idx="863">
                  <c:v>1962.37164181916</c:v>
                </c:pt>
                <c:pt idx="864">
                  <c:v>1958.61628801652</c:v>
                </c:pt>
                <c:pt idx="865">
                  <c:v>1963.2515959847699</c:v>
                </c:pt>
                <c:pt idx="866">
                  <c:v>1967.7211775902299</c:v>
                </c:pt>
                <c:pt idx="867">
                  <c:v>1962.5695997619</c:v>
                </c:pt>
                <c:pt idx="868">
                  <c:v>1967.9882416844</c:v>
                </c:pt>
                <c:pt idx="869">
                  <c:v>1967.6077856629399</c:v>
                </c:pt>
                <c:pt idx="870">
                  <c:v>1967.0366728930901</c:v>
                </c:pt>
                <c:pt idx="871">
                  <c:v>1977.8626928917399</c:v>
                </c:pt>
                <c:pt idx="872">
                  <c:v>1973.0391699494501</c:v>
                </c:pt>
                <c:pt idx="873">
                  <c:v>1968.6333187185401</c:v>
                </c:pt>
                <c:pt idx="874">
                  <c:v>1968.45955578494</c:v>
                </c:pt>
                <c:pt idx="875">
                  <c:v>1962.42698419112</c:v>
                </c:pt>
                <c:pt idx="876">
                  <c:v>1962.3056784077</c:v>
                </c:pt>
                <c:pt idx="877">
                  <c:v>1967.7372647050399</c:v>
                </c:pt>
                <c:pt idx="878">
                  <c:v>1962.0527333965799</c:v>
                </c:pt>
                <c:pt idx="879">
                  <c:v>1965.66329935764</c:v>
                </c:pt>
                <c:pt idx="880">
                  <c:v>1967.03535423326</c:v>
                </c:pt>
                <c:pt idx="881">
                  <c:v>1965.14479704932</c:v>
                </c:pt>
                <c:pt idx="882">
                  <c:v>1973.0372699368099</c:v>
                </c:pt>
                <c:pt idx="883">
                  <c:v>1975.3103695288</c:v>
                </c:pt>
                <c:pt idx="884">
                  <c:v>1970.09389268307</c:v>
                </c:pt>
                <c:pt idx="885">
                  <c:v>1974.1347107566801</c:v>
                </c:pt>
                <c:pt idx="886">
                  <c:v>1970.78249144702</c:v>
                </c:pt>
                <c:pt idx="887">
                  <c:v>1967.2385854322299</c:v>
                </c:pt>
                <c:pt idx="888">
                  <c:v>1975.6622219161</c:v>
                </c:pt>
                <c:pt idx="889">
                  <c:v>1974.5870218248799</c:v>
                </c:pt>
                <c:pt idx="890">
                  <c:v>1974.26650650328</c:v>
                </c:pt>
                <c:pt idx="891">
                  <c:v>1976.22119073712</c:v>
                </c:pt>
                <c:pt idx="892">
                  <c:v>1971.67869296558</c:v>
                </c:pt>
                <c:pt idx="893">
                  <c:v>1975.21009504842</c:v>
                </c:pt>
                <c:pt idx="894">
                  <c:v>1984.1834863342001</c:v>
                </c:pt>
                <c:pt idx="895">
                  <c:v>1976.1402103487501</c:v>
                </c:pt>
                <c:pt idx="896">
                  <c:v>1975.75901545904</c:v>
                </c:pt>
                <c:pt idx="897">
                  <c:v>1975.60719659654</c:v>
                </c:pt>
                <c:pt idx="898">
                  <c:v>1971.99755975221</c:v>
                </c:pt>
                <c:pt idx="899">
                  <c:v>1980.06705688691</c:v>
                </c:pt>
                <c:pt idx="900">
                  <c:v>1981.81554362062</c:v>
                </c:pt>
                <c:pt idx="901">
                  <c:v>1971.9350282326</c:v>
                </c:pt>
                <c:pt idx="902">
                  <c:v>1976.8790922978901</c:v>
                </c:pt>
                <c:pt idx="903">
                  <c:v>1975.11147046315</c:v>
                </c:pt>
                <c:pt idx="904">
                  <c:v>1975.60701123487</c:v>
                </c:pt>
                <c:pt idx="905">
                  <c:v>1986.19794828761</c:v>
                </c:pt>
                <c:pt idx="906">
                  <c:v>1980.91359768497</c:v>
                </c:pt>
                <c:pt idx="907">
                  <c:v>1977.92099900073</c:v>
                </c:pt>
                <c:pt idx="908">
                  <c:v>1981.8100634949999</c:v>
                </c:pt>
                <c:pt idx="909">
                  <c:v>1977.0788710083</c:v>
                </c:pt>
                <c:pt idx="910">
                  <c:v>1976.03291091295</c:v>
                </c:pt>
                <c:pt idx="911">
                  <c:v>1978.1921512588599</c:v>
                </c:pt>
                <c:pt idx="912">
                  <c:v>1969.24752212358</c:v>
                </c:pt>
                <c:pt idx="913">
                  <c:v>1969.0476119227701</c:v>
                </c:pt>
                <c:pt idx="914">
                  <c:v>1969.2281825386499</c:v>
                </c:pt>
                <c:pt idx="915">
                  <c:v>1964.5244921817</c:v>
                </c:pt>
                <c:pt idx="916">
                  <c:v>1970.9052648878001</c:v>
                </c:pt>
                <c:pt idx="917">
                  <c:v>1974.22466004936</c:v>
                </c:pt>
                <c:pt idx="918">
                  <c:v>1970.3885141396199</c:v>
                </c:pt>
                <c:pt idx="919">
                  <c:v>1972.4976455492299</c:v>
                </c:pt>
                <c:pt idx="920">
                  <c:v>1968.2151627037999</c:v>
                </c:pt>
                <c:pt idx="921">
                  <c:v>1965.4256036653401</c:v>
                </c:pt>
                <c:pt idx="922">
                  <c:v>1973.3133065807599</c:v>
                </c:pt>
                <c:pt idx="923">
                  <c:v>1966.5169796492301</c:v>
                </c:pt>
                <c:pt idx="924">
                  <c:v>1964.0094014291201</c:v>
                </c:pt>
                <c:pt idx="925">
                  <c:v>1962.01224848469</c:v>
                </c:pt>
                <c:pt idx="926">
                  <c:v>1957.0810124658501</c:v>
                </c:pt>
                <c:pt idx="927">
                  <c:v>1959.27182393918</c:v>
                </c:pt>
                <c:pt idx="928">
                  <c:v>1967.38940921068</c:v>
                </c:pt>
                <c:pt idx="929">
                  <c:v>1960.5196491402201</c:v>
                </c:pt>
                <c:pt idx="930">
                  <c:v>1963.85914570663</c:v>
                </c:pt>
                <c:pt idx="931">
                  <c:v>1962.9185230569999</c:v>
                </c:pt>
                <c:pt idx="932">
                  <c:v>1959.97334693262</c:v>
                </c:pt>
                <c:pt idx="933">
                  <c:v>1969.28179394382</c:v>
                </c:pt>
                <c:pt idx="934">
                  <c:v>1974.3228469820999</c:v>
                </c:pt>
                <c:pt idx="935">
                  <c:v>1967.0344868934101</c:v>
                </c:pt>
                <c:pt idx="936">
                  <c:v>1972.4292821444701</c:v>
                </c:pt>
                <c:pt idx="937">
                  <c:v>1969.47956750653</c:v>
                </c:pt>
                <c:pt idx="938">
                  <c:v>1970.9948314916601</c:v>
                </c:pt>
                <c:pt idx="939">
                  <c:v>1980.1220784828799</c:v>
                </c:pt>
                <c:pt idx="940">
                  <c:v>1977.46750489786</c:v>
                </c:pt>
                <c:pt idx="941">
                  <c:v>1976.3367468695301</c:v>
                </c:pt>
                <c:pt idx="942">
                  <c:v>1977.0718798168</c:v>
                </c:pt>
                <c:pt idx="943">
                  <c:v>1972.81523598225</c:v>
                </c:pt>
                <c:pt idx="944">
                  <c:v>1975.4615834721899</c:v>
                </c:pt>
                <c:pt idx="945">
                  <c:v>1982.9532494848099</c:v>
                </c:pt>
                <c:pt idx="946">
                  <c:v>1977.8400446819101</c:v>
                </c:pt>
                <c:pt idx="947">
                  <c:v>1980.23311621674</c:v>
                </c:pt>
                <c:pt idx="948">
                  <c:v>1981.2837385918399</c:v>
                </c:pt>
                <c:pt idx="949">
                  <c:v>1981.90758211868</c:v>
                </c:pt>
                <c:pt idx="950">
                  <c:v>1991.3630471510901</c:v>
                </c:pt>
                <c:pt idx="951">
                  <c:v>1997.61697566304</c:v>
                </c:pt>
                <c:pt idx="952">
                  <c:v>1990.5532961308299</c:v>
                </c:pt>
                <c:pt idx="953">
                  <c:v>1994.3986632757101</c:v>
                </c:pt>
                <c:pt idx="954">
                  <c:v>1991.4783751590201</c:v>
                </c:pt>
                <c:pt idx="955">
                  <c:v>1985.13664549699</c:v>
                </c:pt>
                <c:pt idx="956">
                  <c:v>1991.9271333766801</c:v>
                </c:pt>
                <c:pt idx="957">
                  <c:v>1988.1840937540901</c:v>
                </c:pt>
                <c:pt idx="958">
                  <c:v>1984.07601120755</c:v>
                </c:pt>
                <c:pt idx="959">
                  <c:v>1988.08553742461</c:v>
                </c:pt>
                <c:pt idx="960">
                  <c:v>1984.5260020703499</c:v>
                </c:pt>
                <c:pt idx="961">
                  <c:v>1984.8080801439901</c:v>
                </c:pt>
                <c:pt idx="962">
                  <c:v>1994.07260646842</c:v>
                </c:pt>
                <c:pt idx="963">
                  <c:v>1988.87116787796</c:v>
                </c:pt>
                <c:pt idx="964">
                  <c:v>1988.51428443332</c:v>
                </c:pt>
                <c:pt idx="965">
                  <c:v>1990.8511806838101</c:v>
                </c:pt>
                <c:pt idx="966">
                  <c:v>1985.4668511597599</c:v>
                </c:pt>
                <c:pt idx="967">
                  <c:v>1991.3819147771901</c:v>
                </c:pt>
                <c:pt idx="968">
                  <c:v>1993.5346708949701</c:v>
                </c:pt>
                <c:pt idx="969">
                  <c:v>1985.3994881410799</c:v>
                </c:pt>
                <c:pt idx="970">
                  <c:v>1987.8314642722401</c:v>
                </c:pt>
                <c:pt idx="971">
                  <c:v>1985.54465370002</c:v>
                </c:pt>
                <c:pt idx="972">
                  <c:v>1979.5686723163799</c:v>
                </c:pt>
                <c:pt idx="973">
                  <c:v>1986.4823700929401</c:v>
                </c:pt>
                <c:pt idx="974">
                  <c:v>1982.33055556011</c:v>
                </c:pt>
                <c:pt idx="975">
                  <c:v>1978.5238968784499</c:v>
                </c:pt>
                <c:pt idx="976">
                  <c:v>1980.3058531456199</c:v>
                </c:pt>
                <c:pt idx="977">
                  <c:v>1972.05105764828</c:v>
                </c:pt>
                <c:pt idx="978">
                  <c:v>1971.5615347355899</c:v>
                </c:pt>
                <c:pt idx="979">
                  <c:v>1979.10312994227</c:v>
                </c:pt>
                <c:pt idx="980">
                  <c:v>1972.1073895448701</c:v>
                </c:pt>
                <c:pt idx="981">
                  <c:v>1970.78233952805</c:v>
                </c:pt>
                <c:pt idx="982">
                  <c:v>1970.6040770131799</c:v>
                </c:pt>
                <c:pt idx="983">
                  <c:v>1965.63717916931</c:v>
                </c:pt>
                <c:pt idx="984">
                  <c:v>1973.8776379255301</c:v>
                </c:pt>
                <c:pt idx="985">
                  <c:v>1978.9926810152001</c:v>
                </c:pt>
                <c:pt idx="986">
                  <c:v>1972.09802249528</c:v>
                </c:pt>
                <c:pt idx="987">
                  <c:v>1975.75095358214</c:v>
                </c:pt>
                <c:pt idx="988">
                  <c:v>1973.41870526762</c:v>
                </c:pt>
                <c:pt idx="989">
                  <c:v>1968.3281521366</c:v>
                </c:pt>
                <c:pt idx="990">
                  <c:v>1976.5174562362199</c:v>
                </c:pt>
                <c:pt idx="991">
                  <c:v>1971.7850059335799</c:v>
                </c:pt>
                <c:pt idx="992">
                  <c:v>1964.68686857031</c:v>
                </c:pt>
                <c:pt idx="993">
                  <c:v>1965.12623185185</c:v>
                </c:pt>
                <c:pt idx="994">
                  <c:v>1958.8352701623</c:v>
                </c:pt>
                <c:pt idx="995">
                  <c:v>1957.83711553784</c:v>
                </c:pt>
                <c:pt idx="996">
                  <c:v>1967.1186766203</c:v>
                </c:pt>
                <c:pt idx="997">
                  <c:v>1958.1550334107101</c:v>
                </c:pt>
                <c:pt idx="998">
                  <c:v>1958.70286233653</c:v>
                </c:pt>
                <c:pt idx="999">
                  <c:v>1961.34888689686</c:v>
                </c:pt>
                <c:pt idx="1000">
                  <c:v>1958.9859866709101</c:v>
                </c:pt>
                <c:pt idx="1001">
                  <c:v>1964.4842646721099</c:v>
                </c:pt>
                <c:pt idx="1002">
                  <c:v>1971.45374647574</c:v>
                </c:pt>
                <c:pt idx="1003">
                  <c:v>1966.5890477580199</c:v>
                </c:pt>
                <c:pt idx="1004">
                  <c:v>1973.64046912189</c:v>
                </c:pt>
                <c:pt idx="1005">
                  <c:v>1971.8969061101</c:v>
                </c:pt>
                <c:pt idx="1006">
                  <c:v>1969.50668922415</c:v>
                </c:pt>
                <c:pt idx="1007">
                  <c:v>1975.9518320219299</c:v>
                </c:pt>
                <c:pt idx="1008">
                  <c:v>1971.73030442458</c:v>
                </c:pt>
                <c:pt idx="1009">
                  <c:v>1968.52441422058</c:v>
                </c:pt>
                <c:pt idx="1010">
                  <c:v>1969.5840317116099</c:v>
                </c:pt>
                <c:pt idx="1011">
                  <c:v>1964.50486865217</c:v>
                </c:pt>
                <c:pt idx="1012">
                  <c:v>1967.9611574099899</c:v>
                </c:pt>
                <c:pt idx="1013">
                  <c:v>1973.2794148171299</c:v>
                </c:pt>
                <c:pt idx="1014">
                  <c:v>1967.6690482840099</c:v>
                </c:pt>
                <c:pt idx="1015">
                  <c:v>1972.2573290509999</c:v>
                </c:pt>
                <c:pt idx="1016">
                  <c:v>1973.07001307417</c:v>
                </c:pt>
                <c:pt idx="1017">
                  <c:v>1968.87237450525</c:v>
                </c:pt>
                <c:pt idx="1018">
                  <c:v>1976.5296614927599</c:v>
                </c:pt>
                <c:pt idx="1019">
                  <c:v>1978.6584486931899</c:v>
                </c:pt>
                <c:pt idx="1020">
                  <c:v>1975.1082042657199</c:v>
                </c:pt>
                <c:pt idx="1021">
                  <c:v>1981.1602930540801</c:v>
                </c:pt>
                <c:pt idx="1022">
                  <c:v>1978.66111983885</c:v>
                </c:pt>
                <c:pt idx="1023">
                  <c:v>1976.2863335096799</c:v>
                </c:pt>
                <c:pt idx="1024">
                  <c:v>1985.09942640805</c:v>
                </c:pt>
                <c:pt idx="1025">
                  <c:v>1982.9578267315001</c:v>
                </c:pt>
                <c:pt idx="1026">
                  <c:v>1978.3561613223601</c:v>
                </c:pt>
                <c:pt idx="1027">
                  <c:v>1978.5068847893699</c:v>
                </c:pt>
                <c:pt idx="1028">
                  <c:v>1968.6978416841</c:v>
                </c:pt>
                <c:pt idx="1029">
                  <c:v>1971.38125041954</c:v>
                </c:pt>
                <c:pt idx="1030">
                  <c:v>1977.0365273079201</c:v>
                </c:pt>
                <c:pt idx="1031">
                  <c:v>1967.9878599962699</c:v>
                </c:pt>
                <c:pt idx="1032">
                  <c:v>1965.80934102481</c:v>
                </c:pt>
                <c:pt idx="1033">
                  <c:v>1967.9112011434299</c:v>
                </c:pt>
                <c:pt idx="1034">
                  <c:v>1964.84499192424</c:v>
                </c:pt>
                <c:pt idx="1035">
                  <c:v>1969.62602994445</c:v>
                </c:pt>
                <c:pt idx="1036">
                  <c:v>1968.3261167646699</c:v>
                </c:pt>
                <c:pt idx="1037">
                  <c:v>1964.7595835269599</c:v>
                </c:pt>
                <c:pt idx="1038">
                  <c:v>1968.5487195644</c:v>
                </c:pt>
                <c:pt idx="1039">
                  <c:v>1965.6836075225101</c:v>
                </c:pt>
                <c:pt idx="1040">
                  <c:v>1961.9304215760201</c:v>
                </c:pt>
                <c:pt idx="1041">
                  <c:v>1969.0025671252299</c:v>
                </c:pt>
                <c:pt idx="1042">
                  <c:v>1967.50353133111</c:v>
                </c:pt>
                <c:pt idx="1043">
                  <c:v>1962.1133117857</c:v>
                </c:pt>
                <c:pt idx="1044">
                  <c:v>1960.19550401126</c:v>
                </c:pt>
                <c:pt idx="1045">
                  <c:v>1955.3936994891901</c:v>
                </c:pt>
                <c:pt idx="1046">
                  <c:v>1954.8386259149399</c:v>
                </c:pt>
                <c:pt idx="1047">
                  <c:v>1959.0889931229301</c:v>
                </c:pt>
                <c:pt idx="1048">
                  <c:v>1952.5159960743999</c:v>
                </c:pt>
                <c:pt idx="1049">
                  <c:v>1952.85809165049</c:v>
                </c:pt>
                <c:pt idx="1050">
                  <c:v>1955.0935462877101</c:v>
                </c:pt>
                <c:pt idx="1051">
                  <c:v>1949.5716154802601</c:v>
                </c:pt>
                <c:pt idx="1052">
                  <c:v>1957.2517502073299</c:v>
                </c:pt>
                <c:pt idx="1053">
                  <c:v>1962.20848793868</c:v>
                </c:pt>
                <c:pt idx="1054">
                  <c:v>1956.3536535841499</c:v>
                </c:pt>
                <c:pt idx="1055">
                  <c:v>1958.56178095582</c:v>
                </c:pt>
                <c:pt idx="1056">
                  <c:v>1961.12121393241</c:v>
                </c:pt>
                <c:pt idx="1057">
                  <c:v>1957.5795662212099</c:v>
                </c:pt>
                <c:pt idx="1058">
                  <c:v>1968.6607190156001</c:v>
                </c:pt>
                <c:pt idx="1059">
                  <c:v>1967.5659851560199</c:v>
                </c:pt>
                <c:pt idx="1060">
                  <c:v>1966.0240164034001</c:v>
                </c:pt>
                <c:pt idx="1061">
                  <c:v>1969.65872232061</c:v>
                </c:pt>
                <c:pt idx="1062">
                  <c:v>1967.7476791915201</c:v>
                </c:pt>
                <c:pt idx="1063">
                  <c:v>1968.35972086008</c:v>
                </c:pt>
                <c:pt idx="1064">
                  <c:v>1977.19887431349</c:v>
                </c:pt>
                <c:pt idx="1065">
                  <c:v>1969.92908522072</c:v>
                </c:pt>
                <c:pt idx="1066">
                  <c:v>1968.3563422516299</c:v>
                </c:pt>
                <c:pt idx="1067">
                  <c:v>1966.1418202320101</c:v>
                </c:pt>
                <c:pt idx="1068">
                  <c:v>1961.3679583939399</c:v>
                </c:pt>
                <c:pt idx="1069">
                  <c:v>1966.8645339382699</c:v>
                </c:pt>
                <c:pt idx="1070">
                  <c:v>1965.9748916055501</c:v>
                </c:pt>
                <c:pt idx="1071">
                  <c:v>1960.1316445119701</c:v>
                </c:pt>
                <c:pt idx="1072">
                  <c:v>1964.0812955304</c:v>
                </c:pt>
                <c:pt idx="1073">
                  <c:v>1958.7940986612</c:v>
                </c:pt>
                <c:pt idx="1074">
                  <c:v>1957.1850548647401</c:v>
                </c:pt>
                <c:pt idx="1075">
                  <c:v>1964.05540965245</c:v>
                </c:pt>
                <c:pt idx="1076">
                  <c:v>1961.58817231274</c:v>
                </c:pt>
                <c:pt idx="1077">
                  <c:v>1961.24051750596</c:v>
                </c:pt>
                <c:pt idx="1078">
                  <c:v>1964.5516083288401</c:v>
                </c:pt>
                <c:pt idx="1079">
                  <c:v>1959.8130454387699</c:v>
                </c:pt>
                <c:pt idx="1080">
                  <c:v>1964.5208018435701</c:v>
                </c:pt>
                <c:pt idx="1081">
                  <c:v>1971.0431476184999</c:v>
                </c:pt>
                <c:pt idx="1082">
                  <c:v>1966.8403998420499</c:v>
                </c:pt>
                <c:pt idx="1083">
                  <c:v>1966.0438940049401</c:v>
                </c:pt>
                <c:pt idx="1084">
                  <c:v>1967.32731740331</c:v>
                </c:pt>
                <c:pt idx="1085">
                  <c:v>1960.6429861987999</c:v>
                </c:pt>
                <c:pt idx="1086">
                  <c:v>1968.96733359063</c:v>
                </c:pt>
                <c:pt idx="1087">
                  <c:v>1972.2590421309501</c:v>
                </c:pt>
                <c:pt idx="1088">
                  <c:v>1966.2371313916301</c:v>
                </c:pt>
                <c:pt idx="1089">
                  <c:v>1970.89218948655</c:v>
                </c:pt>
                <c:pt idx="1090">
                  <c:v>1969.44537774218</c:v>
                </c:pt>
                <c:pt idx="1091">
                  <c:v>1964.65615092392</c:v>
                </c:pt>
                <c:pt idx="1092">
                  <c:v>1973.91772614413</c:v>
                </c:pt>
                <c:pt idx="1093">
                  <c:v>1973.8314325516901</c:v>
                </c:pt>
                <c:pt idx="1094">
                  <c:v>1971.77884846395</c:v>
                </c:pt>
                <c:pt idx="1095">
                  <c:v>1975.9945818400199</c:v>
                </c:pt>
                <c:pt idx="1096">
                  <c:v>1970.7047762227101</c:v>
                </c:pt>
                <c:pt idx="1097">
                  <c:v>1971.2706240904799</c:v>
                </c:pt>
                <c:pt idx="1098">
                  <c:v>1982.7231368529499</c:v>
                </c:pt>
                <c:pt idx="1099">
                  <c:v>1975.5801342862601</c:v>
                </c:pt>
                <c:pt idx="1100">
                  <c:v>1973.6768549263099</c:v>
                </c:pt>
                <c:pt idx="1101">
                  <c:v>1969.9571790452001</c:v>
                </c:pt>
                <c:pt idx="1102">
                  <c:v>1964.17838584174</c:v>
                </c:pt>
                <c:pt idx="1103">
                  <c:v>1969.1040775542699</c:v>
                </c:pt>
                <c:pt idx="1104">
                  <c:v>1976.62176516408</c:v>
                </c:pt>
                <c:pt idx="1105">
                  <c:v>1964.5905017813</c:v>
                </c:pt>
                <c:pt idx="1106">
                  <c:v>1967.6169150675801</c:v>
                </c:pt>
                <c:pt idx="1107">
                  <c:v>1963.9581776657999</c:v>
                </c:pt>
                <c:pt idx="1108">
                  <c:v>1959.7581775287299</c:v>
                </c:pt>
                <c:pt idx="1109">
                  <c:v>1967.1441925430299</c:v>
                </c:pt>
                <c:pt idx="1110">
                  <c:v>1964.6141490464099</c:v>
                </c:pt>
                <c:pt idx="1111">
                  <c:v>1956.7894790948601</c:v>
                </c:pt>
                <c:pt idx="1112">
                  <c:v>1961.4806235531701</c:v>
                </c:pt>
                <c:pt idx="1113">
                  <c:v>1957.0934223330801</c:v>
                </c:pt>
                <c:pt idx="1114">
                  <c:v>1953.9814641338801</c:v>
                </c:pt>
                <c:pt idx="1115">
                  <c:v>1964.20988913617</c:v>
                </c:pt>
                <c:pt idx="1116">
                  <c:v>1955.88177735308</c:v>
                </c:pt>
                <c:pt idx="1117">
                  <c:v>1953.61746031947</c:v>
                </c:pt>
                <c:pt idx="1118">
                  <c:v>1952.99747267367</c:v>
                </c:pt>
                <c:pt idx="1119">
                  <c:v>1947.4758579059901</c:v>
                </c:pt>
                <c:pt idx="1120">
                  <c:v>1955.0750697507499</c:v>
                </c:pt>
                <c:pt idx="1121">
                  <c:v>1957.95624817817</c:v>
                </c:pt>
                <c:pt idx="1122">
                  <c:v>1952.0268316576901</c:v>
                </c:pt>
                <c:pt idx="1123">
                  <c:v>1957.5563677627399</c:v>
                </c:pt>
                <c:pt idx="1124">
                  <c:v>1957.7156384233699</c:v>
                </c:pt>
                <c:pt idx="1125">
                  <c:v>1954.5936387888601</c:v>
                </c:pt>
                <c:pt idx="1126">
                  <c:v>1963.40746357532</c:v>
                </c:pt>
                <c:pt idx="1127">
                  <c:v>1959.8410271586799</c:v>
                </c:pt>
                <c:pt idx="1128">
                  <c:v>1957.91371026246</c:v>
                </c:pt>
                <c:pt idx="1129">
                  <c:v>1961.2178925631499</c:v>
                </c:pt>
                <c:pt idx="1130">
                  <c:v>1955.0889897910799</c:v>
                </c:pt>
                <c:pt idx="1131">
                  <c:v>1957.5788135001301</c:v>
                </c:pt>
                <c:pt idx="1132">
                  <c:v>1966.95355288268</c:v>
                </c:pt>
                <c:pt idx="1133">
                  <c:v>1959.7741340278001</c:v>
                </c:pt>
                <c:pt idx="1134">
                  <c:v>1960.3230481652699</c:v>
                </c:pt>
                <c:pt idx="1135">
                  <c:v>1964.8341253378901</c:v>
                </c:pt>
                <c:pt idx="1136">
                  <c:v>1958.4617424614601</c:v>
                </c:pt>
                <c:pt idx="1137">
                  <c:v>1967.8129845872299</c:v>
                </c:pt>
                <c:pt idx="1138">
                  <c:v>1967.99146694213</c:v>
                </c:pt>
                <c:pt idx="1139">
                  <c:v>1959.0527139104099</c:v>
                </c:pt>
                <c:pt idx="1140">
                  <c:v>1963.9916897727901</c:v>
                </c:pt>
                <c:pt idx="1141">
                  <c:v>1963.4341336212401</c:v>
                </c:pt>
                <c:pt idx="1142">
                  <c:v>1958.59529392587</c:v>
                </c:pt>
                <c:pt idx="1143">
                  <c:v>1968.4065603988599</c:v>
                </c:pt>
                <c:pt idx="1144">
                  <c:v>1964.76154958592</c:v>
                </c:pt>
                <c:pt idx="1145">
                  <c:v>1964.3203841238901</c:v>
                </c:pt>
                <c:pt idx="1146">
                  <c:v>1971.0557777198301</c:v>
                </c:pt>
                <c:pt idx="1147">
                  <c:v>1969.8858216200699</c:v>
                </c:pt>
                <c:pt idx="1148">
                  <c:v>1971.1382804684199</c:v>
                </c:pt>
                <c:pt idx="1149">
                  <c:v>1980.3098881154599</c:v>
                </c:pt>
                <c:pt idx="1150">
                  <c:v>1976.8626772406799</c:v>
                </c:pt>
                <c:pt idx="1151">
                  <c:v>1977.7521225581299</c:v>
                </c:pt>
                <c:pt idx="1152">
                  <c:v>1979.18301726815</c:v>
                </c:pt>
                <c:pt idx="1153">
                  <c:v>1974.85415793266</c:v>
                </c:pt>
                <c:pt idx="1154">
                  <c:v>1978.9909275125699</c:v>
                </c:pt>
                <c:pt idx="1155">
                  <c:v>1983.0851339723399</c:v>
                </c:pt>
                <c:pt idx="1156">
                  <c:v>1976.2229577918599</c:v>
                </c:pt>
                <c:pt idx="1157">
                  <c:v>1976.79312162262</c:v>
                </c:pt>
                <c:pt idx="1158">
                  <c:v>1975.9602597324599</c:v>
                </c:pt>
                <c:pt idx="1159">
                  <c:v>1971.2665690050001</c:v>
                </c:pt>
                <c:pt idx="1160">
                  <c:v>1979.81034569691</c:v>
                </c:pt>
                <c:pt idx="1161">
                  <c:v>1979.84765714777</c:v>
                </c:pt>
                <c:pt idx="1162">
                  <c:v>1976.04494230007</c:v>
                </c:pt>
                <c:pt idx="1163">
                  <c:v>1980.4862096884999</c:v>
                </c:pt>
                <c:pt idx="1164">
                  <c:v>1977.1375681237901</c:v>
                </c:pt>
                <c:pt idx="1165">
                  <c:v>1979.8519953738301</c:v>
                </c:pt>
                <c:pt idx="1166">
                  <c:v>1991.7138726016799</c:v>
                </c:pt>
                <c:pt idx="1167">
                  <c:v>1981.42294939462</c:v>
                </c:pt>
                <c:pt idx="1168">
                  <c:v>1979.17092775571</c:v>
                </c:pt>
                <c:pt idx="1169">
                  <c:v>1977.6293955033</c:v>
                </c:pt>
                <c:pt idx="1170">
                  <c:v>1971.0352807737399</c:v>
                </c:pt>
                <c:pt idx="1171">
                  <c:v>1975.28660717089</c:v>
                </c:pt>
                <c:pt idx="1172">
                  <c:v>1976.3214075554799</c:v>
                </c:pt>
                <c:pt idx="1173">
                  <c:v>1969.0852956828001</c:v>
                </c:pt>
                <c:pt idx="1174">
                  <c:v>1975.2549887035</c:v>
                </c:pt>
                <c:pt idx="1175">
                  <c:v>1973.1971531616</c:v>
                </c:pt>
                <c:pt idx="1176">
                  <c:v>1971.75908625033</c:v>
                </c:pt>
                <c:pt idx="1177">
                  <c:v>1982.58195859333</c:v>
                </c:pt>
                <c:pt idx="1178">
                  <c:v>1984.38943325278</c:v>
                </c:pt>
                <c:pt idx="1179">
                  <c:v>1982.0846419992099</c:v>
                </c:pt>
                <c:pt idx="1180">
                  <c:v>1985.6228708558799</c:v>
                </c:pt>
                <c:pt idx="1181">
                  <c:v>1986.39624475713</c:v>
                </c:pt>
                <c:pt idx="1182">
                  <c:v>1991.52853008649</c:v>
                </c:pt>
                <c:pt idx="1183">
                  <c:v>2002.2610129535201</c:v>
                </c:pt>
                <c:pt idx="1184">
                  <c:v>1999.1675579069699</c:v>
                </c:pt>
                <c:pt idx="1185">
                  <c:v>2000.75855552455</c:v>
                </c:pt>
                <c:pt idx="1186">
                  <c:v>2006.31461935775</c:v>
                </c:pt>
                <c:pt idx="1187">
                  <c:v>1999.4432506166399</c:v>
                </c:pt>
                <c:pt idx="1188">
                  <c:v>2004.3344354732701</c:v>
                </c:pt>
                <c:pt idx="1189">
                  <c:v>2008.7941850985701</c:v>
                </c:pt>
                <c:pt idx="1190">
                  <c:v>2000.46359832761</c:v>
                </c:pt>
                <c:pt idx="1191">
                  <c:v>2004.7399224941</c:v>
                </c:pt>
                <c:pt idx="1192">
                  <c:v>2003.3065038377899</c:v>
                </c:pt>
                <c:pt idx="1193">
                  <c:v>1996.6729454588001</c:v>
                </c:pt>
                <c:pt idx="1194">
                  <c:v>2010.5815572551601</c:v>
                </c:pt>
                <c:pt idx="1195">
                  <c:v>2009.4088130134901</c:v>
                </c:pt>
                <c:pt idx="1196">
                  <c:v>2003.26495748978</c:v>
                </c:pt>
                <c:pt idx="1197">
                  <c:v>2008.93176777856</c:v>
                </c:pt>
                <c:pt idx="1198">
                  <c:v>2001.8505075134401</c:v>
                </c:pt>
                <c:pt idx="1199">
                  <c:v>1999.4315882966</c:v>
                </c:pt>
                <c:pt idx="1200">
                  <c:v>2005.28500286433</c:v>
                </c:pt>
                <c:pt idx="1201">
                  <c:v>1993.9766110268699</c:v>
                </c:pt>
                <c:pt idx="1202">
                  <c:v>1992.81110745195</c:v>
                </c:pt>
                <c:pt idx="1203">
                  <c:v>1992.90999015998</c:v>
                </c:pt>
                <c:pt idx="1204">
                  <c:v>1984.6823133567</c:v>
                </c:pt>
                <c:pt idx="1205">
                  <c:v>1990.4810329734501</c:v>
                </c:pt>
                <c:pt idx="1206">
                  <c:v>1998.2063569608999</c:v>
                </c:pt>
                <c:pt idx="1207">
                  <c:v>1993.1913376741099</c:v>
                </c:pt>
                <c:pt idx="1208">
                  <c:v>2000.4934179448001</c:v>
                </c:pt>
                <c:pt idx="1209">
                  <c:v>1999.44254482016</c:v>
                </c:pt>
                <c:pt idx="1210">
                  <c:v>1995.7238486701799</c:v>
                </c:pt>
                <c:pt idx="1211">
                  <c:v>2008.7078243528699</c:v>
                </c:pt>
                <c:pt idx="1212">
                  <c:v>2008.8189861293199</c:v>
                </c:pt>
                <c:pt idx="1213">
                  <c:v>2004.83858287048</c:v>
                </c:pt>
                <c:pt idx="1214">
                  <c:v>2010.55938314899</c:v>
                </c:pt>
                <c:pt idx="1215">
                  <c:v>2004.7265062105801</c:v>
                </c:pt>
                <c:pt idx="1216">
                  <c:v>2002.2977254554301</c:v>
                </c:pt>
                <c:pt idx="1217">
                  <c:v>2011.9006770733699</c:v>
                </c:pt>
                <c:pt idx="1218">
                  <c:v>2003.44143258073</c:v>
                </c:pt>
                <c:pt idx="1219">
                  <c:v>2000.7452706198701</c:v>
                </c:pt>
                <c:pt idx="1220">
                  <c:v>2002.2902138612901</c:v>
                </c:pt>
                <c:pt idx="1221">
                  <c:v>1997.2645161671701</c:v>
                </c:pt>
                <c:pt idx="1222">
                  <c:v>2004.5809535614001</c:v>
                </c:pt>
                <c:pt idx="1223">
                  <c:v>2014.13705747876</c:v>
                </c:pt>
                <c:pt idx="1224">
                  <c:v>2009.67404460333</c:v>
                </c:pt>
                <c:pt idx="1225">
                  <c:v>2015.4430141521</c:v>
                </c:pt>
                <c:pt idx="1226">
                  <c:v>2017.5483251041401</c:v>
                </c:pt>
                <c:pt idx="1227">
                  <c:v>2012.08199539153</c:v>
                </c:pt>
                <c:pt idx="1228">
                  <c:v>2021.12843967617</c:v>
                </c:pt>
                <c:pt idx="1229">
                  <c:v>2020.7037732102301</c:v>
                </c:pt>
                <c:pt idx="1230">
                  <c:v>2011.97691217179</c:v>
                </c:pt>
                <c:pt idx="1231">
                  <c:v>2013.45665302049</c:v>
                </c:pt>
                <c:pt idx="1232">
                  <c:v>2011.56613692314</c:v>
                </c:pt>
                <c:pt idx="1233">
                  <c:v>2013.4813806525599</c:v>
                </c:pt>
                <c:pt idx="1234">
                  <c:v>2021.8771803915999</c:v>
                </c:pt>
                <c:pt idx="1235">
                  <c:v>2013.96292150507</c:v>
                </c:pt>
                <c:pt idx="1236">
                  <c:v>2011.87803721778</c:v>
                </c:pt>
                <c:pt idx="1237">
                  <c:v>2012.8445023010099</c:v>
                </c:pt>
                <c:pt idx="1238">
                  <c:v>2008.16645503629</c:v>
                </c:pt>
                <c:pt idx="1239">
                  <c:v>2013.170738173</c:v>
                </c:pt>
                <c:pt idx="1240">
                  <c:v>2016.33077789658</c:v>
                </c:pt>
                <c:pt idx="1241">
                  <c:v>2009.8241749568699</c:v>
                </c:pt>
                <c:pt idx="1242">
                  <c:v>2016.7906995532801</c:v>
                </c:pt>
                <c:pt idx="1243">
                  <c:v>2016.63663535261</c:v>
                </c:pt>
                <c:pt idx="1244">
                  <c:v>2013.8602550068199</c:v>
                </c:pt>
                <c:pt idx="1245">
                  <c:v>2021.35588106659</c:v>
                </c:pt>
                <c:pt idx="1246">
                  <c:v>2015.08300140295</c:v>
                </c:pt>
                <c:pt idx="1247">
                  <c:v>2008.3648976910599</c:v>
                </c:pt>
                <c:pt idx="1248">
                  <c:v>2011.05909535568</c:v>
                </c:pt>
                <c:pt idx="1249">
                  <c:v>2008.3045131064</c:v>
                </c:pt>
                <c:pt idx="1250">
                  <c:v>2010.3954038761101</c:v>
                </c:pt>
                <c:pt idx="1251">
                  <c:v>2026.5014916869</c:v>
                </c:pt>
                <c:pt idx="1252">
                  <c:v>2018.4785556161901</c:v>
                </c:pt>
                <c:pt idx="1253">
                  <c:v>2019.7078104448599</c:v>
                </c:pt>
                <c:pt idx="1254">
                  <c:v>2023.3877206805</c:v>
                </c:pt>
                <c:pt idx="1255">
                  <c:v>2018.7433318918399</c:v>
                </c:pt>
                <c:pt idx="1256">
                  <c:v>2021.60491055429</c:v>
                </c:pt>
                <c:pt idx="1257">
                  <c:v>2025.9923181633601</c:v>
                </c:pt>
                <c:pt idx="1258">
                  <c:v>2014.6441094680599</c:v>
                </c:pt>
                <c:pt idx="1259">
                  <c:v>2021.75802380455</c:v>
                </c:pt>
                <c:pt idx="1260">
                  <c:v>2022.3134519930099</c:v>
                </c:pt>
                <c:pt idx="1261">
                  <c:v>2013.9801277128199</c:v>
                </c:pt>
                <c:pt idx="1262">
                  <c:v>2027.7285759787101</c:v>
                </c:pt>
                <c:pt idx="1263">
                  <c:v>2024.5907661951501</c:v>
                </c:pt>
                <c:pt idx="1264">
                  <c:v>2016.53000781377</c:v>
                </c:pt>
                <c:pt idx="1265">
                  <c:v>2017.6602199890399</c:v>
                </c:pt>
                <c:pt idx="1266">
                  <c:v>2012.81755609628</c:v>
                </c:pt>
                <c:pt idx="1267">
                  <c:v>2009.2609318387299</c:v>
                </c:pt>
                <c:pt idx="1268">
                  <c:v>2015.9590102867401</c:v>
                </c:pt>
                <c:pt idx="1269">
                  <c:v>2007.89885181929</c:v>
                </c:pt>
                <c:pt idx="1270">
                  <c:v>2007.4676434804501</c:v>
                </c:pt>
                <c:pt idx="1271">
                  <c:v>2009.1015003556099</c:v>
                </c:pt>
                <c:pt idx="1272">
                  <c:v>2004.32749111007</c:v>
                </c:pt>
                <c:pt idx="1273">
                  <c:v>2012.59007888369</c:v>
                </c:pt>
                <c:pt idx="1274">
                  <c:v>2020.18226376594</c:v>
                </c:pt>
                <c:pt idx="1275">
                  <c:v>2018.97674490593</c:v>
                </c:pt>
                <c:pt idx="1276">
                  <c:v>2022.68107124063</c:v>
                </c:pt>
                <c:pt idx="1277">
                  <c:v>2024.3688691454099</c:v>
                </c:pt>
                <c:pt idx="1278">
                  <c:v>2019.3535841179601</c:v>
                </c:pt>
                <c:pt idx="1279">
                  <c:v>2030.90733294605</c:v>
                </c:pt>
                <c:pt idx="1280">
                  <c:v>2029.04170003538</c:v>
                </c:pt>
                <c:pt idx="1281">
                  <c:v>2025.3585116321201</c:v>
                </c:pt>
                <c:pt idx="1282">
                  <c:v>2028.05042840903</c:v>
                </c:pt>
                <c:pt idx="1283">
                  <c:v>2023.2636135100499</c:v>
                </c:pt>
                <c:pt idx="1284">
                  <c:v>2021.5104564185101</c:v>
                </c:pt>
                <c:pt idx="1285">
                  <c:v>2032.4905184192501</c:v>
                </c:pt>
                <c:pt idx="1286">
                  <c:v>2024.9300024787699</c:v>
                </c:pt>
                <c:pt idx="1287">
                  <c:v>2022.8973329713899</c:v>
                </c:pt>
                <c:pt idx="1288">
                  <c:v>2024.75615878797</c:v>
                </c:pt>
                <c:pt idx="1289">
                  <c:v>2019.6695081227199</c:v>
                </c:pt>
                <c:pt idx="1290">
                  <c:v>2025.109329636</c:v>
                </c:pt>
                <c:pt idx="1291">
                  <c:v>2033.35818086531</c:v>
                </c:pt>
                <c:pt idx="1292">
                  <c:v>2028.0699622177201</c:v>
                </c:pt>
                <c:pt idx="1293">
                  <c:v>2033.30178493223</c:v>
                </c:pt>
                <c:pt idx="1294">
                  <c:v>2035.3614783113401</c:v>
                </c:pt>
                <c:pt idx="1295">
                  <c:v>2031.75216748649</c:v>
                </c:pt>
                <c:pt idx="1296">
                  <c:v>2043.6786011879601</c:v>
                </c:pt>
                <c:pt idx="1297">
                  <c:v>2043.43461477552</c:v>
                </c:pt>
                <c:pt idx="1298">
                  <c:v>2037.9563247665601</c:v>
                </c:pt>
                <c:pt idx="1299">
                  <c:v>2041.50067626124</c:v>
                </c:pt>
                <c:pt idx="1300">
                  <c:v>2038.50213780686</c:v>
                </c:pt>
                <c:pt idx="1301">
                  <c:v>2038.55704881464</c:v>
                </c:pt>
                <c:pt idx="1302">
                  <c:v>2049.89505551913</c:v>
                </c:pt>
                <c:pt idx="1303">
                  <c:v>2040.3122557895699</c:v>
                </c:pt>
                <c:pt idx="1304">
                  <c:v>2034.3288157167599</c:v>
                </c:pt>
                <c:pt idx="1305">
                  <c:v>2037.4100371511399</c:v>
                </c:pt>
                <c:pt idx="1306">
                  <c:v>2033.5239628685999</c:v>
                </c:pt>
                <c:pt idx="1307">
                  <c:v>2036.1699475042899</c:v>
                </c:pt>
                <c:pt idx="1308">
                  <c:v>2034.4817465062599</c:v>
                </c:pt>
                <c:pt idx="1309">
                  <c:v>2019.77325246694</c:v>
                </c:pt>
                <c:pt idx="1310">
                  <c:v>2024.28416803142</c:v>
                </c:pt>
                <c:pt idx="1311">
                  <c:v>2023.3424139889601</c:v>
                </c:pt>
                <c:pt idx="1312">
                  <c:v>2014.24463800495</c:v>
                </c:pt>
                <c:pt idx="1313">
                  <c:v>2017.7115927172199</c:v>
                </c:pt>
                <c:pt idx="1314">
                  <c:v>2019.1560502606401</c:v>
                </c:pt>
                <c:pt idx="1315">
                  <c:v>2017.10975245134</c:v>
                </c:pt>
                <c:pt idx="1316">
                  <c:v>2023.3710040715</c:v>
                </c:pt>
                <c:pt idx="1317">
                  <c:v>2016.38037592255</c:v>
                </c:pt>
                <c:pt idx="1318">
                  <c:v>2018.8115252820201</c:v>
                </c:pt>
                <c:pt idx="1319">
                  <c:v>2029.5766790950299</c:v>
                </c:pt>
                <c:pt idx="1320">
                  <c:v>2028.58973164691</c:v>
                </c:pt>
                <c:pt idx="1321">
                  <c:v>2025.68027319357</c:v>
                </c:pt>
                <c:pt idx="1322">
                  <c:v>2028.2138485763801</c:v>
                </c:pt>
                <c:pt idx="1323">
                  <c:v>2023.6136522042</c:v>
                </c:pt>
                <c:pt idx="1324">
                  <c:v>2030.0518802711099</c:v>
                </c:pt>
                <c:pt idx="1325">
                  <c:v>2038.7848982836499</c:v>
                </c:pt>
                <c:pt idx="1326">
                  <c:v>2030.57537137847</c:v>
                </c:pt>
                <c:pt idx="1327">
                  <c:v>2031.70834495534</c:v>
                </c:pt>
                <c:pt idx="1328">
                  <c:v>2029.6996475610999</c:v>
                </c:pt>
                <c:pt idx="1329">
                  <c:v>2024.17946025637</c:v>
                </c:pt>
                <c:pt idx="1330">
                  <c:v>2030.25771549448</c:v>
                </c:pt>
                <c:pt idx="1331">
                  <c:v>2025.95315689573</c:v>
                </c:pt>
                <c:pt idx="1332">
                  <c:v>2011.1139291928901</c:v>
                </c:pt>
                <c:pt idx="1333">
                  <c:v>2013.72344308836</c:v>
                </c:pt>
                <c:pt idx="1334">
                  <c:v>2008.4235237215701</c:v>
                </c:pt>
                <c:pt idx="1335">
                  <c:v>2004.93186437655</c:v>
                </c:pt>
                <c:pt idx="1336">
                  <c:v>2013.1012036207901</c:v>
                </c:pt>
                <c:pt idx="1337">
                  <c:v>2007.46197230658</c:v>
                </c:pt>
                <c:pt idx="1338">
                  <c:v>2008.492162406</c:v>
                </c:pt>
                <c:pt idx="1339">
                  <c:v>2014.54249192106</c:v>
                </c:pt>
                <c:pt idx="1340">
                  <c:v>2010.7410550934701</c:v>
                </c:pt>
                <c:pt idx="1341">
                  <c:v>2014.23611714976</c:v>
                </c:pt>
                <c:pt idx="1342">
                  <c:v>2020.0956528735501</c:v>
                </c:pt>
                <c:pt idx="1343">
                  <c:v>2014.0208946456501</c:v>
                </c:pt>
                <c:pt idx="1344">
                  <c:v>2017.85154253877</c:v>
                </c:pt>
                <c:pt idx="1345">
                  <c:v>2016.5293538025701</c:v>
                </c:pt>
                <c:pt idx="1346">
                  <c:v>2009.8638837722899</c:v>
                </c:pt>
                <c:pt idx="1347">
                  <c:v>2015.51772080502</c:v>
                </c:pt>
                <c:pt idx="1348">
                  <c:v>2016.9028679072101</c:v>
                </c:pt>
                <c:pt idx="1349">
                  <c:v>2015.8230106145299</c:v>
                </c:pt>
                <c:pt idx="1350">
                  <c:v>2017.3400176611799</c:v>
                </c:pt>
                <c:pt idx="1351">
                  <c:v>2013.7889659929399</c:v>
                </c:pt>
                <c:pt idx="1352">
                  <c:v>2016.38535997237</c:v>
                </c:pt>
                <c:pt idx="1353">
                  <c:v>2028.7740293732199</c:v>
                </c:pt>
                <c:pt idx="1354">
                  <c:v>2028.47719944138</c:v>
                </c:pt>
                <c:pt idx="1355">
                  <c:v>2030.5118927354899</c:v>
                </c:pt>
                <c:pt idx="1356">
                  <c:v>2030.33649589792</c:v>
                </c:pt>
                <c:pt idx="1357">
                  <c:v>2029.8799798091</c:v>
                </c:pt>
                <c:pt idx="1358">
                  <c:v>2038.18590652429</c:v>
                </c:pt>
                <c:pt idx="1359">
                  <c:v>2042.5238353964</c:v>
                </c:pt>
                <c:pt idx="1360">
                  <c:v>2034.9197180523199</c:v>
                </c:pt>
                <c:pt idx="1361">
                  <c:v>2033.42650947892</c:v>
                </c:pt>
                <c:pt idx="1362">
                  <c:v>2030.5170421990099</c:v>
                </c:pt>
                <c:pt idx="1363">
                  <c:v>2026.60907924498</c:v>
                </c:pt>
                <c:pt idx="1364">
                  <c:v>2033.9141381911099</c:v>
                </c:pt>
                <c:pt idx="1365">
                  <c:v>2033.8297823033099</c:v>
                </c:pt>
                <c:pt idx="1366">
                  <c:v>2028.7546910574899</c:v>
                </c:pt>
                <c:pt idx="1367">
                  <c:v>2037.3486285711599</c:v>
                </c:pt>
                <c:pt idx="1368">
                  <c:v>2038.6055255747301</c:v>
                </c:pt>
                <c:pt idx="1369">
                  <c:v>2039.966334855</c:v>
                </c:pt>
                <c:pt idx="1370">
                  <c:v>2050.0005369375099</c:v>
                </c:pt>
                <c:pt idx="1371">
                  <c:v>2043.76347450502</c:v>
                </c:pt>
                <c:pt idx="1372">
                  <c:v>2043.3208809459099</c:v>
                </c:pt>
                <c:pt idx="1373">
                  <c:v>2046.8136261608699</c:v>
                </c:pt>
                <c:pt idx="1374">
                  <c:v>2039.9248571949299</c:v>
                </c:pt>
                <c:pt idx="1375">
                  <c:v>2042.76546303432</c:v>
                </c:pt>
                <c:pt idx="1376">
                  <c:v>2048.00714097522</c:v>
                </c:pt>
                <c:pt idx="1377">
                  <c:v>2038.9525521328501</c:v>
                </c:pt>
                <c:pt idx="1378">
                  <c:v>2042.7337792902499</c:v>
                </c:pt>
                <c:pt idx="1379">
                  <c:v>2041.75440451655</c:v>
                </c:pt>
                <c:pt idx="1380">
                  <c:v>2039.3289838113001</c:v>
                </c:pt>
                <c:pt idx="1381">
                  <c:v>2046.7812876492401</c:v>
                </c:pt>
                <c:pt idx="1382">
                  <c:v>2045.88275836159</c:v>
                </c:pt>
                <c:pt idx="1383">
                  <c:v>2037.9439646338201</c:v>
                </c:pt>
                <c:pt idx="1384">
                  <c:v>2042.7310371389301</c:v>
                </c:pt>
                <c:pt idx="1385">
                  <c:v>2039.6188179948099</c:v>
                </c:pt>
                <c:pt idx="1386">
                  <c:v>2037.8505391651699</c:v>
                </c:pt>
                <c:pt idx="1387">
                  <c:v>2043.56215559468</c:v>
                </c:pt>
                <c:pt idx="1388">
                  <c:v>2040.8789071977901</c:v>
                </c:pt>
                <c:pt idx="1389">
                  <c:v>2035.88445644116</c:v>
                </c:pt>
                <c:pt idx="1390">
                  <c:v>2037.16956204182</c:v>
                </c:pt>
                <c:pt idx="1391">
                  <c:v>2033.58989859331</c:v>
                </c:pt>
                <c:pt idx="1392">
                  <c:v>2036.85010037094</c:v>
                </c:pt>
                <c:pt idx="1393">
                  <c:v>2041.66117352115</c:v>
                </c:pt>
                <c:pt idx="1394">
                  <c:v>2033.9832749888999</c:v>
                </c:pt>
                <c:pt idx="1395">
                  <c:v>2032.74698532101</c:v>
                </c:pt>
                <c:pt idx="1396">
                  <c:v>2036.78528957412</c:v>
                </c:pt>
                <c:pt idx="1397">
                  <c:v>2034.4557998525199</c:v>
                </c:pt>
                <c:pt idx="1398">
                  <c:v>2044.20061660292</c:v>
                </c:pt>
                <c:pt idx="1399">
                  <c:v>2044.88949278218</c:v>
                </c:pt>
                <c:pt idx="1400">
                  <c:v>2038.33948089764</c:v>
                </c:pt>
                <c:pt idx="1401">
                  <c:v>2043.70337865593</c:v>
                </c:pt>
                <c:pt idx="1402">
                  <c:v>2043.4036776196699</c:v>
                </c:pt>
                <c:pt idx="1403">
                  <c:v>2042.58956826249</c:v>
                </c:pt>
                <c:pt idx="1404">
                  <c:v>2050.5310229935299</c:v>
                </c:pt>
                <c:pt idx="1405">
                  <c:v>2040.58995176965</c:v>
                </c:pt>
                <c:pt idx="1406">
                  <c:v>2038.1388411636599</c:v>
                </c:pt>
                <c:pt idx="1407">
                  <c:v>2043.30678318424</c:v>
                </c:pt>
                <c:pt idx="1408">
                  <c:v>2036.2053710679099</c:v>
                </c:pt>
                <c:pt idx="1409">
                  <c:v>2038.6862171144801</c:v>
                </c:pt>
                <c:pt idx="1410">
                  <c:v>2043.86959676941</c:v>
                </c:pt>
                <c:pt idx="1411">
                  <c:v>2034.4396885922499</c:v>
                </c:pt>
                <c:pt idx="1412">
                  <c:v>2038.2843372929001</c:v>
                </c:pt>
                <c:pt idx="1413">
                  <c:v>2036.17363383886</c:v>
                </c:pt>
                <c:pt idx="1414">
                  <c:v>2027.36940679846</c:v>
                </c:pt>
                <c:pt idx="1415">
                  <c:v>2036.04079446272</c:v>
                </c:pt>
                <c:pt idx="1416">
                  <c:v>2034.23589847936</c:v>
                </c:pt>
                <c:pt idx="1417">
                  <c:v>2025.1239024562899</c:v>
                </c:pt>
                <c:pt idx="1418">
                  <c:v>2028.2550583745201</c:v>
                </c:pt>
                <c:pt idx="1419">
                  <c:v>2023.46889053773</c:v>
                </c:pt>
                <c:pt idx="1420">
                  <c:v>2022.3466984833401</c:v>
                </c:pt>
                <c:pt idx="1421">
                  <c:v>2035.5783977440699</c:v>
                </c:pt>
                <c:pt idx="1422">
                  <c:v>2030.72727219085</c:v>
                </c:pt>
                <c:pt idx="1423">
                  <c:v>2029.2520726862399</c:v>
                </c:pt>
                <c:pt idx="1424">
                  <c:v>2030.8651452044901</c:v>
                </c:pt>
                <c:pt idx="1425">
                  <c:v>2028.5793016738401</c:v>
                </c:pt>
                <c:pt idx="1426">
                  <c:v>2034.52411894788</c:v>
                </c:pt>
                <c:pt idx="1427">
                  <c:v>2041.41218183194</c:v>
                </c:pt>
                <c:pt idx="1428">
                  <c:v>2031.3147847677401</c:v>
                </c:pt>
                <c:pt idx="1429">
                  <c:v>2031.75951897971</c:v>
                </c:pt>
                <c:pt idx="1430">
                  <c:v>2028.56009804413</c:v>
                </c:pt>
                <c:pt idx="1431">
                  <c:v>2024.32512767699</c:v>
                </c:pt>
                <c:pt idx="1432">
                  <c:v>2042.47362246538</c:v>
                </c:pt>
                <c:pt idx="1433">
                  <c:v>2043.92780035643</c:v>
                </c:pt>
                <c:pt idx="1434">
                  <c:v>2040.6675864753699</c:v>
                </c:pt>
                <c:pt idx="1435">
                  <c:v>2052.1889249641599</c:v>
                </c:pt>
                <c:pt idx="1436">
                  <c:v>2044.7018726793401</c:v>
                </c:pt>
                <c:pt idx="1437">
                  <c:v>2044.87471386939</c:v>
                </c:pt>
                <c:pt idx="1438">
                  <c:v>2057.3593589046</c:v>
                </c:pt>
                <c:pt idx="1439">
                  <c:v>2038.69316351107</c:v>
                </c:pt>
                <c:pt idx="1440">
                  <c:v>2039.65929886041</c:v>
                </c:pt>
                <c:pt idx="1441">
                  <c:v>2041.1735690176899</c:v>
                </c:pt>
                <c:pt idx="1442">
                  <c:v>2021.63060170838</c:v>
                </c:pt>
                <c:pt idx="1443">
                  <c:v>2035.1875202220999</c:v>
                </c:pt>
                <c:pt idx="1444">
                  <c:v>2044.3629973811001</c:v>
                </c:pt>
                <c:pt idx="1445">
                  <c:v>2030.10418615397</c:v>
                </c:pt>
                <c:pt idx="1446">
                  <c:v>2040.9851061417401</c:v>
                </c:pt>
                <c:pt idx="1447">
                  <c:v>2036.8826851746101</c:v>
                </c:pt>
                <c:pt idx="1448">
                  <c:v>2030.9811632292599</c:v>
                </c:pt>
                <c:pt idx="1449">
                  <c:v>2052.30312438689</c:v>
                </c:pt>
                <c:pt idx="1450">
                  <c:v>2045.2451735899599</c:v>
                </c:pt>
                <c:pt idx="1451">
                  <c:v>2037.0873249082299</c:v>
                </c:pt>
                <c:pt idx="1452">
                  <c:v>2049.7473820062801</c:v>
                </c:pt>
                <c:pt idx="1453">
                  <c:v>2037.4331912837599</c:v>
                </c:pt>
                <c:pt idx="1454">
                  <c:v>2028.75661749389</c:v>
                </c:pt>
                <c:pt idx="1455">
                  <c:v>2032.54944868551</c:v>
                </c:pt>
                <c:pt idx="1456">
                  <c:v>2015.2560103881999</c:v>
                </c:pt>
                <c:pt idx="1457">
                  <c:v>2016.8778272966999</c:v>
                </c:pt>
                <c:pt idx="1458">
                  <c:v>2022.0764283149299</c:v>
                </c:pt>
                <c:pt idx="1459">
                  <c:v>2006.4404282458099</c:v>
                </c:pt>
                <c:pt idx="1460">
                  <c:v>2014.4998890412301</c:v>
                </c:pt>
                <c:pt idx="1461">
                  <c:v>2025.7702939896001</c:v>
                </c:pt>
                <c:pt idx="1462">
                  <c:v>2018.64611687806</c:v>
                </c:pt>
                <c:pt idx="1463">
                  <c:v>2027.78319174887</c:v>
                </c:pt>
                <c:pt idx="1464">
                  <c:v>2029.02753509935</c:v>
                </c:pt>
                <c:pt idx="1465">
                  <c:v>2021.9088782395099</c:v>
                </c:pt>
                <c:pt idx="1466">
                  <c:v>2040.3127848578999</c:v>
                </c:pt>
                <c:pt idx="1467">
                  <c:v>2034.77676718217</c:v>
                </c:pt>
                <c:pt idx="1468">
                  <c:v>2031.36568115662</c:v>
                </c:pt>
                <c:pt idx="1469">
                  <c:v>2042.70593756076</c:v>
                </c:pt>
                <c:pt idx="1470">
                  <c:v>2035.5880670342599</c:v>
                </c:pt>
                <c:pt idx="1471">
                  <c:v>2028.9884859246699</c:v>
                </c:pt>
                <c:pt idx="1472">
                  <c:v>2035.90098659553</c:v>
                </c:pt>
                <c:pt idx="1473">
                  <c:v>2018.14182781555</c:v>
                </c:pt>
                <c:pt idx="1474">
                  <c:v>2017.54298940379</c:v>
                </c:pt>
                <c:pt idx="1475">
                  <c:v>2017.0974058486399</c:v>
                </c:pt>
                <c:pt idx="1476">
                  <c:v>2003.27621443309</c:v>
                </c:pt>
                <c:pt idx="1477">
                  <c:v>2004.4357200765101</c:v>
                </c:pt>
                <c:pt idx="1478">
                  <c:v>2009.9959998475399</c:v>
                </c:pt>
                <c:pt idx="1479">
                  <c:v>2000.81146641279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CE-7D4C-A21D-1BA4E5C86BB8}"/>
            </c:ext>
          </c:extLst>
        </c:ser>
        <c:ser>
          <c:idx val="1"/>
          <c:order val="1"/>
          <c:tx>
            <c:v>Group 3-b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visualization_of_measured_TEP_v!$R$2:$R$1481</c:f>
              <c:numCache>
                <c:formatCode>General</c:formatCode>
                <c:ptCount val="1480"/>
                <c:pt idx="0">
                  <c:v>1493.7910464715901</c:v>
                </c:pt>
                <c:pt idx="1">
                  <c:v>1531.34330707148</c:v>
                </c:pt>
                <c:pt idx="2">
                  <c:v>1565.5505961952999</c:v>
                </c:pt>
                <c:pt idx="3">
                  <c:v>1592.4199394681</c:v>
                </c:pt>
                <c:pt idx="4">
                  <c:v>1616.6115787721801</c:v>
                </c:pt>
                <c:pt idx="5">
                  <c:v>1679.20013445585</c:v>
                </c:pt>
                <c:pt idx="6">
                  <c:v>1726.74917904886</c:v>
                </c:pt>
                <c:pt idx="7">
                  <c:v>1757.11695286088</c:v>
                </c:pt>
                <c:pt idx="8">
                  <c:v>1787.00446397306</c:v>
                </c:pt>
                <c:pt idx="9">
                  <c:v>1811.2767123982701</c:v>
                </c:pt>
                <c:pt idx="10">
                  <c:v>1833.54534767625</c:v>
                </c:pt>
                <c:pt idx="11">
                  <c:v>1851.1291129005899</c:v>
                </c:pt>
                <c:pt idx="12">
                  <c:v>1855.45834373561</c:v>
                </c:pt>
                <c:pt idx="13">
                  <c:v>1865.82761075449</c:v>
                </c:pt>
                <c:pt idx="14">
                  <c:v>1879.71838004138</c:v>
                </c:pt>
                <c:pt idx="15">
                  <c:v>1888.1891159064101</c:v>
                </c:pt>
                <c:pt idx="16">
                  <c:v>1893.62448165819</c:v>
                </c:pt>
                <c:pt idx="17">
                  <c:v>1896.5836353100699</c:v>
                </c:pt>
                <c:pt idx="18">
                  <c:v>1897.9538541849499</c:v>
                </c:pt>
                <c:pt idx="19">
                  <c:v>1904.94558958057</c:v>
                </c:pt>
                <c:pt idx="20">
                  <c:v>1909.27527956221</c:v>
                </c:pt>
                <c:pt idx="21">
                  <c:v>1913.04617836442</c:v>
                </c:pt>
                <c:pt idx="22">
                  <c:v>1915.0989611006501</c:v>
                </c:pt>
                <c:pt idx="23">
                  <c:v>1912.8750303909301</c:v>
                </c:pt>
                <c:pt idx="24">
                  <c:v>1910.6928457705901</c:v>
                </c:pt>
                <c:pt idx="25">
                  <c:v>1916.56111661828</c:v>
                </c:pt>
                <c:pt idx="26">
                  <c:v>1919.74437590515</c:v>
                </c:pt>
                <c:pt idx="27">
                  <c:v>1921.22924847281</c:v>
                </c:pt>
                <c:pt idx="28">
                  <c:v>1920.2015743010199</c:v>
                </c:pt>
                <c:pt idx="29">
                  <c:v>1920.0402750533599</c:v>
                </c:pt>
                <c:pt idx="30">
                  <c:v>1923.0758277704199</c:v>
                </c:pt>
                <c:pt idx="31">
                  <c:v>1929.2549124460299</c:v>
                </c:pt>
                <c:pt idx="32">
                  <c:v>1929.51964408811</c:v>
                </c:pt>
                <c:pt idx="33">
                  <c:v>1929.49238332354</c:v>
                </c:pt>
                <c:pt idx="34">
                  <c:v>1933.03308200787</c:v>
                </c:pt>
                <c:pt idx="35">
                  <c:v>1931.44960727379</c:v>
                </c:pt>
                <c:pt idx="36">
                  <c:v>1933.99738211005</c:v>
                </c:pt>
                <c:pt idx="37">
                  <c:v>1938.7960040304899</c:v>
                </c:pt>
                <c:pt idx="38">
                  <c:v>1941.5824241159301</c:v>
                </c:pt>
                <c:pt idx="39">
                  <c:v>1941.36764703106</c:v>
                </c:pt>
                <c:pt idx="40">
                  <c:v>1941.12421638042</c:v>
                </c:pt>
                <c:pt idx="41">
                  <c:v>1935.88941250025</c:v>
                </c:pt>
                <c:pt idx="42">
                  <c:v>1938.1377604081099</c:v>
                </c:pt>
                <c:pt idx="43">
                  <c:v>1938.1104123734301</c:v>
                </c:pt>
                <c:pt idx="44">
                  <c:v>1937.4951247353199</c:v>
                </c:pt>
                <c:pt idx="45">
                  <c:v>1934.7539628142899</c:v>
                </c:pt>
                <c:pt idx="46">
                  <c:v>1930.0145439831299</c:v>
                </c:pt>
                <c:pt idx="47">
                  <c:v>1928.7427455321699</c:v>
                </c:pt>
                <c:pt idx="48">
                  <c:v>1932.81372192667</c:v>
                </c:pt>
                <c:pt idx="49">
                  <c:v>1937.5987655480101</c:v>
                </c:pt>
                <c:pt idx="50">
                  <c:v>1937.3393320287601</c:v>
                </c:pt>
                <c:pt idx="51">
                  <c:v>1935.8996634720399</c:v>
                </c:pt>
                <c:pt idx="52">
                  <c:v>1934.2446445029</c:v>
                </c:pt>
                <c:pt idx="53">
                  <c:v>1939.61214832838</c:v>
                </c:pt>
                <c:pt idx="54">
                  <c:v>1943.49472285357</c:v>
                </c:pt>
                <c:pt idx="55">
                  <c:v>1943.45061676829</c:v>
                </c:pt>
                <c:pt idx="56">
                  <c:v>1938.55848303824</c:v>
                </c:pt>
                <c:pt idx="57">
                  <c:v>1937.81358176904</c:v>
                </c:pt>
                <c:pt idx="58">
                  <c:v>1937.76610823537</c:v>
                </c:pt>
                <c:pt idx="59">
                  <c:v>1939.71272252369</c:v>
                </c:pt>
                <c:pt idx="60">
                  <c:v>1943.1021288269401</c:v>
                </c:pt>
                <c:pt idx="61">
                  <c:v>1942.9790971397799</c:v>
                </c:pt>
                <c:pt idx="62">
                  <c:v>1942.35569805009</c:v>
                </c:pt>
                <c:pt idx="63">
                  <c:v>1938.3833750113699</c:v>
                </c:pt>
                <c:pt idx="64">
                  <c:v>1939.84909290715</c:v>
                </c:pt>
                <c:pt idx="65">
                  <c:v>1943.0948819749401</c:v>
                </c:pt>
                <c:pt idx="66">
                  <c:v>1944.78682943021</c:v>
                </c:pt>
                <c:pt idx="67">
                  <c:v>1938.8093251963601</c:v>
                </c:pt>
                <c:pt idx="68">
                  <c:v>1937.01227480947</c:v>
                </c:pt>
                <c:pt idx="69">
                  <c:v>1932.92179292181</c:v>
                </c:pt>
                <c:pt idx="70">
                  <c:v>1934.8752927983401</c:v>
                </c:pt>
                <c:pt idx="71">
                  <c:v>1935.7959897452099</c:v>
                </c:pt>
                <c:pt idx="72">
                  <c:v>1935.0133347491801</c:v>
                </c:pt>
                <c:pt idx="73">
                  <c:v>1933.7771841368999</c:v>
                </c:pt>
                <c:pt idx="74">
                  <c:v>1934.54171095586</c:v>
                </c:pt>
                <c:pt idx="75">
                  <c:v>1933.6331457295501</c:v>
                </c:pt>
                <c:pt idx="76">
                  <c:v>1939.86688572042</c:v>
                </c:pt>
                <c:pt idx="77">
                  <c:v>1942.5263018002099</c:v>
                </c:pt>
                <c:pt idx="78">
                  <c:v>1940.07220211869</c:v>
                </c:pt>
                <c:pt idx="79">
                  <c:v>1936.95670818746</c:v>
                </c:pt>
                <c:pt idx="80">
                  <c:v>1933.2291627193499</c:v>
                </c:pt>
                <c:pt idx="81">
                  <c:v>1932.12129781932</c:v>
                </c:pt>
                <c:pt idx="82">
                  <c:v>1933.52851664476</c:v>
                </c:pt>
                <c:pt idx="83">
                  <c:v>1932.39481647342</c:v>
                </c:pt>
                <c:pt idx="84">
                  <c:v>1931.10113999031</c:v>
                </c:pt>
                <c:pt idx="85">
                  <c:v>1931.7126039197501</c:v>
                </c:pt>
                <c:pt idx="86">
                  <c:v>1930.6994771043601</c:v>
                </c:pt>
                <c:pt idx="87">
                  <c:v>1935.4442934132301</c:v>
                </c:pt>
                <c:pt idx="88">
                  <c:v>1936.9491675002701</c:v>
                </c:pt>
                <c:pt idx="89">
                  <c:v>1938.7668639014901</c:v>
                </c:pt>
                <c:pt idx="90">
                  <c:v>1937.94199597036</c:v>
                </c:pt>
                <c:pt idx="91">
                  <c:v>1934.2867233941799</c:v>
                </c:pt>
                <c:pt idx="92">
                  <c:v>1931.0157627840799</c:v>
                </c:pt>
                <c:pt idx="93">
                  <c:v>1936.71975627554</c:v>
                </c:pt>
                <c:pt idx="94">
                  <c:v>1938.37516473558</c:v>
                </c:pt>
                <c:pt idx="95">
                  <c:v>1941.5798843052</c:v>
                </c:pt>
                <c:pt idx="96">
                  <c:v>1942.92045842423</c:v>
                </c:pt>
                <c:pt idx="97">
                  <c:v>1941.3384224112399</c:v>
                </c:pt>
                <c:pt idx="98">
                  <c:v>1955.6241058215601</c:v>
                </c:pt>
                <c:pt idx="99">
                  <c:v>1968.42786032923</c:v>
                </c:pt>
                <c:pt idx="100">
                  <c:v>1984.68662297487</c:v>
                </c:pt>
                <c:pt idx="101">
                  <c:v>1994.35593768482</c:v>
                </c:pt>
                <c:pt idx="102">
                  <c:v>2003.63355403164</c:v>
                </c:pt>
                <c:pt idx="103">
                  <c:v>2019.1502485127501</c:v>
                </c:pt>
                <c:pt idx="104">
                  <c:v>2031.3790696952401</c:v>
                </c:pt>
                <c:pt idx="105">
                  <c:v>2038.3486091484699</c:v>
                </c:pt>
                <c:pt idx="106">
                  <c:v>2049.4101952895899</c:v>
                </c:pt>
                <c:pt idx="107">
                  <c:v>2038.69872823484</c:v>
                </c:pt>
                <c:pt idx="108">
                  <c:v>2039.74106593684</c:v>
                </c:pt>
                <c:pt idx="109">
                  <c:v>2041.8378785027401</c:v>
                </c:pt>
                <c:pt idx="110">
                  <c:v>2033.5535147109899</c:v>
                </c:pt>
                <c:pt idx="111">
                  <c:v>2040.165350491</c:v>
                </c:pt>
                <c:pt idx="112">
                  <c:v>2039.41587155404</c:v>
                </c:pt>
                <c:pt idx="113">
                  <c:v>2026.4394775077101</c:v>
                </c:pt>
                <c:pt idx="114">
                  <c:v>2033.8126945664601</c:v>
                </c:pt>
                <c:pt idx="115">
                  <c:v>2033.28949174584</c:v>
                </c:pt>
                <c:pt idx="116">
                  <c:v>2031.9567733639201</c:v>
                </c:pt>
                <c:pt idx="117">
                  <c:v>2041.6604847316401</c:v>
                </c:pt>
                <c:pt idx="118">
                  <c:v>2035.72701028502</c:v>
                </c:pt>
                <c:pt idx="119">
                  <c:v>2033.0306766917899</c:v>
                </c:pt>
                <c:pt idx="120">
                  <c:v>2039.868430366</c:v>
                </c:pt>
                <c:pt idx="121">
                  <c:v>2033.1671823930201</c:v>
                </c:pt>
                <c:pt idx="122">
                  <c:v>2038.9228721637701</c:v>
                </c:pt>
                <c:pt idx="123">
                  <c:v>2047.3883483760501</c:v>
                </c:pt>
                <c:pt idx="124">
                  <c:v>2038.1447796078401</c:v>
                </c:pt>
                <c:pt idx="125">
                  <c:v>2041.77112881677</c:v>
                </c:pt>
                <c:pt idx="126">
                  <c:v>2043.4190157355299</c:v>
                </c:pt>
                <c:pt idx="127">
                  <c:v>2038.9606943597701</c:v>
                </c:pt>
                <c:pt idx="128">
                  <c:v>2047.7084441173999</c:v>
                </c:pt>
                <c:pt idx="129">
                  <c:v>2045.6650527229699</c:v>
                </c:pt>
                <c:pt idx="130">
                  <c:v>2036.0640169630799</c:v>
                </c:pt>
                <c:pt idx="131">
                  <c:v>2038.93702371474</c:v>
                </c:pt>
                <c:pt idx="132">
                  <c:v>2035.0551323127299</c:v>
                </c:pt>
                <c:pt idx="133">
                  <c:v>2032.90564574684</c:v>
                </c:pt>
                <c:pt idx="134">
                  <c:v>2044.19490885083</c:v>
                </c:pt>
                <c:pt idx="135">
                  <c:v>2039.9891087250101</c:v>
                </c:pt>
                <c:pt idx="136">
                  <c:v>2038.97795033173</c:v>
                </c:pt>
                <c:pt idx="137">
                  <c:v>2044.45202412045</c:v>
                </c:pt>
                <c:pt idx="138">
                  <c:v>2040.4533572611399</c:v>
                </c:pt>
                <c:pt idx="139">
                  <c:v>2044.17218798933</c:v>
                </c:pt>
                <c:pt idx="140">
                  <c:v>2051.25127893946</c:v>
                </c:pt>
                <c:pt idx="141">
                  <c:v>2040.54198164731</c:v>
                </c:pt>
                <c:pt idx="142">
                  <c:v>2041.3525035574201</c:v>
                </c:pt>
                <c:pt idx="143">
                  <c:v>2044.9443031749299</c:v>
                </c:pt>
                <c:pt idx="144">
                  <c:v>2040.5423981684501</c:v>
                </c:pt>
                <c:pt idx="145">
                  <c:v>2049.81158962882</c:v>
                </c:pt>
                <c:pt idx="146">
                  <c:v>2053.1012845026999</c:v>
                </c:pt>
                <c:pt idx="147">
                  <c:v>2043.8852379689099</c:v>
                </c:pt>
                <c:pt idx="148">
                  <c:v>2050.2187895029901</c:v>
                </c:pt>
                <c:pt idx="149">
                  <c:v>2049.95633046583</c:v>
                </c:pt>
                <c:pt idx="150">
                  <c:v>2046.1519423401601</c:v>
                </c:pt>
                <c:pt idx="151">
                  <c:v>2057.2961527891698</c:v>
                </c:pt>
                <c:pt idx="152">
                  <c:v>2052.9788815381899</c:v>
                </c:pt>
                <c:pt idx="153">
                  <c:v>2049.4232825728</c:v>
                </c:pt>
                <c:pt idx="154">
                  <c:v>2058.1948884001899</c:v>
                </c:pt>
                <c:pt idx="155">
                  <c:v>2055.8948030209199</c:v>
                </c:pt>
                <c:pt idx="156">
                  <c:v>2058.43463999708</c:v>
                </c:pt>
                <c:pt idx="157">
                  <c:v>2065.6350579138002</c:v>
                </c:pt>
                <c:pt idx="158">
                  <c:v>2053.1452810093701</c:v>
                </c:pt>
                <c:pt idx="159">
                  <c:v>2056.2047025679999</c:v>
                </c:pt>
                <c:pt idx="160">
                  <c:v>2061.2057831567399</c:v>
                </c:pt>
                <c:pt idx="161">
                  <c:v>2053.1429016038901</c:v>
                </c:pt>
                <c:pt idx="162">
                  <c:v>2061.7704265698098</c:v>
                </c:pt>
                <c:pt idx="163">
                  <c:v>2063.0447775939501</c:v>
                </c:pt>
                <c:pt idx="164">
                  <c:v>2055.1401654459</c:v>
                </c:pt>
                <c:pt idx="165">
                  <c:v>2064.41932489184</c:v>
                </c:pt>
                <c:pt idx="166">
                  <c:v>2065.5995183886498</c:v>
                </c:pt>
                <c:pt idx="167">
                  <c:v>2062.0265001263701</c:v>
                </c:pt>
                <c:pt idx="168">
                  <c:v>2076.8405202889498</c:v>
                </c:pt>
                <c:pt idx="169">
                  <c:v>2068.49567872428</c:v>
                </c:pt>
                <c:pt idx="170">
                  <c:v>2066.27489306288</c:v>
                </c:pt>
                <c:pt idx="171">
                  <c:v>2073.42062559242</c:v>
                </c:pt>
                <c:pt idx="172">
                  <c:v>2066.6035923158101</c:v>
                </c:pt>
                <c:pt idx="173">
                  <c:v>2065.5140157321998</c:v>
                </c:pt>
                <c:pt idx="174">
                  <c:v>2072.5981475569001</c:v>
                </c:pt>
                <c:pt idx="175">
                  <c:v>2059.6668206170698</c:v>
                </c:pt>
                <c:pt idx="176">
                  <c:v>2063.16443178186</c:v>
                </c:pt>
                <c:pt idx="177">
                  <c:v>2069.1014642846199</c:v>
                </c:pt>
                <c:pt idx="178">
                  <c:v>2060.5706617638102</c:v>
                </c:pt>
                <c:pt idx="179">
                  <c:v>2069.38483841485</c:v>
                </c:pt>
                <c:pt idx="180">
                  <c:v>2070.6148698909501</c:v>
                </c:pt>
                <c:pt idx="181">
                  <c:v>2059.52744075903</c:v>
                </c:pt>
                <c:pt idx="182">
                  <c:v>2065.9302939832201</c:v>
                </c:pt>
                <c:pt idx="183">
                  <c:v>2064.1084595164102</c:v>
                </c:pt>
                <c:pt idx="184">
                  <c:v>2056.3139087332602</c:v>
                </c:pt>
                <c:pt idx="185">
                  <c:v>2067.8952166159902</c:v>
                </c:pt>
                <c:pt idx="186">
                  <c:v>2061.6012624298701</c:v>
                </c:pt>
                <c:pt idx="187">
                  <c:v>2058.9519120192099</c:v>
                </c:pt>
                <c:pt idx="188">
                  <c:v>2064.82702062611</c:v>
                </c:pt>
                <c:pt idx="189">
                  <c:v>2059.08057667204</c:v>
                </c:pt>
                <c:pt idx="190">
                  <c:v>2059.2774333533398</c:v>
                </c:pt>
                <c:pt idx="191">
                  <c:v>2067.9092667227501</c:v>
                </c:pt>
                <c:pt idx="192">
                  <c:v>2053.60261976738</c:v>
                </c:pt>
                <c:pt idx="193">
                  <c:v>2053.9298320655398</c:v>
                </c:pt>
                <c:pt idx="194">
                  <c:v>2055.6489446094001</c:v>
                </c:pt>
                <c:pt idx="195">
                  <c:v>2049.45395796192</c:v>
                </c:pt>
                <c:pt idx="196">
                  <c:v>2058.7583574851201</c:v>
                </c:pt>
                <c:pt idx="197">
                  <c:v>2062.2946679534698</c:v>
                </c:pt>
                <c:pt idx="198">
                  <c:v>2049.9749261156398</c:v>
                </c:pt>
                <c:pt idx="199">
                  <c:v>2054.27463749157</c:v>
                </c:pt>
                <c:pt idx="200">
                  <c:v>2053.75475005411</c:v>
                </c:pt>
                <c:pt idx="201">
                  <c:v>2048.8674120105102</c:v>
                </c:pt>
                <c:pt idx="202">
                  <c:v>2059.62645320808</c:v>
                </c:pt>
                <c:pt idx="203">
                  <c:v>2049.1517840123402</c:v>
                </c:pt>
                <c:pt idx="204">
                  <c:v>2047.2464040232501</c:v>
                </c:pt>
                <c:pt idx="205">
                  <c:v>2054.1662774285801</c:v>
                </c:pt>
                <c:pt idx="206">
                  <c:v>2053.3306813694498</c:v>
                </c:pt>
                <c:pt idx="207">
                  <c:v>2051.86672749319</c:v>
                </c:pt>
                <c:pt idx="208">
                  <c:v>2058.31048063567</c:v>
                </c:pt>
                <c:pt idx="209">
                  <c:v>2048.8649327071798</c:v>
                </c:pt>
                <c:pt idx="210">
                  <c:v>2050.73766155867</c:v>
                </c:pt>
                <c:pt idx="211">
                  <c:v>2048.7913281916899</c:v>
                </c:pt>
                <c:pt idx="212">
                  <c:v>2041.3701425853201</c:v>
                </c:pt>
                <c:pt idx="213">
                  <c:v>2050.69414890083</c:v>
                </c:pt>
                <c:pt idx="214">
                  <c:v>2056.3500569681601</c:v>
                </c:pt>
                <c:pt idx="215">
                  <c:v>2050.8902090383799</c:v>
                </c:pt>
                <c:pt idx="216">
                  <c:v>2054.5092842487702</c:v>
                </c:pt>
                <c:pt idx="217">
                  <c:v>2055.8258496947101</c:v>
                </c:pt>
                <c:pt idx="218">
                  <c:v>2055.2138225563099</c:v>
                </c:pt>
                <c:pt idx="219">
                  <c:v>2067.7000259015199</c:v>
                </c:pt>
                <c:pt idx="220">
                  <c:v>2063.4613188633598</c:v>
                </c:pt>
                <c:pt idx="221">
                  <c:v>2058.8808442540399</c:v>
                </c:pt>
                <c:pt idx="222">
                  <c:v>2064.4444554258998</c:v>
                </c:pt>
                <c:pt idx="223">
                  <c:v>2062.9561717684001</c:v>
                </c:pt>
                <c:pt idx="224">
                  <c:v>2064.8033537895799</c:v>
                </c:pt>
                <c:pt idx="225">
                  <c:v>2073.7236415698299</c:v>
                </c:pt>
                <c:pt idx="226">
                  <c:v>2064.7891660374598</c:v>
                </c:pt>
                <c:pt idx="227">
                  <c:v>2062.90251954837</c:v>
                </c:pt>
                <c:pt idx="228">
                  <c:v>2067.7428112489501</c:v>
                </c:pt>
                <c:pt idx="229">
                  <c:v>2063.1988202277398</c:v>
                </c:pt>
                <c:pt idx="230">
                  <c:v>2069.3968865443599</c:v>
                </c:pt>
                <c:pt idx="231">
                  <c:v>2073.6632079383799</c:v>
                </c:pt>
                <c:pt idx="232">
                  <c:v>2063.9255455059601</c:v>
                </c:pt>
                <c:pt idx="233">
                  <c:v>2067.5922853704301</c:v>
                </c:pt>
                <c:pt idx="234">
                  <c:v>2067.6495761483998</c:v>
                </c:pt>
                <c:pt idx="235">
                  <c:v>2063.32321941296</c:v>
                </c:pt>
                <c:pt idx="236">
                  <c:v>2072.1476844743102</c:v>
                </c:pt>
                <c:pt idx="237">
                  <c:v>2064.6578499557399</c:v>
                </c:pt>
                <c:pt idx="238">
                  <c:v>2056.3438648777001</c:v>
                </c:pt>
                <c:pt idx="239">
                  <c:v>2062.8004954118101</c:v>
                </c:pt>
                <c:pt idx="240">
                  <c:v>2059.1325430155198</c:v>
                </c:pt>
                <c:pt idx="241">
                  <c:v>2060.9126085074299</c:v>
                </c:pt>
                <c:pt idx="242">
                  <c:v>2068.28773211409</c:v>
                </c:pt>
                <c:pt idx="243">
                  <c:v>2056.06542249827</c:v>
                </c:pt>
                <c:pt idx="244">
                  <c:v>2061.4447512124798</c:v>
                </c:pt>
                <c:pt idx="245">
                  <c:v>2066.4934514148999</c:v>
                </c:pt>
                <c:pt idx="246">
                  <c:v>2058.4523220844599</c:v>
                </c:pt>
                <c:pt idx="247">
                  <c:v>2065.7177153877701</c:v>
                </c:pt>
                <c:pt idx="248">
                  <c:v>2066.8852104488201</c:v>
                </c:pt>
                <c:pt idx="249">
                  <c:v>2057.5566130573202</c:v>
                </c:pt>
                <c:pt idx="250">
                  <c:v>2065.4345998520098</c:v>
                </c:pt>
                <c:pt idx="251">
                  <c:v>2065.3698724898099</c:v>
                </c:pt>
                <c:pt idx="252">
                  <c:v>2057.4639146007898</c:v>
                </c:pt>
                <c:pt idx="253">
                  <c:v>2068.82588298974</c:v>
                </c:pt>
                <c:pt idx="254">
                  <c:v>2062.83384579116</c:v>
                </c:pt>
                <c:pt idx="255">
                  <c:v>2057.7716902359998</c:v>
                </c:pt>
                <c:pt idx="256">
                  <c:v>2064.7541510399201</c:v>
                </c:pt>
                <c:pt idx="257">
                  <c:v>2061.41872573098</c:v>
                </c:pt>
                <c:pt idx="258">
                  <c:v>2059.87985676681</c:v>
                </c:pt>
                <c:pt idx="259">
                  <c:v>2073.1192239905999</c:v>
                </c:pt>
                <c:pt idx="260">
                  <c:v>2061.2489618957402</c:v>
                </c:pt>
                <c:pt idx="261">
                  <c:v>2064.76034115126</c:v>
                </c:pt>
                <c:pt idx="262">
                  <c:v>2066.3306701962101</c:v>
                </c:pt>
                <c:pt idx="263">
                  <c:v>2057.8184684842399</c:v>
                </c:pt>
                <c:pt idx="264">
                  <c:v>2064.00709252971</c:v>
                </c:pt>
                <c:pt idx="265">
                  <c:v>2068.9519545672701</c:v>
                </c:pt>
                <c:pt idx="266">
                  <c:v>2057.0424095058802</c:v>
                </c:pt>
                <c:pt idx="267">
                  <c:v>2061.6416073892601</c:v>
                </c:pt>
                <c:pt idx="268">
                  <c:v>2062.7661822660398</c:v>
                </c:pt>
                <c:pt idx="269">
                  <c:v>2062.2194263096899</c:v>
                </c:pt>
                <c:pt idx="270">
                  <c:v>2073.0396283803898</c:v>
                </c:pt>
                <c:pt idx="271">
                  <c:v>2066.37146407708</c:v>
                </c:pt>
                <c:pt idx="272">
                  <c:v>2059.20756367185</c:v>
                </c:pt>
                <c:pt idx="273">
                  <c:v>2064.75252197082</c:v>
                </c:pt>
                <c:pt idx="274">
                  <c:v>2063.2044547607202</c:v>
                </c:pt>
                <c:pt idx="275">
                  <c:v>2059.4033320509898</c:v>
                </c:pt>
                <c:pt idx="276">
                  <c:v>2067.7890066486302</c:v>
                </c:pt>
                <c:pt idx="277">
                  <c:v>2059.0913606265199</c:v>
                </c:pt>
                <c:pt idx="278">
                  <c:v>2057.99174735014</c:v>
                </c:pt>
                <c:pt idx="279">
                  <c:v>2063.1953640726201</c:v>
                </c:pt>
                <c:pt idx="280">
                  <c:v>2059.59220045455</c:v>
                </c:pt>
                <c:pt idx="281">
                  <c:v>2070.0902934806199</c:v>
                </c:pt>
                <c:pt idx="282">
                  <c:v>2077.0374137782701</c:v>
                </c:pt>
                <c:pt idx="283">
                  <c:v>2066.86739208994</c:v>
                </c:pt>
                <c:pt idx="284">
                  <c:v>2072.35509599544</c:v>
                </c:pt>
                <c:pt idx="285">
                  <c:v>2078.7648659588799</c:v>
                </c:pt>
                <c:pt idx="286">
                  <c:v>2073.6984215443999</c:v>
                </c:pt>
                <c:pt idx="287">
                  <c:v>2087.4760083093302</c:v>
                </c:pt>
                <c:pt idx="288">
                  <c:v>2080.9515809669801</c:v>
                </c:pt>
                <c:pt idx="289">
                  <c:v>2075.9734924281802</c:v>
                </c:pt>
                <c:pt idx="290">
                  <c:v>2085.6729801316101</c:v>
                </c:pt>
                <c:pt idx="291">
                  <c:v>2080.5253701515899</c:v>
                </c:pt>
                <c:pt idx="292">
                  <c:v>2081.7572023592802</c:v>
                </c:pt>
                <c:pt idx="293">
                  <c:v>2093.0260947732199</c:v>
                </c:pt>
                <c:pt idx="294">
                  <c:v>2081.0575421286999</c:v>
                </c:pt>
                <c:pt idx="295">
                  <c:v>2080.2190397183899</c:v>
                </c:pt>
                <c:pt idx="296">
                  <c:v>2083.88126741203</c:v>
                </c:pt>
                <c:pt idx="297">
                  <c:v>2077.4501380502702</c:v>
                </c:pt>
                <c:pt idx="298">
                  <c:v>2087.6753084944398</c:v>
                </c:pt>
                <c:pt idx="299">
                  <c:v>2088.1697982680298</c:v>
                </c:pt>
                <c:pt idx="300">
                  <c:v>2077.86103282061</c:v>
                </c:pt>
                <c:pt idx="301">
                  <c:v>2084.06930803972</c:v>
                </c:pt>
                <c:pt idx="302">
                  <c:v>2087.1859570463698</c:v>
                </c:pt>
                <c:pt idx="303">
                  <c:v>2083.0224566941001</c:v>
                </c:pt>
                <c:pt idx="304">
                  <c:v>2091.9998348824802</c:v>
                </c:pt>
                <c:pt idx="305">
                  <c:v>2083.8781469439</c:v>
                </c:pt>
                <c:pt idx="306">
                  <c:v>2079.3989654990301</c:v>
                </c:pt>
                <c:pt idx="307">
                  <c:v>2082.88354463114</c:v>
                </c:pt>
                <c:pt idx="308">
                  <c:v>2078.6116600010801</c:v>
                </c:pt>
                <c:pt idx="309">
                  <c:v>2076.5608002107901</c:v>
                </c:pt>
                <c:pt idx="310">
                  <c:v>2086.8393948211701</c:v>
                </c:pt>
                <c:pt idx="311">
                  <c:v>2074.35744554238</c:v>
                </c:pt>
                <c:pt idx="312">
                  <c:v>2077.2930531279198</c:v>
                </c:pt>
                <c:pt idx="313">
                  <c:v>2082.6799607644598</c:v>
                </c:pt>
                <c:pt idx="314">
                  <c:v>2073.4809870715198</c:v>
                </c:pt>
                <c:pt idx="315">
                  <c:v>2081.4570364214301</c:v>
                </c:pt>
                <c:pt idx="316">
                  <c:v>2083.4743565694498</c:v>
                </c:pt>
                <c:pt idx="317">
                  <c:v>2070.6735179508401</c:v>
                </c:pt>
                <c:pt idx="318">
                  <c:v>2077.17682224809</c:v>
                </c:pt>
                <c:pt idx="319">
                  <c:v>2076.36270224694</c:v>
                </c:pt>
                <c:pt idx="320">
                  <c:v>2067.73447010974</c:v>
                </c:pt>
                <c:pt idx="321">
                  <c:v>2084.3819172665198</c:v>
                </c:pt>
                <c:pt idx="322">
                  <c:v>2074.7671457802799</c:v>
                </c:pt>
                <c:pt idx="323">
                  <c:v>2067.6940927508399</c:v>
                </c:pt>
                <c:pt idx="324">
                  <c:v>2074.8049772701702</c:v>
                </c:pt>
                <c:pt idx="325">
                  <c:v>2070.53481684906</c:v>
                </c:pt>
                <c:pt idx="326">
                  <c:v>2070.2117811664202</c:v>
                </c:pt>
                <c:pt idx="327">
                  <c:v>2078.3917420057701</c:v>
                </c:pt>
                <c:pt idx="328">
                  <c:v>2067.1288457524001</c:v>
                </c:pt>
                <c:pt idx="329">
                  <c:v>2068.4586362360001</c:v>
                </c:pt>
                <c:pt idx="330">
                  <c:v>2072.93276449515</c:v>
                </c:pt>
                <c:pt idx="331">
                  <c:v>2062.3766122411598</c:v>
                </c:pt>
                <c:pt idx="332">
                  <c:v>2067.6756166881401</c:v>
                </c:pt>
                <c:pt idx="333">
                  <c:v>2069.8393241298099</c:v>
                </c:pt>
                <c:pt idx="334">
                  <c:v>2062.7018564734699</c:v>
                </c:pt>
                <c:pt idx="335">
                  <c:v>2067.8291725891099</c:v>
                </c:pt>
                <c:pt idx="336">
                  <c:v>2067.7102792187302</c:v>
                </c:pt>
                <c:pt idx="337">
                  <c:v>2060.3248982176601</c:v>
                </c:pt>
                <c:pt idx="338">
                  <c:v>2074.2143946041001</c:v>
                </c:pt>
                <c:pt idx="339">
                  <c:v>2069.5408627541101</c:v>
                </c:pt>
                <c:pt idx="340">
                  <c:v>2065.7064852645699</c:v>
                </c:pt>
                <c:pt idx="341">
                  <c:v>2071.76179865838</c:v>
                </c:pt>
                <c:pt idx="342">
                  <c:v>2066.6852373985898</c:v>
                </c:pt>
                <c:pt idx="343">
                  <c:v>2069.6833607031399</c:v>
                </c:pt>
                <c:pt idx="344">
                  <c:v>2083.0471580717499</c:v>
                </c:pt>
                <c:pt idx="345">
                  <c:v>2073.95962003149</c:v>
                </c:pt>
                <c:pt idx="346">
                  <c:v>2074.5617242375702</c:v>
                </c:pt>
                <c:pt idx="347">
                  <c:v>2078.3666287198998</c:v>
                </c:pt>
                <c:pt idx="348">
                  <c:v>2069.9848602437501</c:v>
                </c:pt>
                <c:pt idx="349">
                  <c:v>2079.6738240160398</c:v>
                </c:pt>
                <c:pt idx="350">
                  <c:v>2080.5926188590602</c:v>
                </c:pt>
                <c:pt idx="351">
                  <c:v>2071.5681589705</c:v>
                </c:pt>
                <c:pt idx="352">
                  <c:v>2076.95880647371</c:v>
                </c:pt>
                <c:pt idx="353">
                  <c:v>2079.6340176710901</c:v>
                </c:pt>
                <c:pt idx="354">
                  <c:v>2072.4171637801101</c:v>
                </c:pt>
                <c:pt idx="355">
                  <c:v>2082.7627979045901</c:v>
                </c:pt>
                <c:pt idx="356">
                  <c:v>2072.98244732581</c:v>
                </c:pt>
                <c:pt idx="357">
                  <c:v>2069.4869629332702</c:v>
                </c:pt>
                <c:pt idx="358">
                  <c:v>2076.7267747095698</c:v>
                </c:pt>
                <c:pt idx="359">
                  <c:v>2072.3128849790301</c:v>
                </c:pt>
                <c:pt idx="360">
                  <c:v>2072.2432554142802</c:v>
                </c:pt>
                <c:pt idx="361">
                  <c:v>2088.6291193904999</c:v>
                </c:pt>
                <c:pt idx="362">
                  <c:v>2080.1635819060498</c:v>
                </c:pt>
                <c:pt idx="363">
                  <c:v>2081.9925634411302</c:v>
                </c:pt>
                <c:pt idx="364">
                  <c:v>2085.6930152898499</c:v>
                </c:pt>
                <c:pt idx="365">
                  <c:v>2074.15906997106</c:v>
                </c:pt>
                <c:pt idx="366">
                  <c:v>2083.4177431865901</c:v>
                </c:pt>
                <c:pt idx="367">
                  <c:v>2091.3494982990701</c:v>
                </c:pt>
                <c:pt idx="368">
                  <c:v>2078.6305381213801</c:v>
                </c:pt>
                <c:pt idx="369">
                  <c:v>2083.0415232852902</c:v>
                </c:pt>
                <c:pt idx="370">
                  <c:v>2087.3590946693898</c:v>
                </c:pt>
                <c:pt idx="371">
                  <c:v>2081.0745436485299</c:v>
                </c:pt>
                <c:pt idx="372">
                  <c:v>2095.8656159203201</c:v>
                </c:pt>
                <c:pt idx="373">
                  <c:v>2089.9111577343201</c:v>
                </c:pt>
                <c:pt idx="374">
                  <c:v>2079.5872441442998</c:v>
                </c:pt>
                <c:pt idx="375">
                  <c:v>2084.06889306526</c:v>
                </c:pt>
                <c:pt idx="376">
                  <c:v>2082.3011021792699</c:v>
                </c:pt>
                <c:pt idx="377">
                  <c:v>2077.1185291019101</c:v>
                </c:pt>
                <c:pt idx="378">
                  <c:v>2086.9292348648401</c:v>
                </c:pt>
                <c:pt idx="379">
                  <c:v>2074.7854557382698</c:v>
                </c:pt>
                <c:pt idx="380">
                  <c:v>2071.4164047049098</c:v>
                </c:pt>
                <c:pt idx="381">
                  <c:v>2073.5111030325002</c:v>
                </c:pt>
                <c:pt idx="382">
                  <c:v>2063.9302739936902</c:v>
                </c:pt>
                <c:pt idx="383">
                  <c:v>2068.8716122425399</c:v>
                </c:pt>
                <c:pt idx="384">
                  <c:v>2072.4809548558701</c:v>
                </c:pt>
                <c:pt idx="385">
                  <c:v>2061.65877545085</c:v>
                </c:pt>
                <c:pt idx="386">
                  <c:v>2068.2162881129102</c:v>
                </c:pt>
                <c:pt idx="387">
                  <c:v>2071.4675282611101</c:v>
                </c:pt>
                <c:pt idx="388">
                  <c:v>2066.7284553091699</c:v>
                </c:pt>
                <c:pt idx="389">
                  <c:v>2081.7770904168501</c:v>
                </c:pt>
                <c:pt idx="390">
                  <c:v>2076.7472011673199</c:v>
                </c:pt>
                <c:pt idx="391">
                  <c:v>2071.6605235522802</c:v>
                </c:pt>
                <c:pt idx="392">
                  <c:v>2077.4977725874101</c:v>
                </c:pt>
                <c:pt idx="393">
                  <c:v>2070.3909256638799</c:v>
                </c:pt>
                <c:pt idx="394">
                  <c:v>2067.7525888670102</c:v>
                </c:pt>
                <c:pt idx="395">
                  <c:v>2078.81338682349</c:v>
                </c:pt>
                <c:pt idx="396">
                  <c:v>2065.7532285606599</c:v>
                </c:pt>
                <c:pt idx="397">
                  <c:v>2063.6910382521401</c:v>
                </c:pt>
                <c:pt idx="398">
                  <c:v>2068.1465635136801</c:v>
                </c:pt>
                <c:pt idx="399">
                  <c:v>2059.4960464943601</c:v>
                </c:pt>
                <c:pt idx="400">
                  <c:v>2063.8788734249902</c:v>
                </c:pt>
                <c:pt idx="401">
                  <c:v>2067.2859966866299</c:v>
                </c:pt>
                <c:pt idx="402">
                  <c:v>2054.98862665252</c:v>
                </c:pt>
                <c:pt idx="403">
                  <c:v>2060.6925293676099</c:v>
                </c:pt>
                <c:pt idx="404">
                  <c:v>2060.8572246495601</c:v>
                </c:pt>
                <c:pt idx="405">
                  <c:v>2053.7741338595001</c:v>
                </c:pt>
                <c:pt idx="406">
                  <c:v>2064.0786566206398</c:v>
                </c:pt>
                <c:pt idx="407">
                  <c:v>2061.9427073672</c:v>
                </c:pt>
                <c:pt idx="408">
                  <c:v>2058.0615221304001</c:v>
                </c:pt>
                <c:pt idx="409">
                  <c:v>2064.5696859024201</c:v>
                </c:pt>
                <c:pt idx="410">
                  <c:v>2062.0330054921801</c:v>
                </c:pt>
                <c:pt idx="411">
                  <c:v>2064.2767685372801</c:v>
                </c:pt>
                <c:pt idx="412">
                  <c:v>2073.1479307905001</c:v>
                </c:pt>
                <c:pt idx="413">
                  <c:v>2066.1872943722301</c:v>
                </c:pt>
                <c:pt idx="414">
                  <c:v>2066.9352563586899</c:v>
                </c:pt>
                <c:pt idx="415">
                  <c:v>2072.5414681694901</c:v>
                </c:pt>
                <c:pt idx="416">
                  <c:v>2065.3590010210601</c:v>
                </c:pt>
                <c:pt idx="417">
                  <c:v>2071.7271701589698</c:v>
                </c:pt>
                <c:pt idx="418">
                  <c:v>2077.9500480176998</c:v>
                </c:pt>
                <c:pt idx="419">
                  <c:v>2072.6033676314701</c:v>
                </c:pt>
                <c:pt idx="420">
                  <c:v>2073.34492598629</c:v>
                </c:pt>
                <c:pt idx="421">
                  <c:v>2075.6110109339002</c:v>
                </c:pt>
                <c:pt idx="422">
                  <c:v>2068.9519667959999</c:v>
                </c:pt>
                <c:pt idx="423">
                  <c:v>2078.4331601950798</c:v>
                </c:pt>
                <c:pt idx="424">
                  <c:v>2074.02691573013</c:v>
                </c:pt>
                <c:pt idx="425">
                  <c:v>2066.20005454477</c:v>
                </c:pt>
                <c:pt idx="426">
                  <c:v>2073.3031191661198</c:v>
                </c:pt>
                <c:pt idx="427">
                  <c:v>2074.9273313538001</c:v>
                </c:pt>
                <c:pt idx="428">
                  <c:v>2074.68486601923</c:v>
                </c:pt>
                <c:pt idx="429">
                  <c:v>2086.06758043835</c:v>
                </c:pt>
                <c:pt idx="430">
                  <c:v>2080.7148819441099</c:v>
                </c:pt>
                <c:pt idx="431">
                  <c:v>2079.1869922064102</c:v>
                </c:pt>
                <c:pt idx="432">
                  <c:v>2092.29248352186</c:v>
                </c:pt>
                <c:pt idx="433">
                  <c:v>2085.8656807285402</c:v>
                </c:pt>
                <c:pt idx="434">
                  <c:v>2093.70182969302</c:v>
                </c:pt>
                <c:pt idx="435">
                  <c:v>2096.9207349267299</c:v>
                </c:pt>
                <c:pt idx="436">
                  <c:v>2085.7064458923801</c:v>
                </c:pt>
                <c:pt idx="437">
                  <c:v>2089.0388357305001</c:v>
                </c:pt>
                <c:pt idx="438">
                  <c:v>2089.4661965575501</c:v>
                </c:pt>
                <c:pt idx="439">
                  <c:v>2076.9830666247099</c:v>
                </c:pt>
                <c:pt idx="440">
                  <c:v>2088.0823982660299</c:v>
                </c:pt>
                <c:pt idx="441">
                  <c:v>2079.9129216595602</c:v>
                </c:pt>
                <c:pt idx="442">
                  <c:v>2074.9030527462501</c:v>
                </c:pt>
                <c:pt idx="443">
                  <c:v>2082.43002952812</c:v>
                </c:pt>
                <c:pt idx="444">
                  <c:v>2082.4865681302699</c:v>
                </c:pt>
                <c:pt idx="445">
                  <c:v>2088.8953448356901</c:v>
                </c:pt>
                <c:pt idx="446">
                  <c:v>2098.11470625538</c:v>
                </c:pt>
                <c:pt idx="447">
                  <c:v>2087.86159900537</c:v>
                </c:pt>
                <c:pt idx="448">
                  <c:v>2091.71637127231</c:v>
                </c:pt>
                <c:pt idx="449">
                  <c:v>2098.0577125496902</c:v>
                </c:pt>
                <c:pt idx="450">
                  <c:v>2088.7359457509201</c:v>
                </c:pt>
                <c:pt idx="451">
                  <c:v>2090.5127920999298</c:v>
                </c:pt>
                <c:pt idx="452">
                  <c:v>2092.7472281204</c:v>
                </c:pt>
                <c:pt idx="453">
                  <c:v>2085.9744691845499</c:v>
                </c:pt>
                <c:pt idx="454">
                  <c:v>2091.7163540096799</c:v>
                </c:pt>
                <c:pt idx="455">
                  <c:v>2092.4288197629699</c:v>
                </c:pt>
                <c:pt idx="456">
                  <c:v>2084.4353719771002</c:v>
                </c:pt>
                <c:pt idx="457">
                  <c:v>2095.7512267634602</c:v>
                </c:pt>
                <c:pt idx="458">
                  <c:v>2092.00924795223</c:v>
                </c:pt>
                <c:pt idx="459">
                  <c:v>2083.6207050568901</c:v>
                </c:pt>
                <c:pt idx="460">
                  <c:v>2089.9616593760802</c:v>
                </c:pt>
                <c:pt idx="461">
                  <c:v>2085.02312932215</c:v>
                </c:pt>
                <c:pt idx="462">
                  <c:v>2084.3133467413199</c:v>
                </c:pt>
                <c:pt idx="463">
                  <c:v>2095.73559798835</c:v>
                </c:pt>
                <c:pt idx="464">
                  <c:v>2084.1138002509201</c:v>
                </c:pt>
                <c:pt idx="465">
                  <c:v>2083.8771266969902</c:v>
                </c:pt>
                <c:pt idx="466">
                  <c:v>2086.4465078989601</c:v>
                </c:pt>
                <c:pt idx="467">
                  <c:v>2075.9435444045998</c:v>
                </c:pt>
                <c:pt idx="468">
                  <c:v>2080.37504630374</c:v>
                </c:pt>
                <c:pt idx="469">
                  <c:v>2087.1164323871899</c:v>
                </c:pt>
                <c:pt idx="470">
                  <c:v>2076.2766305208002</c:v>
                </c:pt>
                <c:pt idx="471">
                  <c:v>2085.5404364097199</c:v>
                </c:pt>
                <c:pt idx="472">
                  <c:v>2089.1637482814299</c:v>
                </c:pt>
                <c:pt idx="473">
                  <c:v>2086.0578066112098</c:v>
                </c:pt>
                <c:pt idx="474">
                  <c:v>2100.7773499025802</c:v>
                </c:pt>
                <c:pt idx="475">
                  <c:v>2100.46823595265</c:v>
                </c:pt>
                <c:pt idx="476">
                  <c:v>2089.66844013014</c:v>
                </c:pt>
                <c:pt idx="477">
                  <c:v>2095.3384000569499</c:v>
                </c:pt>
                <c:pt idx="478">
                  <c:v>2088.6499240121898</c:v>
                </c:pt>
                <c:pt idx="479">
                  <c:v>2087.8233898415801</c:v>
                </c:pt>
                <c:pt idx="480">
                  <c:v>2095.2047385043502</c:v>
                </c:pt>
                <c:pt idx="481">
                  <c:v>2082.5474829729201</c:v>
                </c:pt>
                <c:pt idx="482">
                  <c:v>2080.9734499502902</c:v>
                </c:pt>
                <c:pt idx="483">
                  <c:v>2088.2279676641101</c:v>
                </c:pt>
                <c:pt idx="484">
                  <c:v>2084.4324169742899</c:v>
                </c:pt>
                <c:pt idx="485">
                  <c:v>2091.9225006870101</c:v>
                </c:pt>
                <c:pt idx="486">
                  <c:v>2096.6481658957</c:v>
                </c:pt>
                <c:pt idx="487">
                  <c:v>2090.1531310344599</c:v>
                </c:pt>
                <c:pt idx="488">
                  <c:v>2095.3217489805802</c:v>
                </c:pt>
                <c:pt idx="489">
                  <c:v>2096.3919077034702</c:v>
                </c:pt>
                <c:pt idx="490">
                  <c:v>2087.9476813513402</c:v>
                </c:pt>
                <c:pt idx="491">
                  <c:v>2096.3454479920301</c:v>
                </c:pt>
                <c:pt idx="492">
                  <c:v>2093.9619961723201</c:v>
                </c:pt>
                <c:pt idx="493">
                  <c:v>2085.3437936741402</c:v>
                </c:pt>
                <c:pt idx="494">
                  <c:v>2090.0879187202199</c:v>
                </c:pt>
                <c:pt idx="495">
                  <c:v>2086.31697971224</c:v>
                </c:pt>
                <c:pt idx="496">
                  <c:v>2085.2702176840899</c:v>
                </c:pt>
                <c:pt idx="497">
                  <c:v>2097.9346957855601</c:v>
                </c:pt>
                <c:pt idx="498">
                  <c:v>2090.06423926872</c:v>
                </c:pt>
                <c:pt idx="499">
                  <c:v>2090.6360071466902</c:v>
                </c:pt>
                <c:pt idx="500">
                  <c:v>2098.0652521915099</c:v>
                </c:pt>
                <c:pt idx="501">
                  <c:v>2091.8417894190502</c:v>
                </c:pt>
                <c:pt idx="502">
                  <c:v>2102.29786311015</c:v>
                </c:pt>
                <c:pt idx="503">
                  <c:v>2105.2190930952502</c:v>
                </c:pt>
                <c:pt idx="504">
                  <c:v>2094.4967817479001</c:v>
                </c:pt>
                <c:pt idx="505">
                  <c:v>2097.7403804874598</c:v>
                </c:pt>
                <c:pt idx="506">
                  <c:v>2095.4882177314898</c:v>
                </c:pt>
                <c:pt idx="507">
                  <c:v>2087.8291954279498</c:v>
                </c:pt>
                <c:pt idx="508">
                  <c:v>2097.1463352167002</c:v>
                </c:pt>
                <c:pt idx="509">
                  <c:v>2090.1475564208599</c:v>
                </c:pt>
                <c:pt idx="510">
                  <c:v>2084.6200806342399</c:v>
                </c:pt>
                <c:pt idx="511">
                  <c:v>2088.4574864327801</c:v>
                </c:pt>
                <c:pt idx="512">
                  <c:v>2088.6859310570098</c:v>
                </c:pt>
                <c:pt idx="513">
                  <c:v>2089.7203106296602</c:v>
                </c:pt>
                <c:pt idx="514">
                  <c:v>2103.336225</c:v>
                </c:pt>
                <c:pt idx="515">
                  <c:v>2094.9948486221801</c:v>
                </c:pt>
                <c:pt idx="516">
                  <c:v>2092.8635436663099</c:v>
                </c:pt>
                <c:pt idx="517">
                  <c:v>2098.8463717181298</c:v>
                </c:pt>
                <c:pt idx="518">
                  <c:v>2093.3645898252698</c:v>
                </c:pt>
                <c:pt idx="519">
                  <c:v>2097.0150511265301</c:v>
                </c:pt>
                <c:pt idx="520">
                  <c:v>2098.4994557735799</c:v>
                </c:pt>
                <c:pt idx="521">
                  <c:v>2085.92876574616</c:v>
                </c:pt>
                <c:pt idx="522">
                  <c:v>2089.2179990406598</c:v>
                </c:pt>
                <c:pt idx="523">
                  <c:v>2089.2596616170199</c:v>
                </c:pt>
                <c:pt idx="524">
                  <c:v>2077.7507496585699</c:v>
                </c:pt>
                <c:pt idx="525">
                  <c:v>2090.47264292608</c:v>
                </c:pt>
                <c:pt idx="526">
                  <c:v>2084.01987467968</c:v>
                </c:pt>
                <c:pt idx="527">
                  <c:v>2077.0964555399801</c:v>
                </c:pt>
                <c:pt idx="528">
                  <c:v>2082.18371638696</c:v>
                </c:pt>
                <c:pt idx="529">
                  <c:v>2078.5739930130699</c:v>
                </c:pt>
                <c:pt idx="530">
                  <c:v>2076.0644449240199</c:v>
                </c:pt>
                <c:pt idx="531">
                  <c:v>2088.81289852495</c:v>
                </c:pt>
                <c:pt idx="532">
                  <c:v>2078.0746192454299</c:v>
                </c:pt>
                <c:pt idx="533">
                  <c:v>2079.3795777789501</c:v>
                </c:pt>
                <c:pt idx="534">
                  <c:v>2085.0170005058799</c:v>
                </c:pt>
                <c:pt idx="535">
                  <c:v>2078.16957353214</c:v>
                </c:pt>
                <c:pt idx="536">
                  <c:v>2088.4599801403201</c:v>
                </c:pt>
                <c:pt idx="537">
                  <c:v>2097.8284761851901</c:v>
                </c:pt>
                <c:pt idx="538">
                  <c:v>2087.4205633216602</c:v>
                </c:pt>
                <c:pt idx="539">
                  <c:v>2091.20740781732</c:v>
                </c:pt>
                <c:pt idx="540">
                  <c:v>2090.6472735729099</c:v>
                </c:pt>
                <c:pt idx="541">
                  <c:v>2083.6376289447498</c:v>
                </c:pt>
                <c:pt idx="542">
                  <c:v>2091.8745892618799</c:v>
                </c:pt>
                <c:pt idx="543">
                  <c:v>2083.5463383865199</c:v>
                </c:pt>
                <c:pt idx="544">
                  <c:v>2074.8565356895701</c:v>
                </c:pt>
                <c:pt idx="545">
                  <c:v>2082.0812279698298</c:v>
                </c:pt>
                <c:pt idx="546">
                  <c:v>2080.0344998206301</c:v>
                </c:pt>
                <c:pt idx="547">
                  <c:v>2079.5771222124099</c:v>
                </c:pt>
                <c:pt idx="548">
                  <c:v>2093.9040127897301</c:v>
                </c:pt>
                <c:pt idx="549">
                  <c:v>2088.8720397237298</c:v>
                </c:pt>
                <c:pt idx="550">
                  <c:v>2086.8753450740801</c:v>
                </c:pt>
                <c:pt idx="551">
                  <c:v>2092.6564529622101</c:v>
                </c:pt>
                <c:pt idx="552">
                  <c:v>2085.39939820257</c:v>
                </c:pt>
                <c:pt idx="553">
                  <c:v>2090.2452409551001</c:v>
                </c:pt>
                <c:pt idx="554">
                  <c:v>2097.6752833420501</c:v>
                </c:pt>
                <c:pt idx="555">
                  <c:v>2084.4299933175698</c:v>
                </c:pt>
                <c:pt idx="556">
                  <c:v>2089.1364964063</c:v>
                </c:pt>
                <c:pt idx="557">
                  <c:v>2092.3919383085599</c:v>
                </c:pt>
                <c:pt idx="558">
                  <c:v>2085.98438689772</c:v>
                </c:pt>
                <c:pt idx="559">
                  <c:v>2099.0142027777001</c:v>
                </c:pt>
                <c:pt idx="560">
                  <c:v>2097.5748208607201</c:v>
                </c:pt>
                <c:pt idx="561">
                  <c:v>2087.9615640779998</c:v>
                </c:pt>
                <c:pt idx="562">
                  <c:v>2097.22271592894</c:v>
                </c:pt>
                <c:pt idx="563">
                  <c:v>2093.0583801738799</c:v>
                </c:pt>
                <c:pt idx="564">
                  <c:v>2097.7213282173302</c:v>
                </c:pt>
                <c:pt idx="565">
                  <c:v>2116.9504371519502</c:v>
                </c:pt>
                <c:pt idx="566">
                  <c:v>2107.8604051429802</c:v>
                </c:pt>
                <c:pt idx="567">
                  <c:v>2109.0160882122</c:v>
                </c:pt>
                <c:pt idx="568">
                  <c:v>2117.3876009857099</c:v>
                </c:pt>
                <c:pt idx="569">
                  <c:v>2107.6312579842202</c:v>
                </c:pt>
                <c:pt idx="570">
                  <c:v>2113.7439352134202</c:v>
                </c:pt>
                <c:pt idx="571">
                  <c:v>2118.4034099842802</c:v>
                </c:pt>
                <c:pt idx="572">
                  <c:v>2103.4107363107701</c:v>
                </c:pt>
                <c:pt idx="573">
                  <c:v>2108.0941236973199</c:v>
                </c:pt>
                <c:pt idx="574">
                  <c:v>2105.42838383044</c:v>
                </c:pt>
                <c:pt idx="575">
                  <c:v>2098.65947404896</c:v>
                </c:pt>
                <c:pt idx="576">
                  <c:v>2112.2427067594799</c:v>
                </c:pt>
                <c:pt idx="577">
                  <c:v>2111.70643791772</c:v>
                </c:pt>
                <c:pt idx="578">
                  <c:v>2103.7256330211399</c:v>
                </c:pt>
                <c:pt idx="579">
                  <c:v>2106.44889604217</c:v>
                </c:pt>
                <c:pt idx="580">
                  <c:v>2103.8404054024199</c:v>
                </c:pt>
                <c:pt idx="581">
                  <c:v>2103.8125478453999</c:v>
                </c:pt>
                <c:pt idx="582">
                  <c:v>2110.9077684819999</c:v>
                </c:pt>
                <c:pt idx="583">
                  <c:v>2101.9372366757698</c:v>
                </c:pt>
                <c:pt idx="584">
                  <c:v>2097.1090663984201</c:v>
                </c:pt>
                <c:pt idx="585">
                  <c:v>2100.1112959325301</c:v>
                </c:pt>
                <c:pt idx="586">
                  <c:v>2092.7560953624502</c:v>
                </c:pt>
                <c:pt idx="587">
                  <c:v>2097.75063656664</c:v>
                </c:pt>
                <c:pt idx="588">
                  <c:v>2102.0302668565701</c:v>
                </c:pt>
                <c:pt idx="589">
                  <c:v>2086.9221023163</c:v>
                </c:pt>
                <c:pt idx="590">
                  <c:v>2088.2580800706601</c:v>
                </c:pt>
                <c:pt idx="591">
                  <c:v>2084.8656392520002</c:v>
                </c:pt>
                <c:pt idx="592">
                  <c:v>2075.9366730113202</c:v>
                </c:pt>
                <c:pt idx="593">
                  <c:v>2084.51283050027</c:v>
                </c:pt>
                <c:pt idx="594">
                  <c:v>2083.0305642952799</c:v>
                </c:pt>
                <c:pt idx="595">
                  <c:v>2075.3304710443499</c:v>
                </c:pt>
                <c:pt idx="596">
                  <c:v>2082.2021290197299</c:v>
                </c:pt>
                <c:pt idx="597">
                  <c:v>2075.99816831417</c:v>
                </c:pt>
                <c:pt idx="598">
                  <c:v>2073.8700754921201</c:v>
                </c:pt>
                <c:pt idx="599">
                  <c:v>2084.9273114365101</c:v>
                </c:pt>
                <c:pt idx="600">
                  <c:v>2075.3620835389402</c:v>
                </c:pt>
                <c:pt idx="601">
                  <c:v>2066.1855345112399</c:v>
                </c:pt>
                <c:pt idx="602">
                  <c:v>2068.6479607650199</c:v>
                </c:pt>
                <c:pt idx="603">
                  <c:v>2065.2232933815299</c:v>
                </c:pt>
                <c:pt idx="604">
                  <c:v>2070.2942744114098</c:v>
                </c:pt>
                <c:pt idx="605">
                  <c:v>2078.31612536179</c:v>
                </c:pt>
                <c:pt idx="606">
                  <c:v>2063.9901409972399</c:v>
                </c:pt>
                <c:pt idx="607">
                  <c:v>2070.5416867354002</c:v>
                </c:pt>
                <c:pt idx="608">
                  <c:v>2073.96038377778</c:v>
                </c:pt>
                <c:pt idx="609">
                  <c:v>2068.9254652620398</c:v>
                </c:pt>
                <c:pt idx="610">
                  <c:v>2077.52167941875</c:v>
                </c:pt>
                <c:pt idx="611">
                  <c:v>2077.1727866125598</c:v>
                </c:pt>
                <c:pt idx="612">
                  <c:v>2072.51672094486</c:v>
                </c:pt>
                <c:pt idx="613">
                  <c:v>2083.42838376195</c:v>
                </c:pt>
                <c:pt idx="614">
                  <c:v>2078.52811398121</c:v>
                </c:pt>
                <c:pt idx="615">
                  <c:v>2078.6158655773602</c:v>
                </c:pt>
                <c:pt idx="616">
                  <c:v>2088.2135280562502</c:v>
                </c:pt>
                <c:pt idx="617">
                  <c:v>2083.0283649797102</c:v>
                </c:pt>
                <c:pt idx="618">
                  <c:v>2080.5690785192101</c:v>
                </c:pt>
                <c:pt idx="619">
                  <c:v>2086.4209297149</c:v>
                </c:pt>
                <c:pt idx="620">
                  <c:v>2076.7314833670798</c:v>
                </c:pt>
                <c:pt idx="621">
                  <c:v>2083.9925411931299</c:v>
                </c:pt>
                <c:pt idx="622">
                  <c:v>2087.9584531937498</c:v>
                </c:pt>
                <c:pt idx="623">
                  <c:v>2077.1686357560602</c:v>
                </c:pt>
                <c:pt idx="624">
                  <c:v>2080.9230723782998</c:v>
                </c:pt>
                <c:pt idx="625">
                  <c:v>2085.2325581691198</c:v>
                </c:pt>
                <c:pt idx="626">
                  <c:v>2075.7252302924198</c:v>
                </c:pt>
                <c:pt idx="627">
                  <c:v>2089.7484167202301</c:v>
                </c:pt>
                <c:pt idx="628">
                  <c:v>2083.5969001880999</c:v>
                </c:pt>
                <c:pt idx="629">
                  <c:v>2075.1808098976398</c:v>
                </c:pt>
                <c:pt idx="630">
                  <c:v>2080.3947858813799</c:v>
                </c:pt>
                <c:pt idx="631">
                  <c:v>2084.28659949657</c:v>
                </c:pt>
                <c:pt idx="632">
                  <c:v>2093.7129219131598</c:v>
                </c:pt>
                <c:pt idx="633">
                  <c:v>2114.2636789745402</c:v>
                </c:pt>
                <c:pt idx="634">
                  <c:v>2109.9740267573702</c:v>
                </c:pt>
                <c:pt idx="635">
                  <c:v>2112.0182414610299</c:v>
                </c:pt>
                <c:pt idx="636">
                  <c:v>2120.0781575966098</c:v>
                </c:pt>
                <c:pt idx="637">
                  <c:v>2114.2126497519598</c:v>
                </c:pt>
                <c:pt idx="638">
                  <c:v>2116.3811548041299</c:v>
                </c:pt>
                <c:pt idx="639">
                  <c:v>2109.7065719846501</c:v>
                </c:pt>
                <c:pt idx="640">
                  <c:v>2086.9569797428198</c:v>
                </c:pt>
                <c:pt idx="641">
                  <c:v>2091.6172135596998</c:v>
                </c:pt>
                <c:pt idx="642">
                  <c:v>2090.3497555249201</c:v>
                </c:pt>
                <c:pt idx="643">
                  <c:v>2084.5729434384002</c:v>
                </c:pt>
                <c:pt idx="644">
                  <c:v>2100.32915707246</c:v>
                </c:pt>
                <c:pt idx="645">
                  <c:v>2091.2887254346501</c:v>
                </c:pt>
                <c:pt idx="646">
                  <c:v>2084.4830453002101</c:v>
                </c:pt>
                <c:pt idx="647">
                  <c:v>2093.7994399129302</c:v>
                </c:pt>
                <c:pt idx="648">
                  <c:v>2082.54840059549</c:v>
                </c:pt>
                <c:pt idx="649">
                  <c:v>2080.1316827475798</c:v>
                </c:pt>
                <c:pt idx="650">
                  <c:v>2083.3275092978602</c:v>
                </c:pt>
                <c:pt idx="651">
                  <c:v>2070.8492866045799</c:v>
                </c:pt>
                <c:pt idx="652">
                  <c:v>2064.8088726681099</c:v>
                </c:pt>
                <c:pt idx="653">
                  <c:v>2069.7033581427399</c:v>
                </c:pt>
                <c:pt idx="654">
                  <c:v>2061.7758891376002</c:v>
                </c:pt>
                <c:pt idx="655">
                  <c:v>2065.8048488773002</c:v>
                </c:pt>
                <c:pt idx="656">
                  <c:v>2072.00895600994</c:v>
                </c:pt>
                <c:pt idx="657">
                  <c:v>2064.8665733576199</c:v>
                </c:pt>
                <c:pt idx="658">
                  <c:v>2066.6405212075701</c:v>
                </c:pt>
                <c:pt idx="659">
                  <c:v>2070.4783856154399</c:v>
                </c:pt>
                <c:pt idx="660">
                  <c:v>2056.7539682369102</c:v>
                </c:pt>
                <c:pt idx="661">
                  <c:v>2068.3699492584601</c:v>
                </c:pt>
                <c:pt idx="662">
                  <c:v>2069.5040535015</c:v>
                </c:pt>
                <c:pt idx="663">
                  <c:v>2060.07730375245</c:v>
                </c:pt>
                <c:pt idx="664">
                  <c:v>2061.9732794486499</c:v>
                </c:pt>
                <c:pt idx="665">
                  <c:v>2061.1866932204198</c:v>
                </c:pt>
                <c:pt idx="666">
                  <c:v>2055.25214011156</c:v>
                </c:pt>
                <c:pt idx="667">
                  <c:v>2071.1377005926001</c:v>
                </c:pt>
                <c:pt idx="668">
                  <c:v>2060.21557186174</c:v>
                </c:pt>
                <c:pt idx="669">
                  <c:v>2050.1304566168301</c:v>
                </c:pt>
                <c:pt idx="670">
                  <c:v>2055.2629849876698</c:v>
                </c:pt>
                <c:pt idx="671">
                  <c:v>2052.1812174562501</c:v>
                </c:pt>
                <c:pt idx="672">
                  <c:v>2055.2403459789298</c:v>
                </c:pt>
                <c:pt idx="673">
                  <c:v>2066.0040608353102</c:v>
                </c:pt>
                <c:pt idx="674">
                  <c:v>2055.9958896898902</c:v>
                </c:pt>
                <c:pt idx="675">
                  <c:v>2061.5440601514601</c:v>
                </c:pt>
                <c:pt idx="676">
                  <c:v>2068.4845075691701</c:v>
                </c:pt>
                <c:pt idx="677">
                  <c:v>2061.4254325112101</c:v>
                </c:pt>
                <c:pt idx="678">
                  <c:v>2072.18369231833</c:v>
                </c:pt>
                <c:pt idx="679">
                  <c:v>2068.5494773939899</c:v>
                </c:pt>
                <c:pt idx="680">
                  <c:v>2060.3354766954499</c:v>
                </c:pt>
                <c:pt idx="681">
                  <c:v>2065.3629432295102</c:v>
                </c:pt>
                <c:pt idx="682">
                  <c:v>2059.1339357015099</c:v>
                </c:pt>
                <c:pt idx="683">
                  <c:v>2054.8097659851201</c:v>
                </c:pt>
                <c:pt idx="684">
                  <c:v>2065.0640453184901</c:v>
                </c:pt>
                <c:pt idx="685">
                  <c:v>2056.5502670835099</c:v>
                </c:pt>
                <c:pt idx="686">
                  <c:v>2054.8632362281101</c:v>
                </c:pt>
                <c:pt idx="687">
                  <c:v>2055.3979422068601</c:v>
                </c:pt>
                <c:pt idx="688">
                  <c:v>2047.2708742303801</c:v>
                </c:pt>
                <c:pt idx="689">
                  <c:v>2049.4085361430102</c:v>
                </c:pt>
                <c:pt idx="690">
                  <c:v>2054.5583375753199</c:v>
                </c:pt>
                <c:pt idx="691">
                  <c:v>2044.43279541013</c:v>
                </c:pt>
                <c:pt idx="692">
                  <c:v>2045.95453719943</c:v>
                </c:pt>
                <c:pt idx="693">
                  <c:v>2047.69963151468</c:v>
                </c:pt>
                <c:pt idx="694">
                  <c:v>2045.1229516226999</c:v>
                </c:pt>
                <c:pt idx="695">
                  <c:v>2058.39579217862</c:v>
                </c:pt>
                <c:pt idx="696">
                  <c:v>2063.1708716289399</c:v>
                </c:pt>
                <c:pt idx="697">
                  <c:v>2056.9844540498002</c:v>
                </c:pt>
                <c:pt idx="698">
                  <c:v>2058.68972049171</c:v>
                </c:pt>
                <c:pt idx="699">
                  <c:v>2055.82764822135</c:v>
                </c:pt>
                <c:pt idx="700">
                  <c:v>2052.6771359527102</c:v>
                </c:pt>
                <c:pt idx="701">
                  <c:v>2069.5714714024898</c:v>
                </c:pt>
                <c:pt idx="702">
                  <c:v>2062.3334064455998</c:v>
                </c:pt>
                <c:pt idx="703">
                  <c:v>2056.0978404279699</c:v>
                </c:pt>
                <c:pt idx="704">
                  <c:v>2061.9926980251698</c:v>
                </c:pt>
                <c:pt idx="705">
                  <c:v>2061.7890593338602</c:v>
                </c:pt>
                <c:pt idx="706">
                  <c:v>2069.48147234919</c:v>
                </c:pt>
                <c:pt idx="707">
                  <c:v>2077.7113153649998</c:v>
                </c:pt>
                <c:pt idx="708">
                  <c:v>2062.6691387668302</c:v>
                </c:pt>
                <c:pt idx="709">
                  <c:v>2064.5126177889001</c:v>
                </c:pt>
                <c:pt idx="710">
                  <c:v>2068.3598141535899</c:v>
                </c:pt>
                <c:pt idx="711">
                  <c:v>2063.0490727103202</c:v>
                </c:pt>
                <c:pt idx="712">
                  <c:v>2072.1848897963901</c:v>
                </c:pt>
                <c:pt idx="713">
                  <c:v>2067.84805492233</c:v>
                </c:pt>
                <c:pt idx="714">
                  <c:v>2059.19682245595</c:v>
                </c:pt>
                <c:pt idx="715">
                  <c:v>2065.8481220717199</c:v>
                </c:pt>
                <c:pt idx="716">
                  <c:v>2063.8727240510202</c:v>
                </c:pt>
                <c:pt idx="717">
                  <c:v>2060.5324154069499</c:v>
                </c:pt>
                <c:pt idx="718">
                  <c:v>2068.9178908200402</c:v>
                </c:pt>
                <c:pt idx="719">
                  <c:v>2060.6229898854999</c:v>
                </c:pt>
                <c:pt idx="720">
                  <c:v>2060.9041164467899</c:v>
                </c:pt>
                <c:pt idx="721">
                  <c:v>2067.6413106401901</c:v>
                </c:pt>
                <c:pt idx="722">
                  <c:v>2061.3357941084801</c:v>
                </c:pt>
                <c:pt idx="723">
                  <c:v>2066.4047814504102</c:v>
                </c:pt>
                <c:pt idx="724">
                  <c:v>2073.0555715114701</c:v>
                </c:pt>
                <c:pt idx="725">
                  <c:v>2064.9946936643601</c:v>
                </c:pt>
                <c:pt idx="726">
                  <c:v>2069.4790710873099</c:v>
                </c:pt>
                <c:pt idx="727">
                  <c:v>2072.3184715715902</c:v>
                </c:pt>
                <c:pt idx="728">
                  <c:v>2065.3672596956399</c:v>
                </c:pt>
                <c:pt idx="729">
                  <c:v>2072.7500900579098</c:v>
                </c:pt>
                <c:pt idx="730">
                  <c:v>2069.0912377628902</c:v>
                </c:pt>
                <c:pt idx="731">
                  <c:v>2059.7228193679698</c:v>
                </c:pt>
                <c:pt idx="732">
                  <c:v>2064.4382501330401</c:v>
                </c:pt>
                <c:pt idx="733">
                  <c:v>2061.4744667528198</c:v>
                </c:pt>
                <c:pt idx="734">
                  <c:v>2056.5563411970802</c:v>
                </c:pt>
                <c:pt idx="735">
                  <c:v>2068.4286374159501</c:v>
                </c:pt>
                <c:pt idx="736">
                  <c:v>2058.9708089217302</c:v>
                </c:pt>
                <c:pt idx="737">
                  <c:v>2057.93949545136</c:v>
                </c:pt>
                <c:pt idx="738">
                  <c:v>2065.4615083265398</c:v>
                </c:pt>
                <c:pt idx="739">
                  <c:v>2060.7880733645302</c:v>
                </c:pt>
                <c:pt idx="740">
                  <c:v>2061.48023092724</c:v>
                </c:pt>
                <c:pt idx="741">
                  <c:v>2069.0646360145902</c:v>
                </c:pt>
                <c:pt idx="742">
                  <c:v>2052.76308735772</c:v>
                </c:pt>
                <c:pt idx="743">
                  <c:v>2060.0840230027102</c:v>
                </c:pt>
                <c:pt idx="744">
                  <c:v>2061.1453052603501</c:v>
                </c:pt>
                <c:pt idx="745">
                  <c:v>2051.4733519612801</c:v>
                </c:pt>
                <c:pt idx="746">
                  <c:v>2059.8825975403702</c:v>
                </c:pt>
                <c:pt idx="747">
                  <c:v>2063.1054156923701</c:v>
                </c:pt>
                <c:pt idx="748">
                  <c:v>2057.1964721039799</c:v>
                </c:pt>
                <c:pt idx="749">
                  <c:v>2063.1568621532901</c:v>
                </c:pt>
                <c:pt idx="750">
                  <c:v>2060.3453950063499</c:v>
                </c:pt>
                <c:pt idx="751">
                  <c:v>2059.4860593211001</c:v>
                </c:pt>
                <c:pt idx="752">
                  <c:v>2076.5996965897898</c:v>
                </c:pt>
                <c:pt idx="753">
                  <c:v>2070.2019249477898</c:v>
                </c:pt>
                <c:pt idx="754">
                  <c:v>2066.41665383384</c:v>
                </c:pt>
                <c:pt idx="755">
                  <c:v>2070.9526771209398</c:v>
                </c:pt>
                <c:pt idx="756">
                  <c:v>2069.2646332904201</c:v>
                </c:pt>
                <c:pt idx="757">
                  <c:v>2076.5153389305901</c:v>
                </c:pt>
                <c:pt idx="758">
                  <c:v>2079.5826426751501</c:v>
                </c:pt>
                <c:pt idx="759">
                  <c:v>2061.12966384532</c:v>
                </c:pt>
                <c:pt idx="760">
                  <c:v>2060.4680473614399</c:v>
                </c:pt>
                <c:pt idx="761">
                  <c:v>2061.8631458799</c:v>
                </c:pt>
                <c:pt idx="762">
                  <c:v>2053.6834610327701</c:v>
                </c:pt>
                <c:pt idx="763">
                  <c:v>2062.4304087089799</c:v>
                </c:pt>
                <c:pt idx="764">
                  <c:v>2059.9430724609501</c:v>
                </c:pt>
                <c:pt idx="765">
                  <c:v>2054.4822174126898</c:v>
                </c:pt>
                <c:pt idx="766">
                  <c:v>2063.9209302059598</c:v>
                </c:pt>
                <c:pt idx="767">
                  <c:v>2062.6612162301699</c:v>
                </c:pt>
                <c:pt idx="768">
                  <c:v>2061.2168977589999</c:v>
                </c:pt>
                <c:pt idx="769">
                  <c:v>2073.41787058521</c:v>
                </c:pt>
                <c:pt idx="770">
                  <c:v>2067.4049585829098</c:v>
                </c:pt>
                <c:pt idx="771">
                  <c:v>2060.4628645439602</c:v>
                </c:pt>
                <c:pt idx="772">
                  <c:v>2059.9596169144002</c:v>
                </c:pt>
                <c:pt idx="773">
                  <c:v>2055.2103712251601</c:v>
                </c:pt>
                <c:pt idx="774">
                  <c:v>2061.0582228150602</c:v>
                </c:pt>
                <c:pt idx="775">
                  <c:v>2064.9028008881501</c:v>
                </c:pt>
                <c:pt idx="776">
                  <c:v>2049.5228492773799</c:v>
                </c:pt>
                <c:pt idx="777">
                  <c:v>2053.3559411320198</c:v>
                </c:pt>
                <c:pt idx="778">
                  <c:v>2054.2345106078701</c:v>
                </c:pt>
                <c:pt idx="779">
                  <c:v>2054.1572264394599</c:v>
                </c:pt>
                <c:pt idx="780">
                  <c:v>2063.0106697634301</c:v>
                </c:pt>
                <c:pt idx="781">
                  <c:v>2061.9391165678098</c:v>
                </c:pt>
                <c:pt idx="782">
                  <c:v>2054.1311720174599</c:v>
                </c:pt>
                <c:pt idx="783">
                  <c:v>2060.9289668296901</c:v>
                </c:pt>
                <c:pt idx="784">
                  <c:v>2054.74509435765</c:v>
                </c:pt>
                <c:pt idx="785">
                  <c:v>2053.5482505761202</c:v>
                </c:pt>
                <c:pt idx="786">
                  <c:v>2059.2970464785299</c:v>
                </c:pt>
                <c:pt idx="787">
                  <c:v>2051.4499112255698</c:v>
                </c:pt>
                <c:pt idx="788">
                  <c:v>2043.83421533655</c:v>
                </c:pt>
                <c:pt idx="789">
                  <c:v>2048.6026374879102</c:v>
                </c:pt>
                <c:pt idx="790">
                  <c:v>2047.42759809074</c:v>
                </c:pt>
                <c:pt idx="791">
                  <c:v>2049.52344488272</c:v>
                </c:pt>
                <c:pt idx="792">
                  <c:v>2058.9835654521198</c:v>
                </c:pt>
                <c:pt idx="793">
                  <c:v>2050.83855746176</c:v>
                </c:pt>
                <c:pt idx="794">
                  <c:v>2051.2664141508499</c:v>
                </c:pt>
                <c:pt idx="795">
                  <c:v>2056.0352047401898</c:v>
                </c:pt>
                <c:pt idx="796">
                  <c:v>2049.33213826369</c:v>
                </c:pt>
                <c:pt idx="797">
                  <c:v>2056.7810910359899</c:v>
                </c:pt>
                <c:pt idx="798">
                  <c:v>2055.2479681762202</c:v>
                </c:pt>
                <c:pt idx="799">
                  <c:v>2045.5134175555299</c:v>
                </c:pt>
                <c:pt idx="800">
                  <c:v>2048.19912043368</c:v>
                </c:pt>
                <c:pt idx="801">
                  <c:v>2047.4010917645701</c:v>
                </c:pt>
                <c:pt idx="802">
                  <c:v>2046.21104690984</c:v>
                </c:pt>
                <c:pt idx="803">
                  <c:v>2063.2801218965101</c:v>
                </c:pt>
                <c:pt idx="804">
                  <c:v>2055.3667047727299</c:v>
                </c:pt>
                <c:pt idx="805">
                  <c:v>2057.4476855805001</c:v>
                </c:pt>
                <c:pt idx="806">
                  <c:v>2058.9597734746299</c:v>
                </c:pt>
                <c:pt idx="807">
                  <c:v>2055.7825635525301</c:v>
                </c:pt>
                <c:pt idx="808">
                  <c:v>2061.1275584513101</c:v>
                </c:pt>
                <c:pt idx="809">
                  <c:v>2065.7376400569701</c:v>
                </c:pt>
                <c:pt idx="810">
                  <c:v>2049.44004330698</c:v>
                </c:pt>
                <c:pt idx="811">
                  <c:v>2051.4382881944198</c:v>
                </c:pt>
                <c:pt idx="812">
                  <c:v>2053.3604395201601</c:v>
                </c:pt>
                <c:pt idx="813">
                  <c:v>2051.0741342492302</c:v>
                </c:pt>
                <c:pt idx="814">
                  <c:v>2058.5931882456698</c:v>
                </c:pt>
                <c:pt idx="815">
                  <c:v>2057.6080762124898</c:v>
                </c:pt>
                <c:pt idx="816">
                  <c:v>2050.7757397895002</c:v>
                </c:pt>
                <c:pt idx="817">
                  <c:v>2059.8190364598699</c:v>
                </c:pt>
                <c:pt idx="818">
                  <c:v>2058.73986704442</c:v>
                </c:pt>
                <c:pt idx="819">
                  <c:v>2053.8132601287598</c:v>
                </c:pt>
                <c:pt idx="820">
                  <c:v>2065.2183006003302</c:v>
                </c:pt>
                <c:pt idx="821">
                  <c:v>2060.8096617545798</c:v>
                </c:pt>
                <c:pt idx="822">
                  <c:v>2054.5885426352502</c:v>
                </c:pt>
                <c:pt idx="823">
                  <c:v>2059.25503437733</c:v>
                </c:pt>
                <c:pt idx="824">
                  <c:v>2051.2091446148502</c:v>
                </c:pt>
                <c:pt idx="825">
                  <c:v>2054.7156312248499</c:v>
                </c:pt>
                <c:pt idx="826">
                  <c:v>2062.6950478783001</c:v>
                </c:pt>
                <c:pt idx="827">
                  <c:v>2051.6925950137302</c:v>
                </c:pt>
                <c:pt idx="828">
                  <c:v>2053.1085604882301</c:v>
                </c:pt>
                <c:pt idx="829">
                  <c:v>2059.1442664975598</c:v>
                </c:pt>
                <c:pt idx="830">
                  <c:v>2055.4088695196001</c:v>
                </c:pt>
                <c:pt idx="831">
                  <c:v>2063.4796193237598</c:v>
                </c:pt>
                <c:pt idx="832">
                  <c:v>2063.9282463412601</c:v>
                </c:pt>
                <c:pt idx="833">
                  <c:v>2054.50174343871</c:v>
                </c:pt>
                <c:pt idx="834">
                  <c:v>2058.2939388659902</c:v>
                </c:pt>
                <c:pt idx="835">
                  <c:v>2057.8298254101301</c:v>
                </c:pt>
                <c:pt idx="836">
                  <c:v>2055.3167220810901</c:v>
                </c:pt>
                <c:pt idx="837">
                  <c:v>2064.5931498046498</c:v>
                </c:pt>
                <c:pt idx="838">
                  <c:v>2056.7246051505799</c:v>
                </c:pt>
                <c:pt idx="839">
                  <c:v>2053.2224020759299</c:v>
                </c:pt>
                <c:pt idx="840">
                  <c:v>2057.5982634440902</c:v>
                </c:pt>
                <c:pt idx="841">
                  <c:v>2054.1984136793599</c:v>
                </c:pt>
                <c:pt idx="842">
                  <c:v>2055.5856050345101</c:v>
                </c:pt>
                <c:pt idx="843">
                  <c:v>2062.4332807230899</c:v>
                </c:pt>
                <c:pt idx="844">
                  <c:v>2052.7492065482002</c:v>
                </c:pt>
                <c:pt idx="845">
                  <c:v>2054.9701477132098</c:v>
                </c:pt>
                <c:pt idx="846">
                  <c:v>2054.6949621337099</c:v>
                </c:pt>
                <c:pt idx="847">
                  <c:v>2046.4739797954101</c:v>
                </c:pt>
                <c:pt idx="848">
                  <c:v>2053.2363354356498</c:v>
                </c:pt>
                <c:pt idx="849">
                  <c:v>2055.5465793522799</c:v>
                </c:pt>
                <c:pt idx="850">
                  <c:v>2047.42970111247</c:v>
                </c:pt>
                <c:pt idx="851">
                  <c:v>2051.10686512446</c:v>
                </c:pt>
                <c:pt idx="852">
                  <c:v>2050.8253975902599</c:v>
                </c:pt>
                <c:pt idx="853">
                  <c:v>2047.7030621148799</c:v>
                </c:pt>
                <c:pt idx="854">
                  <c:v>2063.62099209502</c:v>
                </c:pt>
                <c:pt idx="855">
                  <c:v>2060.06218524715</c:v>
                </c:pt>
                <c:pt idx="856">
                  <c:v>2054.4957066663401</c:v>
                </c:pt>
                <c:pt idx="857">
                  <c:v>2057.2002752069802</c:v>
                </c:pt>
                <c:pt idx="858">
                  <c:v>2050.6780885628</c:v>
                </c:pt>
                <c:pt idx="859">
                  <c:v>2055.25779970645</c:v>
                </c:pt>
                <c:pt idx="860">
                  <c:v>2063.7600000795401</c:v>
                </c:pt>
                <c:pt idx="861">
                  <c:v>2049.4692486366798</c:v>
                </c:pt>
                <c:pt idx="862">
                  <c:v>2049.3276380867001</c:v>
                </c:pt>
                <c:pt idx="863">
                  <c:v>2052.8492135790002</c:v>
                </c:pt>
                <c:pt idx="864">
                  <c:v>2046.9754119285701</c:v>
                </c:pt>
                <c:pt idx="865">
                  <c:v>2052.6667680138999</c:v>
                </c:pt>
                <c:pt idx="866">
                  <c:v>2047.8580659158599</c:v>
                </c:pt>
                <c:pt idx="867">
                  <c:v>2040.17278696473</c:v>
                </c:pt>
                <c:pt idx="868">
                  <c:v>2044.66198576797</c:v>
                </c:pt>
                <c:pt idx="869">
                  <c:v>2042.08362151753</c:v>
                </c:pt>
                <c:pt idx="870">
                  <c:v>2039.27504853389</c:v>
                </c:pt>
                <c:pt idx="871">
                  <c:v>2047.59888837066</c:v>
                </c:pt>
                <c:pt idx="872">
                  <c:v>2045.80515733226</c:v>
                </c:pt>
                <c:pt idx="873">
                  <c:v>2048.84833093814</c:v>
                </c:pt>
                <c:pt idx="874">
                  <c:v>2055.1274264221001</c:v>
                </c:pt>
                <c:pt idx="875">
                  <c:v>2055.5709343878598</c:v>
                </c:pt>
                <c:pt idx="876">
                  <c:v>2057.0697041180501</c:v>
                </c:pt>
                <c:pt idx="877">
                  <c:v>2060.7010146923799</c:v>
                </c:pt>
                <c:pt idx="878">
                  <c:v>2050.8601362589998</c:v>
                </c:pt>
                <c:pt idx="879">
                  <c:v>2050.4150584969798</c:v>
                </c:pt>
                <c:pt idx="880">
                  <c:v>2048.2301059568899</c:v>
                </c:pt>
                <c:pt idx="881">
                  <c:v>2042.3342210517999</c:v>
                </c:pt>
                <c:pt idx="882">
                  <c:v>2046.39557883371</c:v>
                </c:pt>
                <c:pt idx="883">
                  <c:v>2048.86889108078</c:v>
                </c:pt>
                <c:pt idx="884">
                  <c:v>2045.29546304059</c:v>
                </c:pt>
                <c:pt idx="885">
                  <c:v>2051.6467237500201</c:v>
                </c:pt>
                <c:pt idx="886">
                  <c:v>2052.0525607684799</c:v>
                </c:pt>
                <c:pt idx="887">
                  <c:v>2050.5031902917999</c:v>
                </c:pt>
                <c:pt idx="888">
                  <c:v>2057.2011550339098</c:v>
                </c:pt>
                <c:pt idx="889">
                  <c:v>2051.7402405839598</c:v>
                </c:pt>
                <c:pt idx="890">
                  <c:v>2051.0980551994098</c:v>
                </c:pt>
                <c:pt idx="891">
                  <c:v>2054.0665821996199</c:v>
                </c:pt>
                <c:pt idx="892">
                  <c:v>2051.5400071675399</c:v>
                </c:pt>
                <c:pt idx="893">
                  <c:v>2052.8612821334</c:v>
                </c:pt>
                <c:pt idx="894">
                  <c:v>2063.56109919152</c:v>
                </c:pt>
                <c:pt idx="895">
                  <c:v>2051.9380031994201</c:v>
                </c:pt>
                <c:pt idx="896">
                  <c:v>2053.9909389681902</c:v>
                </c:pt>
                <c:pt idx="897">
                  <c:v>2052.0389127121498</c:v>
                </c:pt>
                <c:pt idx="898">
                  <c:v>2047.4131888747199</c:v>
                </c:pt>
                <c:pt idx="899">
                  <c:v>2057.9674023606599</c:v>
                </c:pt>
                <c:pt idx="900">
                  <c:v>2063.43952502807</c:v>
                </c:pt>
                <c:pt idx="901">
                  <c:v>2051.0380304784599</c:v>
                </c:pt>
                <c:pt idx="902">
                  <c:v>2059.97650775078</c:v>
                </c:pt>
                <c:pt idx="903">
                  <c:v>2060.74480920833</c:v>
                </c:pt>
                <c:pt idx="904">
                  <c:v>2061.97472269945</c:v>
                </c:pt>
                <c:pt idx="905">
                  <c:v>2071.8182729845698</c:v>
                </c:pt>
                <c:pt idx="906">
                  <c:v>2062.6115083209302</c:v>
                </c:pt>
                <c:pt idx="907">
                  <c:v>2055.3547311900402</c:v>
                </c:pt>
                <c:pt idx="908">
                  <c:v>2062.2159903725501</c:v>
                </c:pt>
                <c:pt idx="909">
                  <c:v>2056.5422798690802</c:v>
                </c:pt>
                <c:pt idx="910">
                  <c:v>2057.4587055570901</c:v>
                </c:pt>
                <c:pt idx="911">
                  <c:v>2066.5217178518001</c:v>
                </c:pt>
                <c:pt idx="912">
                  <c:v>2054.9271659127799</c:v>
                </c:pt>
                <c:pt idx="913">
                  <c:v>2054.54065744031</c:v>
                </c:pt>
                <c:pt idx="914">
                  <c:v>2060.4643684610201</c:v>
                </c:pt>
                <c:pt idx="915">
                  <c:v>2051.3442964901701</c:v>
                </c:pt>
                <c:pt idx="916">
                  <c:v>2060.8361920496</c:v>
                </c:pt>
                <c:pt idx="917">
                  <c:v>2062.7297359832701</c:v>
                </c:pt>
                <c:pt idx="918">
                  <c:v>2050.0153792963301</c:v>
                </c:pt>
                <c:pt idx="919">
                  <c:v>2059.9816505663698</c:v>
                </c:pt>
                <c:pt idx="920">
                  <c:v>2059.8005071669199</c:v>
                </c:pt>
                <c:pt idx="921">
                  <c:v>2057.7622570539302</c:v>
                </c:pt>
                <c:pt idx="922">
                  <c:v>2072.6763971444998</c:v>
                </c:pt>
                <c:pt idx="923">
                  <c:v>2066.8978304049601</c:v>
                </c:pt>
                <c:pt idx="924">
                  <c:v>2061.9152607533201</c:v>
                </c:pt>
                <c:pt idx="925">
                  <c:v>2068.60892954479</c:v>
                </c:pt>
                <c:pt idx="926">
                  <c:v>2061.4838576541702</c:v>
                </c:pt>
                <c:pt idx="927">
                  <c:v>2066.0849415610301</c:v>
                </c:pt>
                <c:pt idx="928">
                  <c:v>2068.5784995998902</c:v>
                </c:pt>
                <c:pt idx="929">
                  <c:v>2055.1924902113001</c:v>
                </c:pt>
                <c:pt idx="930">
                  <c:v>2058.9689430328699</c:v>
                </c:pt>
                <c:pt idx="931">
                  <c:v>2067.09517693104</c:v>
                </c:pt>
                <c:pt idx="932">
                  <c:v>2063.9272514020699</c:v>
                </c:pt>
                <c:pt idx="933">
                  <c:v>2071.4413756645399</c:v>
                </c:pt>
                <c:pt idx="934">
                  <c:v>2073.4244641944701</c:v>
                </c:pt>
                <c:pt idx="935">
                  <c:v>2065.9119803927301</c:v>
                </c:pt>
                <c:pt idx="936">
                  <c:v>2075.0121900781101</c:v>
                </c:pt>
                <c:pt idx="937">
                  <c:v>2069.3568005554398</c:v>
                </c:pt>
                <c:pt idx="938">
                  <c:v>2061.9825150203401</c:v>
                </c:pt>
                <c:pt idx="939">
                  <c:v>2069.4233628874699</c:v>
                </c:pt>
                <c:pt idx="940">
                  <c:v>2065.3638323697501</c:v>
                </c:pt>
                <c:pt idx="941">
                  <c:v>2062.1623949486502</c:v>
                </c:pt>
                <c:pt idx="942">
                  <c:v>2067.4356145461302</c:v>
                </c:pt>
                <c:pt idx="943">
                  <c:v>2066.1056247246802</c:v>
                </c:pt>
                <c:pt idx="944">
                  <c:v>2076.7099732554002</c:v>
                </c:pt>
                <c:pt idx="945">
                  <c:v>2087.8362289695701</c:v>
                </c:pt>
                <c:pt idx="946">
                  <c:v>2078.1290604083201</c:v>
                </c:pt>
                <c:pt idx="947">
                  <c:v>2080.6069389450099</c:v>
                </c:pt>
                <c:pt idx="948">
                  <c:v>2084.16658099907</c:v>
                </c:pt>
                <c:pt idx="949">
                  <c:v>2080.0279865986899</c:v>
                </c:pt>
                <c:pt idx="950">
                  <c:v>2086.9696299632601</c:v>
                </c:pt>
                <c:pt idx="951">
                  <c:v>2086.7973118662198</c:v>
                </c:pt>
                <c:pt idx="952">
                  <c:v>2077.5338682009101</c:v>
                </c:pt>
                <c:pt idx="953">
                  <c:v>2085.6834447449501</c:v>
                </c:pt>
                <c:pt idx="954">
                  <c:v>2085.9086725961602</c:v>
                </c:pt>
                <c:pt idx="955">
                  <c:v>2080.0808922544102</c:v>
                </c:pt>
                <c:pt idx="956">
                  <c:v>2090.6161092124598</c:v>
                </c:pt>
                <c:pt idx="957">
                  <c:v>2083.2671743471001</c:v>
                </c:pt>
                <c:pt idx="958">
                  <c:v>2076.9215001344301</c:v>
                </c:pt>
                <c:pt idx="959">
                  <c:v>2085.6946104937101</c:v>
                </c:pt>
                <c:pt idx="960">
                  <c:v>2084.6501310210301</c:v>
                </c:pt>
                <c:pt idx="961">
                  <c:v>2084.5241264871702</c:v>
                </c:pt>
                <c:pt idx="962">
                  <c:v>2093.5680961064299</c:v>
                </c:pt>
                <c:pt idx="963">
                  <c:v>2085.0424329234202</c:v>
                </c:pt>
                <c:pt idx="964">
                  <c:v>2082.69636632122</c:v>
                </c:pt>
                <c:pt idx="965">
                  <c:v>2088.3052258084699</c:v>
                </c:pt>
                <c:pt idx="966">
                  <c:v>2077.9545813745999</c:v>
                </c:pt>
                <c:pt idx="967">
                  <c:v>2084.04221939528</c:v>
                </c:pt>
                <c:pt idx="968">
                  <c:v>2083.2937244650898</c:v>
                </c:pt>
                <c:pt idx="969">
                  <c:v>2073.1571747323301</c:v>
                </c:pt>
                <c:pt idx="970">
                  <c:v>2075.56176820772</c:v>
                </c:pt>
                <c:pt idx="971">
                  <c:v>2078.0586688148201</c:v>
                </c:pt>
                <c:pt idx="972">
                  <c:v>2070.71125347005</c:v>
                </c:pt>
                <c:pt idx="973">
                  <c:v>2078.74817008631</c:v>
                </c:pt>
                <c:pt idx="974">
                  <c:v>2067.0683216830298</c:v>
                </c:pt>
                <c:pt idx="975">
                  <c:v>2065.5259517853101</c:v>
                </c:pt>
                <c:pt idx="976">
                  <c:v>2069.0877653840798</c:v>
                </c:pt>
                <c:pt idx="977">
                  <c:v>2060.1622390542898</c:v>
                </c:pt>
                <c:pt idx="978">
                  <c:v>2061.2046749154001</c:v>
                </c:pt>
                <c:pt idx="979">
                  <c:v>2063.2182368737599</c:v>
                </c:pt>
                <c:pt idx="980">
                  <c:v>2052.1667133463102</c:v>
                </c:pt>
                <c:pt idx="981">
                  <c:v>2054.1907827022801</c:v>
                </c:pt>
                <c:pt idx="982">
                  <c:v>2053.3161426845099</c:v>
                </c:pt>
                <c:pt idx="983">
                  <c:v>2048.3024317459199</c:v>
                </c:pt>
                <c:pt idx="984">
                  <c:v>2060.84381184011</c:v>
                </c:pt>
                <c:pt idx="985">
                  <c:v>2060.85854914025</c:v>
                </c:pt>
                <c:pt idx="986">
                  <c:v>2056.9663368750898</c:v>
                </c:pt>
                <c:pt idx="987">
                  <c:v>2063.4610004348401</c:v>
                </c:pt>
                <c:pt idx="988">
                  <c:v>2062.83533352116</c:v>
                </c:pt>
                <c:pt idx="989">
                  <c:v>2055.2854337713102</c:v>
                </c:pt>
                <c:pt idx="990">
                  <c:v>2060.19056242547</c:v>
                </c:pt>
                <c:pt idx="991">
                  <c:v>2053.7671661978802</c:v>
                </c:pt>
                <c:pt idx="992">
                  <c:v>2048.3560315724599</c:v>
                </c:pt>
                <c:pt idx="993">
                  <c:v>2048.1969986027498</c:v>
                </c:pt>
                <c:pt idx="994">
                  <c:v>2040.3223036414699</c:v>
                </c:pt>
                <c:pt idx="995">
                  <c:v>2040.6794667802401</c:v>
                </c:pt>
                <c:pt idx="996">
                  <c:v>2050.02997453021</c:v>
                </c:pt>
                <c:pt idx="997">
                  <c:v>2044.64501413321</c:v>
                </c:pt>
                <c:pt idx="998">
                  <c:v>2041.9243558921701</c:v>
                </c:pt>
                <c:pt idx="999">
                  <c:v>2043.80944291539</c:v>
                </c:pt>
                <c:pt idx="1000">
                  <c:v>2040.79585151589</c:v>
                </c:pt>
                <c:pt idx="1001">
                  <c:v>2048.3719000352398</c:v>
                </c:pt>
                <c:pt idx="1002">
                  <c:v>2052.9777310078898</c:v>
                </c:pt>
                <c:pt idx="1003">
                  <c:v>2045.72111000211</c:v>
                </c:pt>
                <c:pt idx="1004">
                  <c:v>2046.4569643480199</c:v>
                </c:pt>
                <c:pt idx="1005">
                  <c:v>2045.45521237873</c:v>
                </c:pt>
                <c:pt idx="1006">
                  <c:v>2046.3065216172299</c:v>
                </c:pt>
                <c:pt idx="1007">
                  <c:v>2058.02564215866</c:v>
                </c:pt>
                <c:pt idx="1008">
                  <c:v>2054.4518152753399</c:v>
                </c:pt>
                <c:pt idx="1009">
                  <c:v>2047.09575194426</c:v>
                </c:pt>
                <c:pt idx="1010">
                  <c:v>2055.2119864319902</c:v>
                </c:pt>
                <c:pt idx="1011">
                  <c:v>2050.99559508126</c:v>
                </c:pt>
                <c:pt idx="1012">
                  <c:v>2051.1910282560798</c:v>
                </c:pt>
                <c:pt idx="1013">
                  <c:v>2056.8937849169301</c:v>
                </c:pt>
                <c:pt idx="1014">
                  <c:v>2046.18320899438</c:v>
                </c:pt>
                <c:pt idx="1015">
                  <c:v>2050.7426867570298</c:v>
                </c:pt>
                <c:pt idx="1016">
                  <c:v>2052.8801103182</c:v>
                </c:pt>
                <c:pt idx="1017">
                  <c:v>2045.7415554187</c:v>
                </c:pt>
                <c:pt idx="1018">
                  <c:v>2058.8087179230301</c:v>
                </c:pt>
                <c:pt idx="1019">
                  <c:v>2066.8379427651598</c:v>
                </c:pt>
                <c:pt idx="1020">
                  <c:v>2057.9880355778701</c:v>
                </c:pt>
                <c:pt idx="1021">
                  <c:v>2062.4581818616698</c:v>
                </c:pt>
                <c:pt idx="1022">
                  <c:v>2061.6092369654598</c:v>
                </c:pt>
                <c:pt idx="1023">
                  <c:v>2065.7931220683099</c:v>
                </c:pt>
                <c:pt idx="1024">
                  <c:v>2075.5446155862401</c:v>
                </c:pt>
                <c:pt idx="1025">
                  <c:v>2072.1062635600101</c:v>
                </c:pt>
                <c:pt idx="1026">
                  <c:v>2066.9514622535198</c:v>
                </c:pt>
                <c:pt idx="1027">
                  <c:v>2073.19220694148</c:v>
                </c:pt>
                <c:pt idx="1028">
                  <c:v>2069.2867062066698</c:v>
                </c:pt>
                <c:pt idx="1029">
                  <c:v>2066.31485533552</c:v>
                </c:pt>
                <c:pt idx="1030">
                  <c:v>2067.1094871463802</c:v>
                </c:pt>
                <c:pt idx="1031">
                  <c:v>2058.0815345798001</c:v>
                </c:pt>
                <c:pt idx="1032">
                  <c:v>2057.0246493546301</c:v>
                </c:pt>
                <c:pt idx="1033">
                  <c:v>2062.7509287620201</c:v>
                </c:pt>
                <c:pt idx="1034">
                  <c:v>2061.2822387166798</c:v>
                </c:pt>
                <c:pt idx="1035">
                  <c:v>2066.0281193681999</c:v>
                </c:pt>
                <c:pt idx="1036">
                  <c:v>2070.28432237272</c:v>
                </c:pt>
                <c:pt idx="1037">
                  <c:v>2060.26247998077</c:v>
                </c:pt>
                <c:pt idx="1038">
                  <c:v>2065.5193844773898</c:v>
                </c:pt>
                <c:pt idx="1039">
                  <c:v>2062.70321058336</c:v>
                </c:pt>
                <c:pt idx="1040">
                  <c:v>2057.3241393328799</c:v>
                </c:pt>
                <c:pt idx="1041">
                  <c:v>2061.8220635399198</c:v>
                </c:pt>
                <c:pt idx="1042">
                  <c:v>2060.09522430065</c:v>
                </c:pt>
                <c:pt idx="1043">
                  <c:v>2055.3568183859302</c:v>
                </c:pt>
                <c:pt idx="1044">
                  <c:v>2062.2239537412001</c:v>
                </c:pt>
                <c:pt idx="1045">
                  <c:v>2055.93078997153</c:v>
                </c:pt>
                <c:pt idx="1046">
                  <c:v>2058.80947341621</c:v>
                </c:pt>
                <c:pt idx="1047">
                  <c:v>2064.7637672795099</c:v>
                </c:pt>
                <c:pt idx="1048">
                  <c:v>2050.2430824138</c:v>
                </c:pt>
                <c:pt idx="1049">
                  <c:v>2046.37819672706</c:v>
                </c:pt>
                <c:pt idx="1050">
                  <c:v>2050.5034978772301</c:v>
                </c:pt>
                <c:pt idx="1051">
                  <c:v>2041.0470898389001</c:v>
                </c:pt>
                <c:pt idx="1052">
                  <c:v>2050.2803869710501</c:v>
                </c:pt>
                <c:pt idx="1053">
                  <c:v>2052.5979967384301</c:v>
                </c:pt>
                <c:pt idx="1054">
                  <c:v>2042.8672055657901</c:v>
                </c:pt>
                <c:pt idx="1055">
                  <c:v>2048.7914291761199</c:v>
                </c:pt>
                <c:pt idx="1056">
                  <c:v>2050.95732270812</c:v>
                </c:pt>
                <c:pt idx="1057">
                  <c:v>2041.3486735997601</c:v>
                </c:pt>
                <c:pt idx="1058">
                  <c:v>2057.62703678656</c:v>
                </c:pt>
                <c:pt idx="1059">
                  <c:v>2053.0791481486199</c:v>
                </c:pt>
                <c:pt idx="1060">
                  <c:v>2047.18290777743</c:v>
                </c:pt>
                <c:pt idx="1061">
                  <c:v>2051.9349285233602</c:v>
                </c:pt>
                <c:pt idx="1062">
                  <c:v>2049.8016817092998</c:v>
                </c:pt>
                <c:pt idx="1063">
                  <c:v>2049.0783581804699</c:v>
                </c:pt>
                <c:pt idx="1064">
                  <c:v>2059.3245390806501</c:v>
                </c:pt>
                <c:pt idx="1065">
                  <c:v>2043.7515349048999</c:v>
                </c:pt>
                <c:pt idx="1066">
                  <c:v>2041.1009885292599</c:v>
                </c:pt>
                <c:pt idx="1067">
                  <c:v>2041.2669482398501</c:v>
                </c:pt>
                <c:pt idx="1068">
                  <c:v>2038.47752751044</c:v>
                </c:pt>
                <c:pt idx="1069">
                  <c:v>2045.45066614448</c:v>
                </c:pt>
                <c:pt idx="1070">
                  <c:v>2050.73103757941</c:v>
                </c:pt>
                <c:pt idx="1071">
                  <c:v>2043.1282798802599</c:v>
                </c:pt>
                <c:pt idx="1072">
                  <c:v>2050.0904173188001</c:v>
                </c:pt>
                <c:pt idx="1073">
                  <c:v>2050.66133215848</c:v>
                </c:pt>
                <c:pt idx="1074">
                  <c:v>2048.5042511771899</c:v>
                </c:pt>
                <c:pt idx="1075">
                  <c:v>2055.60480585811</c:v>
                </c:pt>
                <c:pt idx="1076">
                  <c:v>2048.5950656330301</c:v>
                </c:pt>
                <c:pt idx="1077">
                  <c:v>2045.6593695131301</c:v>
                </c:pt>
                <c:pt idx="1078">
                  <c:v>2052.2942165712898</c:v>
                </c:pt>
                <c:pt idx="1079">
                  <c:v>2049.3868224077</c:v>
                </c:pt>
                <c:pt idx="1080">
                  <c:v>2051.57861662801</c:v>
                </c:pt>
                <c:pt idx="1081">
                  <c:v>2060.9477695277501</c:v>
                </c:pt>
                <c:pt idx="1082">
                  <c:v>2051.6219317394598</c:v>
                </c:pt>
                <c:pt idx="1083">
                  <c:v>2055.4291267256899</c:v>
                </c:pt>
                <c:pt idx="1084">
                  <c:v>2054.3876357726199</c:v>
                </c:pt>
                <c:pt idx="1085">
                  <c:v>2046.85828746062</c:v>
                </c:pt>
                <c:pt idx="1086">
                  <c:v>2055.1944591625802</c:v>
                </c:pt>
                <c:pt idx="1087">
                  <c:v>2058.5184546835999</c:v>
                </c:pt>
                <c:pt idx="1088">
                  <c:v>2048.3329182850898</c:v>
                </c:pt>
                <c:pt idx="1089">
                  <c:v>2055.6156525025599</c:v>
                </c:pt>
                <c:pt idx="1090">
                  <c:v>2051.58474765865</c:v>
                </c:pt>
                <c:pt idx="1091">
                  <c:v>2047.0500801379501</c:v>
                </c:pt>
                <c:pt idx="1092">
                  <c:v>2057.2860277228101</c:v>
                </c:pt>
                <c:pt idx="1093">
                  <c:v>2053.3508458588299</c:v>
                </c:pt>
                <c:pt idx="1094">
                  <c:v>2046.7265238156999</c:v>
                </c:pt>
                <c:pt idx="1095">
                  <c:v>2054.5390136639899</c:v>
                </c:pt>
                <c:pt idx="1096">
                  <c:v>2051.4429340956899</c:v>
                </c:pt>
                <c:pt idx="1097">
                  <c:v>2058.9822726078801</c:v>
                </c:pt>
                <c:pt idx="1098">
                  <c:v>2067.7452160165499</c:v>
                </c:pt>
                <c:pt idx="1099">
                  <c:v>2064.61345403717</c:v>
                </c:pt>
                <c:pt idx="1100">
                  <c:v>2063.3089177029701</c:v>
                </c:pt>
                <c:pt idx="1101">
                  <c:v>2072.2515313050399</c:v>
                </c:pt>
                <c:pt idx="1102">
                  <c:v>2066.08561989491</c:v>
                </c:pt>
                <c:pt idx="1103">
                  <c:v>2071.76909562528</c:v>
                </c:pt>
                <c:pt idx="1104">
                  <c:v>2071.0817182082301</c:v>
                </c:pt>
                <c:pt idx="1105">
                  <c:v>2064.7819390886998</c:v>
                </c:pt>
                <c:pt idx="1106">
                  <c:v>2067.6460599432398</c:v>
                </c:pt>
                <c:pt idx="1107">
                  <c:v>2068.3483620056099</c:v>
                </c:pt>
                <c:pt idx="1108">
                  <c:v>2059.0217201612099</c:v>
                </c:pt>
                <c:pt idx="1109">
                  <c:v>2069.62529760712</c:v>
                </c:pt>
                <c:pt idx="1110">
                  <c:v>2067.8083536993199</c:v>
                </c:pt>
                <c:pt idx="1111">
                  <c:v>2063.4711408148401</c:v>
                </c:pt>
                <c:pt idx="1112">
                  <c:v>2067.8178250934002</c:v>
                </c:pt>
                <c:pt idx="1113">
                  <c:v>2059.2210265989902</c:v>
                </c:pt>
                <c:pt idx="1114">
                  <c:v>2055.8591688695101</c:v>
                </c:pt>
                <c:pt idx="1115">
                  <c:v>2063.5971317057501</c:v>
                </c:pt>
                <c:pt idx="1116">
                  <c:v>2052.07553326261</c:v>
                </c:pt>
                <c:pt idx="1117">
                  <c:v>2048.87506962415</c:v>
                </c:pt>
                <c:pt idx="1118">
                  <c:v>2049.7334712601</c:v>
                </c:pt>
                <c:pt idx="1119">
                  <c:v>2040.2897675963</c:v>
                </c:pt>
                <c:pt idx="1120">
                  <c:v>2046.08053864309</c:v>
                </c:pt>
                <c:pt idx="1121">
                  <c:v>2054.13278363475</c:v>
                </c:pt>
                <c:pt idx="1122">
                  <c:v>2043.88471000498</c:v>
                </c:pt>
                <c:pt idx="1123">
                  <c:v>2045.6550009826699</c:v>
                </c:pt>
                <c:pt idx="1124">
                  <c:v>2044.82850509851</c:v>
                </c:pt>
                <c:pt idx="1125">
                  <c:v>2037.78667961273</c:v>
                </c:pt>
                <c:pt idx="1126">
                  <c:v>2052.7489289360801</c:v>
                </c:pt>
                <c:pt idx="1127">
                  <c:v>2048.1946933744098</c:v>
                </c:pt>
                <c:pt idx="1128">
                  <c:v>2037.0979832650801</c:v>
                </c:pt>
                <c:pt idx="1129">
                  <c:v>2042.7151589395701</c:v>
                </c:pt>
                <c:pt idx="1130">
                  <c:v>2037.03792396367</c:v>
                </c:pt>
                <c:pt idx="1131">
                  <c:v>2034.01573948176</c:v>
                </c:pt>
                <c:pt idx="1132">
                  <c:v>2044.9091410988799</c:v>
                </c:pt>
                <c:pt idx="1133">
                  <c:v>2030.56051737183</c:v>
                </c:pt>
                <c:pt idx="1134">
                  <c:v>2031.11318201469</c:v>
                </c:pt>
                <c:pt idx="1135">
                  <c:v>2034.2880338689399</c:v>
                </c:pt>
                <c:pt idx="1136">
                  <c:v>2025.4902506625001</c:v>
                </c:pt>
                <c:pt idx="1137">
                  <c:v>2036.5936791034001</c:v>
                </c:pt>
                <c:pt idx="1138">
                  <c:v>2044.2662428523399</c:v>
                </c:pt>
                <c:pt idx="1139">
                  <c:v>2033.5595433296601</c:v>
                </c:pt>
                <c:pt idx="1140">
                  <c:v>2043.6521134587399</c:v>
                </c:pt>
                <c:pt idx="1141">
                  <c:v>2047.3590470926899</c:v>
                </c:pt>
                <c:pt idx="1142">
                  <c:v>2041.9426613621899</c:v>
                </c:pt>
                <c:pt idx="1143">
                  <c:v>2054.4893315125901</c:v>
                </c:pt>
                <c:pt idx="1144">
                  <c:v>2047.65397739063</c:v>
                </c:pt>
                <c:pt idx="1145">
                  <c:v>2040.7711324880499</c:v>
                </c:pt>
                <c:pt idx="1146">
                  <c:v>2049.7800507441402</c:v>
                </c:pt>
                <c:pt idx="1147">
                  <c:v>2046.07548326043</c:v>
                </c:pt>
                <c:pt idx="1148">
                  <c:v>2044.1105286484401</c:v>
                </c:pt>
                <c:pt idx="1149">
                  <c:v>2057.2648590110998</c:v>
                </c:pt>
                <c:pt idx="1150">
                  <c:v>2048.5076259684402</c:v>
                </c:pt>
                <c:pt idx="1151">
                  <c:v>2050.7207029976698</c:v>
                </c:pt>
                <c:pt idx="1152">
                  <c:v>2055.24355025974</c:v>
                </c:pt>
                <c:pt idx="1153">
                  <c:v>2050.1848177249099</c:v>
                </c:pt>
                <c:pt idx="1154">
                  <c:v>2058.3159998842302</c:v>
                </c:pt>
                <c:pt idx="1155">
                  <c:v>2063.4472844592501</c:v>
                </c:pt>
                <c:pt idx="1156">
                  <c:v>2053.9189007289001</c:v>
                </c:pt>
                <c:pt idx="1157">
                  <c:v>2061.1426256793902</c:v>
                </c:pt>
                <c:pt idx="1158">
                  <c:v>2063.5505649881602</c:v>
                </c:pt>
                <c:pt idx="1159">
                  <c:v>2059.3641645571502</c:v>
                </c:pt>
                <c:pt idx="1160">
                  <c:v>2070.1486923654102</c:v>
                </c:pt>
                <c:pt idx="1161">
                  <c:v>2064.0257777286301</c:v>
                </c:pt>
                <c:pt idx="1162">
                  <c:v>2054.9775608448999</c:v>
                </c:pt>
                <c:pt idx="1163">
                  <c:v>2062.0184194314202</c:v>
                </c:pt>
                <c:pt idx="1164">
                  <c:v>2057.7755057613999</c:v>
                </c:pt>
                <c:pt idx="1165">
                  <c:v>2058.4164251890702</c:v>
                </c:pt>
                <c:pt idx="1166">
                  <c:v>2064.6872017117798</c:v>
                </c:pt>
                <c:pt idx="1167">
                  <c:v>2058.1673115337198</c:v>
                </c:pt>
                <c:pt idx="1168">
                  <c:v>2059.9509223363598</c:v>
                </c:pt>
                <c:pt idx="1169">
                  <c:v>2069.0416429012898</c:v>
                </c:pt>
                <c:pt idx="1170">
                  <c:v>2064.1009150847699</c:v>
                </c:pt>
                <c:pt idx="1171">
                  <c:v>2070.8203788279102</c:v>
                </c:pt>
                <c:pt idx="1172">
                  <c:v>2071.9969260139601</c:v>
                </c:pt>
                <c:pt idx="1173">
                  <c:v>2063.61580763351</c:v>
                </c:pt>
                <c:pt idx="1174">
                  <c:v>2066.11291553211</c:v>
                </c:pt>
                <c:pt idx="1175">
                  <c:v>2064.1057646883801</c:v>
                </c:pt>
                <c:pt idx="1176">
                  <c:v>2057.06043463163</c:v>
                </c:pt>
                <c:pt idx="1177">
                  <c:v>2068.7950041619301</c:v>
                </c:pt>
                <c:pt idx="1178">
                  <c:v>2065.3674298446499</c:v>
                </c:pt>
                <c:pt idx="1179">
                  <c:v>2062.5752997773702</c:v>
                </c:pt>
                <c:pt idx="1180">
                  <c:v>2069.0720723030699</c:v>
                </c:pt>
                <c:pt idx="1181">
                  <c:v>2067.07463890181</c:v>
                </c:pt>
                <c:pt idx="1182">
                  <c:v>2067.8738031911898</c:v>
                </c:pt>
                <c:pt idx="1183">
                  <c:v>2078.0657695633399</c:v>
                </c:pt>
                <c:pt idx="1184">
                  <c:v>2067.48898812268</c:v>
                </c:pt>
                <c:pt idx="1185">
                  <c:v>2068.9860393936301</c:v>
                </c:pt>
                <c:pt idx="1186">
                  <c:v>2072.37262176985</c:v>
                </c:pt>
                <c:pt idx="1187">
                  <c:v>2066.4511759736401</c:v>
                </c:pt>
                <c:pt idx="1188">
                  <c:v>2067.8733538275301</c:v>
                </c:pt>
                <c:pt idx="1189">
                  <c:v>2074.4994891974502</c:v>
                </c:pt>
                <c:pt idx="1190">
                  <c:v>2063.29760639196</c:v>
                </c:pt>
                <c:pt idx="1191">
                  <c:v>2068.1193836296202</c:v>
                </c:pt>
                <c:pt idx="1192">
                  <c:v>2066.0798506350802</c:v>
                </c:pt>
                <c:pt idx="1193">
                  <c:v>2058.0706622581702</c:v>
                </c:pt>
                <c:pt idx="1194">
                  <c:v>2070.4856499050002</c:v>
                </c:pt>
                <c:pt idx="1195">
                  <c:v>2068.8706999075898</c:v>
                </c:pt>
                <c:pt idx="1196">
                  <c:v>2059.2651800386702</c:v>
                </c:pt>
                <c:pt idx="1197">
                  <c:v>2062.6194916054701</c:v>
                </c:pt>
                <c:pt idx="1198">
                  <c:v>2054.2205300053101</c:v>
                </c:pt>
                <c:pt idx="1199">
                  <c:v>2055.7039111936401</c:v>
                </c:pt>
                <c:pt idx="1200">
                  <c:v>2066.1177233279</c:v>
                </c:pt>
                <c:pt idx="1201">
                  <c:v>2053.7656125931799</c:v>
                </c:pt>
                <c:pt idx="1202">
                  <c:v>2051.6397904333298</c:v>
                </c:pt>
                <c:pt idx="1203">
                  <c:v>2055.3474992636302</c:v>
                </c:pt>
                <c:pt idx="1204">
                  <c:v>2051.6338273574502</c:v>
                </c:pt>
                <c:pt idx="1205">
                  <c:v>2061.8527095404402</c:v>
                </c:pt>
                <c:pt idx="1206">
                  <c:v>2066.9029725639102</c:v>
                </c:pt>
                <c:pt idx="1207">
                  <c:v>2056.7496152140998</c:v>
                </c:pt>
                <c:pt idx="1208">
                  <c:v>2066.6484300927</c:v>
                </c:pt>
                <c:pt idx="1209">
                  <c:v>2069.60811436208</c:v>
                </c:pt>
                <c:pt idx="1210">
                  <c:v>2067.13146069408</c:v>
                </c:pt>
                <c:pt idx="1211">
                  <c:v>2076.7496464360802</c:v>
                </c:pt>
                <c:pt idx="1212">
                  <c:v>2073.9611383510801</c:v>
                </c:pt>
                <c:pt idx="1213">
                  <c:v>2066.8732955690198</c:v>
                </c:pt>
                <c:pt idx="1214">
                  <c:v>2075.8596630268098</c:v>
                </c:pt>
                <c:pt idx="1215">
                  <c:v>2069.9726565989199</c:v>
                </c:pt>
                <c:pt idx="1216">
                  <c:v>2070.4757669483502</c:v>
                </c:pt>
                <c:pt idx="1217">
                  <c:v>2079.2861322269</c:v>
                </c:pt>
                <c:pt idx="1218">
                  <c:v>2068.7472642596599</c:v>
                </c:pt>
                <c:pt idx="1219">
                  <c:v>2064.7187668070701</c:v>
                </c:pt>
                <c:pt idx="1220">
                  <c:v>2069.4548275993998</c:v>
                </c:pt>
                <c:pt idx="1221">
                  <c:v>2063.5224654293102</c:v>
                </c:pt>
                <c:pt idx="1222">
                  <c:v>2071.6059079746201</c:v>
                </c:pt>
                <c:pt idx="1223">
                  <c:v>2080.8148479233701</c:v>
                </c:pt>
                <c:pt idx="1224">
                  <c:v>2071.4838638600199</c:v>
                </c:pt>
                <c:pt idx="1225">
                  <c:v>2081.7358389241599</c:v>
                </c:pt>
                <c:pt idx="1226">
                  <c:v>2083.6231630110701</c:v>
                </c:pt>
                <c:pt idx="1227">
                  <c:v>2079.9013960475199</c:v>
                </c:pt>
                <c:pt idx="1228">
                  <c:v>2091.4897283983701</c:v>
                </c:pt>
                <c:pt idx="1229">
                  <c:v>2090.47456942393</c:v>
                </c:pt>
                <c:pt idx="1230">
                  <c:v>2080.58867246008</c:v>
                </c:pt>
                <c:pt idx="1231">
                  <c:v>2083.18386471233</c:v>
                </c:pt>
                <c:pt idx="1232">
                  <c:v>2076.9813537403002</c:v>
                </c:pt>
                <c:pt idx="1233">
                  <c:v>2082.95680298255</c:v>
                </c:pt>
                <c:pt idx="1234">
                  <c:v>2086.2579078849499</c:v>
                </c:pt>
                <c:pt idx="1235">
                  <c:v>2073.1800951516698</c:v>
                </c:pt>
                <c:pt idx="1236">
                  <c:v>2066.21583464882</c:v>
                </c:pt>
                <c:pt idx="1237">
                  <c:v>2064.5673384506299</c:v>
                </c:pt>
                <c:pt idx="1238">
                  <c:v>2063.6517167010502</c:v>
                </c:pt>
                <c:pt idx="1239">
                  <c:v>2072.3943233137602</c:v>
                </c:pt>
                <c:pt idx="1240">
                  <c:v>2077.5629398614901</c:v>
                </c:pt>
                <c:pt idx="1241">
                  <c:v>2072.7741553181299</c:v>
                </c:pt>
                <c:pt idx="1242">
                  <c:v>2081.0690070979999</c:v>
                </c:pt>
                <c:pt idx="1243">
                  <c:v>2082.0167313048801</c:v>
                </c:pt>
                <c:pt idx="1244">
                  <c:v>2080.3582664329501</c:v>
                </c:pt>
                <c:pt idx="1245">
                  <c:v>2089.5942991624402</c:v>
                </c:pt>
                <c:pt idx="1246">
                  <c:v>2091.5022344516801</c:v>
                </c:pt>
                <c:pt idx="1247">
                  <c:v>2075.6098289451502</c:v>
                </c:pt>
                <c:pt idx="1248">
                  <c:v>2082.6969295047302</c:v>
                </c:pt>
                <c:pt idx="1249">
                  <c:v>2077.3081297673698</c:v>
                </c:pt>
                <c:pt idx="1250">
                  <c:v>2077.8841766591399</c:v>
                </c:pt>
                <c:pt idx="1251">
                  <c:v>2092.56770468286</c:v>
                </c:pt>
                <c:pt idx="1252">
                  <c:v>2083.2794282053101</c:v>
                </c:pt>
                <c:pt idx="1253">
                  <c:v>2077.7102313770602</c:v>
                </c:pt>
                <c:pt idx="1254">
                  <c:v>2090.6480859421299</c:v>
                </c:pt>
                <c:pt idx="1255">
                  <c:v>2079.22222628074</c:v>
                </c:pt>
                <c:pt idx="1256">
                  <c:v>2087.3463614263501</c:v>
                </c:pt>
                <c:pt idx="1257">
                  <c:v>2094.18546587945</c:v>
                </c:pt>
                <c:pt idx="1258">
                  <c:v>2079.00662357478</c:v>
                </c:pt>
                <c:pt idx="1259">
                  <c:v>2085.3614818997398</c:v>
                </c:pt>
                <c:pt idx="1260">
                  <c:v>2086.6154698996302</c:v>
                </c:pt>
                <c:pt idx="1261">
                  <c:v>2075.7596170049001</c:v>
                </c:pt>
                <c:pt idx="1262">
                  <c:v>2093.64159867226</c:v>
                </c:pt>
                <c:pt idx="1263">
                  <c:v>2089.1335282876898</c:v>
                </c:pt>
                <c:pt idx="1264">
                  <c:v>2081.8735054372801</c:v>
                </c:pt>
                <c:pt idx="1265">
                  <c:v>2092.5028097189302</c:v>
                </c:pt>
                <c:pt idx="1266">
                  <c:v>2086.7351628819101</c:v>
                </c:pt>
                <c:pt idx="1267">
                  <c:v>2082.2130030148301</c:v>
                </c:pt>
                <c:pt idx="1268">
                  <c:v>2096.06791504995</c:v>
                </c:pt>
                <c:pt idx="1269">
                  <c:v>2082.8817330218299</c:v>
                </c:pt>
                <c:pt idx="1270">
                  <c:v>2086.9191744545101</c:v>
                </c:pt>
                <c:pt idx="1271">
                  <c:v>2095.1716331000098</c:v>
                </c:pt>
                <c:pt idx="1272">
                  <c:v>2085.4774549854001</c:v>
                </c:pt>
                <c:pt idx="1273">
                  <c:v>2089.3994502405499</c:v>
                </c:pt>
                <c:pt idx="1274">
                  <c:v>2095.6077001669701</c:v>
                </c:pt>
                <c:pt idx="1275">
                  <c:v>2084.6522388000699</c:v>
                </c:pt>
                <c:pt idx="1276">
                  <c:v>2087.6680423503199</c:v>
                </c:pt>
                <c:pt idx="1277">
                  <c:v>2085.2773301288998</c:v>
                </c:pt>
                <c:pt idx="1278">
                  <c:v>2075.23816599356</c:v>
                </c:pt>
                <c:pt idx="1279">
                  <c:v>2087.0515327903399</c:v>
                </c:pt>
                <c:pt idx="1280">
                  <c:v>2089.0565236343</c:v>
                </c:pt>
                <c:pt idx="1281">
                  <c:v>2081.3469321553298</c:v>
                </c:pt>
                <c:pt idx="1282">
                  <c:v>2090.2257642427699</c:v>
                </c:pt>
                <c:pt idx="1283">
                  <c:v>2090.8178476895901</c:v>
                </c:pt>
                <c:pt idx="1284">
                  <c:v>2088.32790248233</c:v>
                </c:pt>
                <c:pt idx="1285">
                  <c:v>2099.4005709441699</c:v>
                </c:pt>
                <c:pt idx="1286">
                  <c:v>2090.5359572943798</c:v>
                </c:pt>
                <c:pt idx="1287">
                  <c:v>2088.0080557169799</c:v>
                </c:pt>
                <c:pt idx="1288">
                  <c:v>2096.2274143404402</c:v>
                </c:pt>
                <c:pt idx="1289">
                  <c:v>2089.67512244609</c:v>
                </c:pt>
                <c:pt idx="1290">
                  <c:v>2095.43482425611</c:v>
                </c:pt>
                <c:pt idx="1291">
                  <c:v>2105.00715806778</c:v>
                </c:pt>
                <c:pt idx="1292">
                  <c:v>2094.8526406686501</c:v>
                </c:pt>
                <c:pt idx="1293">
                  <c:v>2101.41685493776</c:v>
                </c:pt>
                <c:pt idx="1294">
                  <c:v>2104.6490724267101</c:v>
                </c:pt>
                <c:pt idx="1295">
                  <c:v>2096.6895730216702</c:v>
                </c:pt>
                <c:pt idx="1296">
                  <c:v>2108.6062085147801</c:v>
                </c:pt>
                <c:pt idx="1297">
                  <c:v>2107.3512823245301</c:v>
                </c:pt>
                <c:pt idx="1298">
                  <c:v>2105.7542903681001</c:v>
                </c:pt>
                <c:pt idx="1299">
                  <c:v>2115.9591361092498</c:v>
                </c:pt>
                <c:pt idx="1300">
                  <c:v>2116.5742127082499</c:v>
                </c:pt>
                <c:pt idx="1301">
                  <c:v>2113.43761045162</c:v>
                </c:pt>
                <c:pt idx="1302">
                  <c:v>2122.30958245283</c:v>
                </c:pt>
                <c:pt idx="1303">
                  <c:v>2107.2047964147</c:v>
                </c:pt>
                <c:pt idx="1304">
                  <c:v>2106.6673910804998</c:v>
                </c:pt>
                <c:pt idx="1305">
                  <c:v>2105.0040989214999</c:v>
                </c:pt>
                <c:pt idx="1306">
                  <c:v>2094.2127156998699</c:v>
                </c:pt>
                <c:pt idx="1307">
                  <c:v>2090.3106791775499</c:v>
                </c:pt>
                <c:pt idx="1308">
                  <c:v>2092.5813644288401</c:v>
                </c:pt>
                <c:pt idx="1309">
                  <c:v>2080.7195084130399</c:v>
                </c:pt>
                <c:pt idx="1310">
                  <c:v>2089.2826528416499</c:v>
                </c:pt>
                <c:pt idx="1311">
                  <c:v>2087.8176948529099</c:v>
                </c:pt>
                <c:pt idx="1312">
                  <c:v>2075.1469495320598</c:v>
                </c:pt>
                <c:pt idx="1313">
                  <c:v>2083.5143431051101</c:v>
                </c:pt>
                <c:pt idx="1314">
                  <c:v>2084.9933201694998</c:v>
                </c:pt>
                <c:pt idx="1315">
                  <c:v>2083.5776222017998</c:v>
                </c:pt>
                <c:pt idx="1316">
                  <c:v>2097.6826994928801</c:v>
                </c:pt>
                <c:pt idx="1317">
                  <c:v>2090.1281700549698</c:v>
                </c:pt>
                <c:pt idx="1318">
                  <c:v>2089.3194877813798</c:v>
                </c:pt>
                <c:pt idx="1319">
                  <c:v>2106.96577280764</c:v>
                </c:pt>
                <c:pt idx="1320">
                  <c:v>2101.93754982571</c:v>
                </c:pt>
                <c:pt idx="1321">
                  <c:v>2098.9414291786602</c:v>
                </c:pt>
                <c:pt idx="1322">
                  <c:v>2101.8049057796302</c:v>
                </c:pt>
                <c:pt idx="1323">
                  <c:v>2091.6528154177799</c:v>
                </c:pt>
                <c:pt idx="1324">
                  <c:v>2100.1176872594201</c:v>
                </c:pt>
                <c:pt idx="1325">
                  <c:v>2106.3310397915702</c:v>
                </c:pt>
                <c:pt idx="1326">
                  <c:v>2096.7393107643702</c:v>
                </c:pt>
                <c:pt idx="1327">
                  <c:v>2100.05358413873</c:v>
                </c:pt>
                <c:pt idx="1328">
                  <c:v>2104.9040932510002</c:v>
                </c:pt>
                <c:pt idx="1329">
                  <c:v>2097.4987547472801</c:v>
                </c:pt>
                <c:pt idx="1330">
                  <c:v>2105.99333416537</c:v>
                </c:pt>
                <c:pt idx="1331">
                  <c:v>2103.5352321967698</c:v>
                </c:pt>
                <c:pt idx="1332">
                  <c:v>2093.9340211809099</c:v>
                </c:pt>
                <c:pt idx="1333">
                  <c:v>2094.8705758512201</c:v>
                </c:pt>
                <c:pt idx="1334">
                  <c:v>2092.6280398306099</c:v>
                </c:pt>
                <c:pt idx="1335">
                  <c:v>2088.0768057447699</c:v>
                </c:pt>
                <c:pt idx="1336">
                  <c:v>2096.6792598305001</c:v>
                </c:pt>
                <c:pt idx="1337">
                  <c:v>2089.7982113200801</c:v>
                </c:pt>
                <c:pt idx="1338">
                  <c:v>2083.7216499567799</c:v>
                </c:pt>
                <c:pt idx="1339">
                  <c:v>2088.26832889464</c:v>
                </c:pt>
                <c:pt idx="1340">
                  <c:v>2083.0484922025298</c:v>
                </c:pt>
                <c:pt idx="1341">
                  <c:v>2085.9235119805398</c:v>
                </c:pt>
                <c:pt idx="1342">
                  <c:v>2090.8471610545998</c:v>
                </c:pt>
                <c:pt idx="1343">
                  <c:v>2080.4922638007502</c:v>
                </c:pt>
                <c:pt idx="1344">
                  <c:v>2081.2950796328901</c:v>
                </c:pt>
                <c:pt idx="1345">
                  <c:v>2087.1129109994499</c:v>
                </c:pt>
                <c:pt idx="1346">
                  <c:v>2079.7795626627299</c:v>
                </c:pt>
                <c:pt idx="1347">
                  <c:v>2090.8100408001201</c:v>
                </c:pt>
                <c:pt idx="1348">
                  <c:v>2092.62639157886</c:v>
                </c:pt>
                <c:pt idx="1349">
                  <c:v>2084.5470256825001</c:v>
                </c:pt>
                <c:pt idx="1350">
                  <c:v>2093.0641973821498</c:v>
                </c:pt>
                <c:pt idx="1351">
                  <c:v>2094.4681369406399</c:v>
                </c:pt>
                <c:pt idx="1352">
                  <c:v>2091.7892875500802</c:v>
                </c:pt>
                <c:pt idx="1353">
                  <c:v>2107.00453975952</c:v>
                </c:pt>
                <c:pt idx="1354">
                  <c:v>2100.0680051458698</c:v>
                </c:pt>
                <c:pt idx="1355">
                  <c:v>2099.59684445727</c:v>
                </c:pt>
                <c:pt idx="1356">
                  <c:v>2108.6867229311501</c:v>
                </c:pt>
                <c:pt idx="1357">
                  <c:v>2104.1225307089999</c:v>
                </c:pt>
                <c:pt idx="1358">
                  <c:v>2111.9583902223599</c:v>
                </c:pt>
                <c:pt idx="1359">
                  <c:v>2121.1796955188602</c:v>
                </c:pt>
                <c:pt idx="1360">
                  <c:v>2106.0504638815501</c:v>
                </c:pt>
                <c:pt idx="1361">
                  <c:v>2109.63452963902</c:v>
                </c:pt>
                <c:pt idx="1362">
                  <c:v>2110.1065961444001</c:v>
                </c:pt>
                <c:pt idx="1363">
                  <c:v>2104.5368670011499</c:v>
                </c:pt>
                <c:pt idx="1364">
                  <c:v>2114.6544896298601</c:v>
                </c:pt>
                <c:pt idx="1365">
                  <c:v>2111.24786636826</c:v>
                </c:pt>
                <c:pt idx="1366">
                  <c:v>2097.53104067185</c:v>
                </c:pt>
                <c:pt idx="1367">
                  <c:v>2107.6558740157002</c:v>
                </c:pt>
                <c:pt idx="1368">
                  <c:v>2103.44432742544</c:v>
                </c:pt>
                <c:pt idx="1369">
                  <c:v>2099.86972232263</c:v>
                </c:pt>
                <c:pt idx="1370">
                  <c:v>2113.5334777444</c:v>
                </c:pt>
                <c:pt idx="1371">
                  <c:v>2104.4234103935801</c:v>
                </c:pt>
                <c:pt idx="1372">
                  <c:v>2100.3471180369902</c:v>
                </c:pt>
                <c:pt idx="1373">
                  <c:v>2110.5198000809</c:v>
                </c:pt>
                <c:pt idx="1374">
                  <c:v>2104.50979247755</c:v>
                </c:pt>
                <c:pt idx="1375">
                  <c:v>2108.8707932227699</c:v>
                </c:pt>
                <c:pt idx="1376">
                  <c:v>2116.6961729754898</c:v>
                </c:pt>
                <c:pt idx="1377">
                  <c:v>2101.2051675371699</c:v>
                </c:pt>
                <c:pt idx="1378">
                  <c:v>2108.05257827682</c:v>
                </c:pt>
                <c:pt idx="1379">
                  <c:v>2112.48897942743</c:v>
                </c:pt>
                <c:pt idx="1380">
                  <c:v>2105.2135597857</c:v>
                </c:pt>
                <c:pt idx="1381">
                  <c:v>2114.8208213202302</c:v>
                </c:pt>
                <c:pt idx="1382">
                  <c:v>2113.5240550036901</c:v>
                </c:pt>
                <c:pt idx="1383">
                  <c:v>2104.31891742569</c:v>
                </c:pt>
                <c:pt idx="1384">
                  <c:v>2112.1182914637502</c:v>
                </c:pt>
                <c:pt idx="1385">
                  <c:v>2105.7350290204699</c:v>
                </c:pt>
                <c:pt idx="1386">
                  <c:v>2102.36625668332</c:v>
                </c:pt>
                <c:pt idx="1387">
                  <c:v>2114.8887911571501</c:v>
                </c:pt>
                <c:pt idx="1388">
                  <c:v>2107.7346846757</c:v>
                </c:pt>
                <c:pt idx="1389">
                  <c:v>2104.7498300044699</c:v>
                </c:pt>
                <c:pt idx="1390">
                  <c:v>2110.3948448501001</c:v>
                </c:pt>
                <c:pt idx="1391">
                  <c:v>2103.30121052808</c:v>
                </c:pt>
                <c:pt idx="1392">
                  <c:v>2107.4236830608202</c:v>
                </c:pt>
                <c:pt idx="1393">
                  <c:v>2114.1402126805401</c:v>
                </c:pt>
                <c:pt idx="1394">
                  <c:v>2100.7963309210299</c:v>
                </c:pt>
                <c:pt idx="1395">
                  <c:v>2103.6095104843598</c:v>
                </c:pt>
                <c:pt idx="1396">
                  <c:v>2105.6086173081399</c:v>
                </c:pt>
                <c:pt idx="1397">
                  <c:v>2095.6938831735401</c:v>
                </c:pt>
                <c:pt idx="1398">
                  <c:v>2104.86350891034</c:v>
                </c:pt>
                <c:pt idx="1399">
                  <c:v>2103.5978551198</c:v>
                </c:pt>
                <c:pt idx="1400">
                  <c:v>2092.46301782208</c:v>
                </c:pt>
                <c:pt idx="1401">
                  <c:v>2101.1272664504099</c:v>
                </c:pt>
                <c:pt idx="1402">
                  <c:v>2097.5260313714398</c:v>
                </c:pt>
                <c:pt idx="1403">
                  <c:v>2095.0780801117799</c:v>
                </c:pt>
                <c:pt idx="1404">
                  <c:v>2108.4286752511498</c:v>
                </c:pt>
                <c:pt idx="1405">
                  <c:v>2099.1381513172901</c:v>
                </c:pt>
                <c:pt idx="1406">
                  <c:v>2095.0925193111202</c:v>
                </c:pt>
                <c:pt idx="1407">
                  <c:v>2099.2081568640501</c:v>
                </c:pt>
                <c:pt idx="1408">
                  <c:v>2089.00698136649</c:v>
                </c:pt>
                <c:pt idx="1409">
                  <c:v>2092.8018534120101</c:v>
                </c:pt>
                <c:pt idx="1410">
                  <c:v>2103.3713542124001</c:v>
                </c:pt>
                <c:pt idx="1411">
                  <c:v>2091.2679071561802</c:v>
                </c:pt>
                <c:pt idx="1412">
                  <c:v>2096.4040798187598</c:v>
                </c:pt>
                <c:pt idx="1413">
                  <c:v>2100.6191275556498</c:v>
                </c:pt>
                <c:pt idx="1414">
                  <c:v>2096.09587331682</c:v>
                </c:pt>
                <c:pt idx="1415">
                  <c:v>2108.9908109149701</c:v>
                </c:pt>
                <c:pt idx="1416">
                  <c:v>2111.6230866457299</c:v>
                </c:pt>
                <c:pt idx="1417">
                  <c:v>2101.7674139603901</c:v>
                </c:pt>
                <c:pt idx="1418">
                  <c:v>2111.2505875622701</c:v>
                </c:pt>
                <c:pt idx="1419">
                  <c:v>2106.9621510914999</c:v>
                </c:pt>
                <c:pt idx="1420">
                  <c:v>2103.5526746502901</c:v>
                </c:pt>
                <c:pt idx="1421">
                  <c:v>2115.31508744641</c:v>
                </c:pt>
                <c:pt idx="1422">
                  <c:v>2106.3894129250298</c:v>
                </c:pt>
                <c:pt idx="1423">
                  <c:v>2097.4413185768399</c:v>
                </c:pt>
                <c:pt idx="1424">
                  <c:v>2100.9209587836299</c:v>
                </c:pt>
                <c:pt idx="1425">
                  <c:v>2090.7314218005199</c:v>
                </c:pt>
                <c:pt idx="1426">
                  <c:v>2096.2198538244302</c:v>
                </c:pt>
                <c:pt idx="1427">
                  <c:v>2103.0262530596401</c:v>
                </c:pt>
                <c:pt idx="1428">
                  <c:v>2091.6788797250301</c:v>
                </c:pt>
                <c:pt idx="1429">
                  <c:v>2090.1269642355001</c:v>
                </c:pt>
                <c:pt idx="1430">
                  <c:v>2093.5456833134399</c:v>
                </c:pt>
                <c:pt idx="1431">
                  <c:v>2083.6143605004399</c:v>
                </c:pt>
                <c:pt idx="1432">
                  <c:v>2102.3663652515902</c:v>
                </c:pt>
                <c:pt idx="1433">
                  <c:v>2101.60414460635</c:v>
                </c:pt>
                <c:pt idx="1434">
                  <c:v>2092.3908844818998</c:v>
                </c:pt>
                <c:pt idx="1435">
                  <c:v>2097.9263932959202</c:v>
                </c:pt>
                <c:pt idx="1436">
                  <c:v>2097.8542389150002</c:v>
                </c:pt>
                <c:pt idx="1437">
                  <c:v>2094.83913937438</c:v>
                </c:pt>
                <c:pt idx="1438">
                  <c:v>2110.4228670421098</c:v>
                </c:pt>
                <c:pt idx="1439">
                  <c:v>2090.7243349673499</c:v>
                </c:pt>
                <c:pt idx="1440">
                  <c:v>2089.4391452608702</c:v>
                </c:pt>
                <c:pt idx="1441">
                  <c:v>2107.0929345900199</c:v>
                </c:pt>
                <c:pt idx="1442">
                  <c:v>2099.7299467278499</c:v>
                </c:pt>
                <c:pt idx="1443">
                  <c:v>2105.4308791666099</c:v>
                </c:pt>
                <c:pt idx="1444">
                  <c:v>2117.4529048002701</c:v>
                </c:pt>
                <c:pt idx="1445">
                  <c:v>2105.92843137914</c:v>
                </c:pt>
                <c:pt idx="1446">
                  <c:v>2121.6843106278702</c:v>
                </c:pt>
                <c:pt idx="1447">
                  <c:v>2129.6526827585099</c:v>
                </c:pt>
                <c:pt idx="1448">
                  <c:v>2111.8354649010498</c:v>
                </c:pt>
                <c:pt idx="1449">
                  <c:v>2128.9154879248799</c:v>
                </c:pt>
                <c:pt idx="1450">
                  <c:v>2124.6229933654899</c:v>
                </c:pt>
                <c:pt idx="1451">
                  <c:v>2109.9397202608998</c:v>
                </c:pt>
                <c:pt idx="1452">
                  <c:v>2115.8088579809501</c:v>
                </c:pt>
                <c:pt idx="1453">
                  <c:v>2097.9471236529798</c:v>
                </c:pt>
                <c:pt idx="1454">
                  <c:v>2081.1795969227701</c:v>
                </c:pt>
                <c:pt idx="1455">
                  <c:v>2090.81014958884</c:v>
                </c:pt>
                <c:pt idx="1456">
                  <c:v>2071.84661379096</c:v>
                </c:pt>
                <c:pt idx="1457">
                  <c:v>2069.6282457237699</c:v>
                </c:pt>
                <c:pt idx="1458">
                  <c:v>2076.5912045304499</c:v>
                </c:pt>
                <c:pt idx="1459">
                  <c:v>2064.0089670857101</c:v>
                </c:pt>
                <c:pt idx="1460">
                  <c:v>2073.2025110958698</c:v>
                </c:pt>
                <c:pt idx="1461">
                  <c:v>2087.4736743503499</c:v>
                </c:pt>
                <c:pt idx="1462">
                  <c:v>2072.8721761338902</c:v>
                </c:pt>
                <c:pt idx="1463">
                  <c:v>2081.7753386285299</c:v>
                </c:pt>
                <c:pt idx="1464">
                  <c:v>2092.82983073888</c:v>
                </c:pt>
                <c:pt idx="1465">
                  <c:v>2086.7471722923001</c:v>
                </c:pt>
                <c:pt idx="1466">
                  <c:v>2107.3950779625502</c:v>
                </c:pt>
                <c:pt idx="1467">
                  <c:v>2107.6355316518798</c:v>
                </c:pt>
                <c:pt idx="1468">
                  <c:v>2095.08780422879</c:v>
                </c:pt>
                <c:pt idx="1469">
                  <c:v>2105.6587523732201</c:v>
                </c:pt>
                <c:pt idx="1470">
                  <c:v>2092.8289083807199</c:v>
                </c:pt>
                <c:pt idx="1471">
                  <c:v>2076.9071270652698</c:v>
                </c:pt>
                <c:pt idx="1472">
                  <c:v>2083.6722971407298</c:v>
                </c:pt>
                <c:pt idx="1473">
                  <c:v>2061.4716381671701</c:v>
                </c:pt>
                <c:pt idx="1474">
                  <c:v>2052.9353810221101</c:v>
                </c:pt>
                <c:pt idx="1475">
                  <c:v>2058.3476967078</c:v>
                </c:pt>
                <c:pt idx="1476">
                  <c:v>2043.99360722397</c:v>
                </c:pt>
                <c:pt idx="1477">
                  <c:v>2055.33246630546</c:v>
                </c:pt>
                <c:pt idx="1478">
                  <c:v>2072.11745598482</c:v>
                </c:pt>
                <c:pt idx="1479">
                  <c:v>2059.1506087498601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CE-7D4C-A21D-1BA4E5C86BB8}"/>
            </c:ext>
          </c:extLst>
        </c:ser>
        <c:ser>
          <c:idx val="2"/>
          <c:order val="2"/>
          <c:tx>
            <c:v>Group 3-c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visualization_of_measured_TEP_v!$S$2:$S$1481</c:f>
              <c:numCache>
                <c:formatCode>General</c:formatCode>
                <c:ptCount val="1480"/>
                <c:pt idx="0">
                  <c:v>1458.81046357073</c:v>
                </c:pt>
                <c:pt idx="1">
                  <c:v>1494.4943476364999</c:v>
                </c:pt>
                <c:pt idx="2">
                  <c:v>1530.92409241206</c:v>
                </c:pt>
                <c:pt idx="3">
                  <c:v>1557.6880315270701</c:v>
                </c:pt>
                <c:pt idx="4">
                  <c:v>1580.6241343209399</c:v>
                </c:pt>
                <c:pt idx="5">
                  <c:v>1638.88160598844</c:v>
                </c:pt>
                <c:pt idx="6">
                  <c:v>1686.2535920656901</c:v>
                </c:pt>
                <c:pt idx="7">
                  <c:v>1714.750855923</c:v>
                </c:pt>
                <c:pt idx="8">
                  <c:v>1744.64861299687</c:v>
                </c:pt>
                <c:pt idx="9">
                  <c:v>1764.6125119072799</c:v>
                </c:pt>
                <c:pt idx="10">
                  <c:v>1785.05270810452</c:v>
                </c:pt>
                <c:pt idx="11">
                  <c:v>1800.2781141344001</c:v>
                </c:pt>
                <c:pt idx="12">
                  <c:v>1803.7593131096501</c:v>
                </c:pt>
                <c:pt idx="13">
                  <c:v>1812.56154776055</c:v>
                </c:pt>
                <c:pt idx="14">
                  <c:v>1824.9131490997099</c:v>
                </c:pt>
                <c:pt idx="15">
                  <c:v>1833.1865997279499</c:v>
                </c:pt>
                <c:pt idx="16">
                  <c:v>1841.63322421105</c:v>
                </c:pt>
                <c:pt idx="17">
                  <c:v>1844.4142852441</c:v>
                </c:pt>
                <c:pt idx="18">
                  <c:v>1845.9067891989</c:v>
                </c:pt>
                <c:pt idx="19">
                  <c:v>1855.2824701071499</c:v>
                </c:pt>
                <c:pt idx="20">
                  <c:v>1861.17953740338</c:v>
                </c:pt>
                <c:pt idx="21">
                  <c:v>1863.94887142018</c:v>
                </c:pt>
                <c:pt idx="22">
                  <c:v>1867.08946986758</c:v>
                </c:pt>
                <c:pt idx="23">
                  <c:v>1862.87724643862</c:v>
                </c:pt>
                <c:pt idx="24">
                  <c:v>1862.3910169697101</c:v>
                </c:pt>
                <c:pt idx="25">
                  <c:v>1869.720790591</c:v>
                </c:pt>
                <c:pt idx="26">
                  <c:v>1870.9160889022801</c:v>
                </c:pt>
                <c:pt idx="27">
                  <c:v>1872.30881574405</c:v>
                </c:pt>
                <c:pt idx="28">
                  <c:v>1874.8270827255301</c:v>
                </c:pt>
                <c:pt idx="29">
                  <c:v>1869.8082419024499</c:v>
                </c:pt>
                <c:pt idx="30">
                  <c:v>1870.8954022968101</c:v>
                </c:pt>
                <c:pt idx="31">
                  <c:v>1873.92015454273</c:v>
                </c:pt>
                <c:pt idx="32">
                  <c:v>1872.20201442079</c:v>
                </c:pt>
                <c:pt idx="33">
                  <c:v>1875.4765769759399</c:v>
                </c:pt>
                <c:pt idx="34">
                  <c:v>1875.64184001428</c:v>
                </c:pt>
                <c:pt idx="35">
                  <c:v>1871.09875957898</c:v>
                </c:pt>
                <c:pt idx="36">
                  <c:v>1871.78147480029</c:v>
                </c:pt>
                <c:pt idx="37">
                  <c:v>1876.8099655871799</c:v>
                </c:pt>
                <c:pt idx="38">
                  <c:v>1879.92722877291</c:v>
                </c:pt>
                <c:pt idx="39">
                  <c:v>1880.6507440327</c:v>
                </c:pt>
                <c:pt idx="40">
                  <c:v>1874.2240322908599</c:v>
                </c:pt>
                <c:pt idx="41">
                  <c:v>1870.68414761026</c:v>
                </c:pt>
                <c:pt idx="42">
                  <c:v>1876.77195493416</c:v>
                </c:pt>
                <c:pt idx="43">
                  <c:v>1879.90758752293</c:v>
                </c:pt>
                <c:pt idx="44">
                  <c:v>1881.3630595961799</c:v>
                </c:pt>
                <c:pt idx="45">
                  <c:v>1881.53338038528</c:v>
                </c:pt>
                <c:pt idx="46">
                  <c:v>1878.41913318512</c:v>
                </c:pt>
                <c:pt idx="47">
                  <c:v>1880.00403537392</c:v>
                </c:pt>
                <c:pt idx="48">
                  <c:v>1884.8938266963301</c:v>
                </c:pt>
                <c:pt idx="49">
                  <c:v>1882.70681889307</c:v>
                </c:pt>
                <c:pt idx="50">
                  <c:v>1885.4051111697199</c:v>
                </c:pt>
                <c:pt idx="51">
                  <c:v>1882.7501103053901</c:v>
                </c:pt>
                <c:pt idx="52">
                  <c:v>1876.38667881584</c:v>
                </c:pt>
                <c:pt idx="53">
                  <c:v>1880.4008530941001</c:v>
                </c:pt>
                <c:pt idx="54">
                  <c:v>1883.6302194039499</c:v>
                </c:pt>
                <c:pt idx="55">
                  <c:v>1885.6273163860201</c:v>
                </c:pt>
                <c:pt idx="56">
                  <c:v>1885.2407795389299</c:v>
                </c:pt>
                <c:pt idx="57">
                  <c:v>1880.09419223748</c:v>
                </c:pt>
                <c:pt idx="58">
                  <c:v>1877.6104938871499</c:v>
                </c:pt>
                <c:pt idx="59">
                  <c:v>1884.02516879426</c:v>
                </c:pt>
                <c:pt idx="60">
                  <c:v>1885.9045938859599</c:v>
                </c:pt>
                <c:pt idx="61">
                  <c:v>1886.4437963001201</c:v>
                </c:pt>
                <c:pt idx="62">
                  <c:v>1883.40600862217</c:v>
                </c:pt>
                <c:pt idx="63">
                  <c:v>1880.6257852983299</c:v>
                </c:pt>
                <c:pt idx="64">
                  <c:v>1881.7648735789501</c:v>
                </c:pt>
                <c:pt idx="65">
                  <c:v>1883.71609875941</c:v>
                </c:pt>
                <c:pt idx="66">
                  <c:v>1880.77201368844</c:v>
                </c:pt>
                <c:pt idx="67">
                  <c:v>1879.0261078588201</c:v>
                </c:pt>
                <c:pt idx="68">
                  <c:v>1875.2644656940699</c:v>
                </c:pt>
                <c:pt idx="69">
                  <c:v>1869.1083914749199</c:v>
                </c:pt>
                <c:pt idx="70">
                  <c:v>1874.14783131475</c:v>
                </c:pt>
                <c:pt idx="71">
                  <c:v>1876.3566201958899</c:v>
                </c:pt>
                <c:pt idx="72">
                  <c:v>1876.279113781</c:v>
                </c:pt>
                <c:pt idx="73">
                  <c:v>1877.67857955516</c:v>
                </c:pt>
                <c:pt idx="74">
                  <c:v>1874.70187648911</c:v>
                </c:pt>
                <c:pt idx="75">
                  <c:v>1872.6231732987501</c:v>
                </c:pt>
                <c:pt idx="76">
                  <c:v>1879.7896350820799</c:v>
                </c:pt>
                <c:pt idx="77">
                  <c:v>1878.0395634279701</c:v>
                </c:pt>
                <c:pt idx="78">
                  <c:v>1876.2953357460899</c:v>
                </c:pt>
                <c:pt idx="79">
                  <c:v>1876.8844495226399</c:v>
                </c:pt>
                <c:pt idx="80">
                  <c:v>1872.30987262198</c:v>
                </c:pt>
                <c:pt idx="81">
                  <c:v>1872.4676541911099</c:v>
                </c:pt>
                <c:pt idx="82">
                  <c:v>1877.6151885571001</c:v>
                </c:pt>
                <c:pt idx="83">
                  <c:v>1877.78581141533</c:v>
                </c:pt>
                <c:pt idx="84">
                  <c:v>1879.5681189812899</c:v>
                </c:pt>
                <c:pt idx="85">
                  <c:v>1879.3745048610299</c:v>
                </c:pt>
                <c:pt idx="86">
                  <c:v>1874.6069402379101</c:v>
                </c:pt>
                <c:pt idx="87">
                  <c:v>1879.6183874348801</c:v>
                </c:pt>
                <c:pt idx="88">
                  <c:v>1880.3759507099401</c:v>
                </c:pt>
                <c:pt idx="89">
                  <c:v>1881.4435882375501</c:v>
                </c:pt>
                <c:pt idx="90">
                  <c:v>1881.60612426905</c:v>
                </c:pt>
                <c:pt idx="91">
                  <c:v>1877.3829232198</c:v>
                </c:pt>
                <c:pt idx="92">
                  <c:v>1874.1788683648099</c:v>
                </c:pt>
                <c:pt idx="93">
                  <c:v>1882.1182965998501</c:v>
                </c:pt>
                <c:pt idx="94">
                  <c:v>1883.9566417569199</c:v>
                </c:pt>
                <c:pt idx="95">
                  <c:v>1892.8766123312</c:v>
                </c:pt>
                <c:pt idx="96">
                  <c:v>1892.8117709000001</c:v>
                </c:pt>
                <c:pt idx="97">
                  <c:v>1888.50112420193</c:v>
                </c:pt>
                <c:pt idx="98">
                  <c:v>1893.7364993885301</c:v>
                </c:pt>
                <c:pt idx="99">
                  <c:v>1904.20699196736</c:v>
                </c:pt>
                <c:pt idx="100">
                  <c:v>1913.5381963434199</c:v>
                </c:pt>
                <c:pt idx="101">
                  <c:v>1919.8335846569701</c:v>
                </c:pt>
                <c:pt idx="102">
                  <c:v>1920.3647350475601</c:v>
                </c:pt>
                <c:pt idx="103">
                  <c:v>1929.03043595129</c:v>
                </c:pt>
                <c:pt idx="104">
                  <c:v>1940.66992758129</c:v>
                </c:pt>
                <c:pt idx="105">
                  <c:v>1949.8172856113099</c:v>
                </c:pt>
                <c:pt idx="106">
                  <c:v>1956.98374432028</c:v>
                </c:pt>
                <c:pt idx="107">
                  <c:v>1950.7317059031</c:v>
                </c:pt>
                <c:pt idx="108">
                  <c:v>1951.9063533905</c:v>
                </c:pt>
                <c:pt idx="109">
                  <c:v>1953.1572728082899</c:v>
                </c:pt>
                <c:pt idx="110">
                  <c:v>1949.0775664427999</c:v>
                </c:pt>
                <c:pt idx="111">
                  <c:v>1954.99065762701</c:v>
                </c:pt>
                <c:pt idx="112">
                  <c:v>1960.2922259453201</c:v>
                </c:pt>
                <c:pt idx="113">
                  <c:v>1954.21802912559</c:v>
                </c:pt>
                <c:pt idx="114">
                  <c:v>1961.9378689852499</c:v>
                </c:pt>
                <c:pt idx="115">
                  <c:v>1962.62407215539</c:v>
                </c:pt>
                <c:pt idx="116">
                  <c:v>1963.0828013963601</c:v>
                </c:pt>
                <c:pt idx="117">
                  <c:v>1973.36944122503</c:v>
                </c:pt>
                <c:pt idx="118">
                  <c:v>1971.266256399</c:v>
                </c:pt>
                <c:pt idx="119">
                  <c:v>1962.4464351715601</c:v>
                </c:pt>
                <c:pt idx="120">
                  <c:v>1966.06104120842</c:v>
                </c:pt>
                <c:pt idx="121">
                  <c:v>1959.0676988241701</c:v>
                </c:pt>
                <c:pt idx="122">
                  <c:v>1960.86335657211</c:v>
                </c:pt>
                <c:pt idx="123">
                  <c:v>1968.86135984672</c:v>
                </c:pt>
                <c:pt idx="124">
                  <c:v>1961.25369921319</c:v>
                </c:pt>
                <c:pt idx="125">
                  <c:v>1959.57195684417</c:v>
                </c:pt>
                <c:pt idx="126">
                  <c:v>1962.23204962011</c:v>
                </c:pt>
                <c:pt idx="127">
                  <c:v>1960.3060739967</c:v>
                </c:pt>
                <c:pt idx="128">
                  <c:v>1971.07370690733</c:v>
                </c:pt>
                <c:pt idx="129">
                  <c:v>1976.3486972845601</c:v>
                </c:pt>
                <c:pt idx="130">
                  <c:v>1969.6594942988099</c:v>
                </c:pt>
                <c:pt idx="131">
                  <c:v>1973.90227624881</c:v>
                </c:pt>
                <c:pt idx="132">
                  <c:v>1973.3028983095901</c:v>
                </c:pt>
                <c:pt idx="133">
                  <c:v>1970.8066420305599</c:v>
                </c:pt>
                <c:pt idx="134">
                  <c:v>1980.9725820183601</c:v>
                </c:pt>
                <c:pt idx="135">
                  <c:v>1978.88889104088</c:v>
                </c:pt>
                <c:pt idx="136">
                  <c:v>1973.2158194011199</c:v>
                </c:pt>
                <c:pt idx="137">
                  <c:v>1974.991813008</c:v>
                </c:pt>
                <c:pt idx="138">
                  <c:v>1971.16770221976</c:v>
                </c:pt>
                <c:pt idx="139">
                  <c:v>1975.16984468034</c:v>
                </c:pt>
                <c:pt idx="140">
                  <c:v>1986.3771955463201</c:v>
                </c:pt>
                <c:pt idx="141">
                  <c:v>1979.50897150229</c:v>
                </c:pt>
                <c:pt idx="142">
                  <c:v>1975.5507833679801</c:v>
                </c:pt>
                <c:pt idx="143">
                  <c:v>1975.84314833954</c:v>
                </c:pt>
                <c:pt idx="144">
                  <c:v>1974.5747242924599</c:v>
                </c:pt>
                <c:pt idx="145">
                  <c:v>1984.6361280830599</c:v>
                </c:pt>
                <c:pt idx="146">
                  <c:v>1990.2854041862499</c:v>
                </c:pt>
                <c:pt idx="147">
                  <c:v>1980.63439951543</c:v>
                </c:pt>
                <c:pt idx="148">
                  <c:v>1981.2431008485</c:v>
                </c:pt>
                <c:pt idx="149">
                  <c:v>1980.36476915253</c:v>
                </c:pt>
                <c:pt idx="150">
                  <c:v>1981.5827220306001</c:v>
                </c:pt>
                <c:pt idx="151">
                  <c:v>1989.82345187138</c:v>
                </c:pt>
                <c:pt idx="152">
                  <c:v>1984.14609902303</c:v>
                </c:pt>
                <c:pt idx="153">
                  <c:v>1973.28640337364</c:v>
                </c:pt>
                <c:pt idx="154">
                  <c:v>1976.9244540698901</c:v>
                </c:pt>
                <c:pt idx="155">
                  <c:v>1975.5073342793301</c:v>
                </c:pt>
                <c:pt idx="156">
                  <c:v>1981.6966386444701</c:v>
                </c:pt>
                <c:pt idx="157">
                  <c:v>1988.4430528959199</c:v>
                </c:pt>
                <c:pt idx="158">
                  <c:v>1981.1455034962501</c:v>
                </c:pt>
                <c:pt idx="159">
                  <c:v>1982.3171199442299</c:v>
                </c:pt>
                <c:pt idx="160">
                  <c:v>1986.72518961327</c:v>
                </c:pt>
                <c:pt idx="161">
                  <c:v>1983.4799866726</c:v>
                </c:pt>
                <c:pt idx="162">
                  <c:v>1989.5674482530001</c:v>
                </c:pt>
                <c:pt idx="163">
                  <c:v>1991.13325524733</c:v>
                </c:pt>
                <c:pt idx="164">
                  <c:v>1982.74305245647</c:v>
                </c:pt>
                <c:pt idx="165">
                  <c:v>1987.96080436323</c:v>
                </c:pt>
                <c:pt idx="166">
                  <c:v>1986.5915842395</c:v>
                </c:pt>
                <c:pt idx="167">
                  <c:v>1987.06802811283</c:v>
                </c:pt>
                <c:pt idx="168">
                  <c:v>1997.45089441355</c:v>
                </c:pt>
                <c:pt idx="169">
                  <c:v>1995.7398161157801</c:v>
                </c:pt>
                <c:pt idx="170">
                  <c:v>1988.25391758346</c:v>
                </c:pt>
                <c:pt idx="171">
                  <c:v>1991.84268517281</c:v>
                </c:pt>
                <c:pt idx="172">
                  <c:v>1985.2009113261499</c:v>
                </c:pt>
                <c:pt idx="173">
                  <c:v>1987.6249079817201</c:v>
                </c:pt>
                <c:pt idx="174">
                  <c:v>1993.3268944374299</c:v>
                </c:pt>
                <c:pt idx="175">
                  <c:v>1986.32888510212</c:v>
                </c:pt>
                <c:pt idx="176">
                  <c:v>1981.0597728186001</c:v>
                </c:pt>
                <c:pt idx="177">
                  <c:v>1986.02648396312</c:v>
                </c:pt>
                <c:pt idx="178">
                  <c:v>1983.8015026601799</c:v>
                </c:pt>
                <c:pt idx="179">
                  <c:v>1990.5731373589499</c:v>
                </c:pt>
                <c:pt idx="180">
                  <c:v>1990.02726516499</c:v>
                </c:pt>
                <c:pt idx="181">
                  <c:v>1979.0941904625299</c:v>
                </c:pt>
                <c:pt idx="182">
                  <c:v>1978.6077764699301</c:v>
                </c:pt>
                <c:pt idx="183">
                  <c:v>1979.63412014914</c:v>
                </c:pt>
                <c:pt idx="184">
                  <c:v>1977.63521482908</c:v>
                </c:pt>
                <c:pt idx="185">
                  <c:v>1985.3836859610401</c:v>
                </c:pt>
                <c:pt idx="186">
                  <c:v>1984.13880694813</c:v>
                </c:pt>
                <c:pt idx="187">
                  <c:v>1980.4440045046699</c:v>
                </c:pt>
                <c:pt idx="188">
                  <c:v>1986.6903142403</c:v>
                </c:pt>
                <c:pt idx="189">
                  <c:v>1985.63831163388</c:v>
                </c:pt>
                <c:pt idx="190">
                  <c:v>1989.12787770773</c:v>
                </c:pt>
                <c:pt idx="191">
                  <c:v>1999.1417283083799</c:v>
                </c:pt>
                <c:pt idx="192">
                  <c:v>1991.40818261194</c:v>
                </c:pt>
                <c:pt idx="193">
                  <c:v>1989.44254144767</c:v>
                </c:pt>
                <c:pt idx="194">
                  <c:v>1994.3815539315499</c:v>
                </c:pt>
                <c:pt idx="195">
                  <c:v>1989.8769458965701</c:v>
                </c:pt>
                <c:pt idx="196">
                  <c:v>1994.8038412820899</c:v>
                </c:pt>
                <c:pt idx="197">
                  <c:v>1998.0036210040801</c:v>
                </c:pt>
                <c:pt idx="198">
                  <c:v>1985.4387569243299</c:v>
                </c:pt>
                <c:pt idx="199">
                  <c:v>1983.1777558794499</c:v>
                </c:pt>
                <c:pt idx="200">
                  <c:v>1982.3402725139999</c:v>
                </c:pt>
                <c:pt idx="201">
                  <c:v>1978.44074539703</c:v>
                </c:pt>
                <c:pt idx="202">
                  <c:v>1989.92893555316</c:v>
                </c:pt>
                <c:pt idx="203">
                  <c:v>1983.7328521417501</c:v>
                </c:pt>
                <c:pt idx="204">
                  <c:v>1978.8378117161801</c:v>
                </c:pt>
                <c:pt idx="205">
                  <c:v>1984.5465979216699</c:v>
                </c:pt>
                <c:pt idx="206">
                  <c:v>1985.21010641615</c:v>
                </c:pt>
                <c:pt idx="207">
                  <c:v>1984.5626034464001</c:v>
                </c:pt>
                <c:pt idx="208">
                  <c:v>1994.7686278594999</c:v>
                </c:pt>
                <c:pt idx="209">
                  <c:v>1982.65749355508</c:v>
                </c:pt>
                <c:pt idx="210">
                  <c:v>1985.05804323437</c:v>
                </c:pt>
                <c:pt idx="211">
                  <c:v>1985.3461254377801</c:v>
                </c:pt>
                <c:pt idx="212">
                  <c:v>1977.7539003489101</c:v>
                </c:pt>
                <c:pt idx="213">
                  <c:v>1987.24934716083</c:v>
                </c:pt>
                <c:pt idx="214">
                  <c:v>1992.2197351846601</c:v>
                </c:pt>
                <c:pt idx="215">
                  <c:v>1983.2321263603801</c:v>
                </c:pt>
                <c:pt idx="216">
                  <c:v>1988.9621870282999</c:v>
                </c:pt>
                <c:pt idx="217">
                  <c:v>1987.82591262046</c:v>
                </c:pt>
                <c:pt idx="218">
                  <c:v>1986.71325290411</c:v>
                </c:pt>
                <c:pt idx="219">
                  <c:v>1997.4588216078801</c:v>
                </c:pt>
                <c:pt idx="220">
                  <c:v>1991.00332220877</c:v>
                </c:pt>
                <c:pt idx="221">
                  <c:v>1986.1887064039099</c:v>
                </c:pt>
                <c:pt idx="222">
                  <c:v>1989.1772961142501</c:v>
                </c:pt>
                <c:pt idx="223">
                  <c:v>1988.2838609287101</c:v>
                </c:pt>
                <c:pt idx="224">
                  <c:v>1991.63145116224</c:v>
                </c:pt>
                <c:pt idx="225">
                  <c:v>2000.16897698087</c:v>
                </c:pt>
                <c:pt idx="226">
                  <c:v>1994.3669710300701</c:v>
                </c:pt>
                <c:pt idx="227">
                  <c:v>1994.05608000299</c:v>
                </c:pt>
                <c:pt idx="228">
                  <c:v>1998.4490562067001</c:v>
                </c:pt>
                <c:pt idx="229">
                  <c:v>1993.7049507557999</c:v>
                </c:pt>
                <c:pt idx="230">
                  <c:v>2000.4166129576399</c:v>
                </c:pt>
                <c:pt idx="231">
                  <c:v>2006.0312552160799</c:v>
                </c:pt>
                <c:pt idx="232">
                  <c:v>1997.2328490448499</c:v>
                </c:pt>
                <c:pt idx="233">
                  <c:v>2000.16742872498</c:v>
                </c:pt>
                <c:pt idx="234">
                  <c:v>2001.3015244212099</c:v>
                </c:pt>
                <c:pt idx="235">
                  <c:v>1998.9327127701199</c:v>
                </c:pt>
                <c:pt idx="236">
                  <c:v>2007.1184679866001</c:v>
                </c:pt>
                <c:pt idx="237">
                  <c:v>2002.7389178907499</c:v>
                </c:pt>
                <c:pt idx="238">
                  <c:v>1995.66038140007</c:v>
                </c:pt>
                <c:pt idx="239">
                  <c:v>1997.9785059281901</c:v>
                </c:pt>
                <c:pt idx="240">
                  <c:v>1992.3684118387901</c:v>
                </c:pt>
                <c:pt idx="241">
                  <c:v>1991.8282973268001</c:v>
                </c:pt>
                <c:pt idx="242">
                  <c:v>1996.7567760167101</c:v>
                </c:pt>
                <c:pt idx="243">
                  <c:v>1988.31266165498</c:v>
                </c:pt>
                <c:pt idx="244">
                  <c:v>1983.43186125078</c:v>
                </c:pt>
                <c:pt idx="245">
                  <c:v>1984.51238568192</c:v>
                </c:pt>
                <c:pt idx="246">
                  <c:v>1980.8370510407101</c:v>
                </c:pt>
                <c:pt idx="247">
                  <c:v>1990.00687454287</c:v>
                </c:pt>
                <c:pt idx="248">
                  <c:v>1994.6160707904201</c:v>
                </c:pt>
                <c:pt idx="249">
                  <c:v>1984.79634674933</c:v>
                </c:pt>
                <c:pt idx="250">
                  <c:v>1988.5052827393599</c:v>
                </c:pt>
                <c:pt idx="251">
                  <c:v>1989.00257048915</c:v>
                </c:pt>
                <c:pt idx="252">
                  <c:v>1987.41636179072</c:v>
                </c:pt>
                <c:pt idx="253">
                  <c:v>1999.14338328791</c:v>
                </c:pt>
                <c:pt idx="254">
                  <c:v>1995.30910635429</c:v>
                </c:pt>
                <c:pt idx="255">
                  <c:v>1988.01160418209</c:v>
                </c:pt>
                <c:pt idx="256">
                  <c:v>1992.5724295495199</c:v>
                </c:pt>
                <c:pt idx="257">
                  <c:v>1990.75749099225</c:v>
                </c:pt>
                <c:pt idx="258">
                  <c:v>1994.9857773466999</c:v>
                </c:pt>
                <c:pt idx="259">
                  <c:v>2003.10831785087</c:v>
                </c:pt>
                <c:pt idx="260">
                  <c:v>1993.47888927451</c:v>
                </c:pt>
                <c:pt idx="261">
                  <c:v>1990.3854841556699</c:v>
                </c:pt>
                <c:pt idx="262">
                  <c:v>1993.47795327479</c:v>
                </c:pt>
                <c:pt idx="263">
                  <c:v>1991.42317167075</c:v>
                </c:pt>
                <c:pt idx="264">
                  <c:v>1996.20312946168</c:v>
                </c:pt>
                <c:pt idx="265">
                  <c:v>1997.4225239494699</c:v>
                </c:pt>
                <c:pt idx="266">
                  <c:v>1986.37506913839</c:v>
                </c:pt>
                <c:pt idx="267">
                  <c:v>1989.29985829057</c:v>
                </c:pt>
                <c:pt idx="268">
                  <c:v>1989.83145987086</c:v>
                </c:pt>
                <c:pt idx="269">
                  <c:v>1987.45454991876</c:v>
                </c:pt>
                <c:pt idx="270">
                  <c:v>1996.7741343643099</c:v>
                </c:pt>
                <c:pt idx="271">
                  <c:v>1994.87715558938</c:v>
                </c:pt>
                <c:pt idx="272">
                  <c:v>1990.5662725693701</c:v>
                </c:pt>
                <c:pt idx="273">
                  <c:v>1994.4946471419901</c:v>
                </c:pt>
                <c:pt idx="274">
                  <c:v>1993.37743429391</c:v>
                </c:pt>
                <c:pt idx="275">
                  <c:v>1995.6383668845499</c:v>
                </c:pt>
                <c:pt idx="276">
                  <c:v>2003.7156002014999</c:v>
                </c:pt>
                <c:pt idx="277">
                  <c:v>1994.25039418542</c:v>
                </c:pt>
                <c:pt idx="278">
                  <c:v>1991.8098881255301</c:v>
                </c:pt>
                <c:pt idx="279">
                  <c:v>1994.67499901104</c:v>
                </c:pt>
                <c:pt idx="280">
                  <c:v>1994.5464507496299</c:v>
                </c:pt>
                <c:pt idx="281">
                  <c:v>2002.99769349652</c:v>
                </c:pt>
                <c:pt idx="282">
                  <c:v>2010.0122528694999</c:v>
                </c:pt>
                <c:pt idx="283">
                  <c:v>2003.16432572075</c:v>
                </c:pt>
                <c:pt idx="284">
                  <c:v>2005.60454138769</c:v>
                </c:pt>
                <c:pt idx="285">
                  <c:v>2008.15045208792</c:v>
                </c:pt>
                <c:pt idx="286">
                  <c:v>2006.8352104079099</c:v>
                </c:pt>
                <c:pt idx="287">
                  <c:v>2015.90106382048</c:v>
                </c:pt>
                <c:pt idx="288">
                  <c:v>2010.29812703844</c:v>
                </c:pt>
                <c:pt idx="289">
                  <c:v>2001.7423899569301</c:v>
                </c:pt>
                <c:pt idx="290">
                  <c:v>2005.7426207051501</c:v>
                </c:pt>
                <c:pt idx="291">
                  <c:v>2005.6198717444199</c:v>
                </c:pt>
                <c:pt idx="292">
                  <c:v>2010.5359569413699</c:v>
                </c:pt>
                <c:pt idx="293">
                  <c:v>2019.79063981067</c:v>
                </c:pt>
                <c:pt idx="294">
                  <c:v>2009.0436068954</c:v>
                </c:pt>
                <c:pt idx="295">
                  <c:v>2007.6747874785599</c:v>
                </c:pt>
                <c:pt idx="296">
                  <c:v>2010.0108560782201</c:v>
                </c:pt>
                <c:pt idx="297">
                  <c:v>2004.20988670263</c:v>
                </c:pt>
                <c:pt idx="298">
                  <c:v>2014.94418735985</c:v>
                </c:pt>
                <c:pt idx="299">
                  <c:v>2017.9609524822499</c:v>
                </c:pt>
                <c:pt idx="300">
                  <c:v>2008.2149813031101</c:v>
                </c:pt>
                <c:pt idx="301">
                  <c:v>2015.1710593929599</c:v>
                </c:pt>
                <c:pt idx="302">
                  <c:v>2014.21475248519</c:v>
                </c:pt>
                <c:pt idx="303">
                  <c:v>2012.1538089358201</c:v>
                </c:pt>
                <c:pt idx="304">
                  <c:v>2024.57682704793</c:v>
                </c:pt>
                <c:pt idx="305">
                  <c:v>2016.6471555764999</c:v>
                </c:pt>
                <c:pt idx="306">
                  <c:v>2005.44308330387</c:v>
                </c:pt>
                <c:pt idx="307">
                  <c:v>2006.1677296836201</c:v>
                </c:pt>
                <c:pt idx="308">
                  <c:v>2001.38536264195</c:v>
                </c:pt>
                <c:pt idx="309">
                  <c:v>2003.0234715439899</c:v>
                </c:pt>
                <c:pt idx="310">
                  <c:v>2011.2114915889599</c:v>
                </c:pt>
                <c:pt idx="311">
                  <c:v>2000.22985233946</c:v>
                </c:pt>
                <c:pt idx="312">
                  <c:v>1999.1623331297301</c:v>
                </c:pt>
                <c:pt idx="313">
                  <c:v>2003.60507306507</c:v>
                </c:pt>
                <c:pt idx="314">
                  <c:v>2001.0207562318701</c:v>
                </c:pt>
                <c:pt idx="315">
                  <c:v>2006.3181890967401</c:v>
                </c:pt>
                <c:pt idx="316">
                  <c:v>2008.50104304056</c:v>
                </c:pt>
                <c:pt idx="317">
                  <c:v>1996.0127037713601</c:v>
                </c:pt>
                <c:pt idx="318">
                  <c:v>1996.648733691</c:v>
                </c:pt>
                <c:pt idx="319">
                  <c:v>1997.5990989407801</c:v>
                </c:pt>
                <c:pt idx="320">
                  <c:v>1994.3862455559899</c:v>
                </c:pt>
                <c:pt idx="321">
                  <c:v>2004.5449545874101</c:v>
                </c:pt>
                <c:pt idx="322">
                  <c:v>2001.43075475826</c:v>
                </c:pt>
                <c:pt idx="323">
                  <c:v>1995.4998644157999</c:v>
                </c:pt>
                <c:pt idx="324">
                  <c:v>2000.76420586513</c:v>
                </c:pt>
                <c:pt idx="325">
                  <c:v>1998.96606796172</c:v>
                </c:pt>
                <c:pt idx="326">
                  <c:v>2001.3650587964</c:v>
                </c:pt>
                <c:pt idx="327">
                  <c:v>2009.6730138963701</c:v>
                </c:pt>
                <c:pt idx="328">
                  <c:v>2002.3512847198699</c:v>
                </c:pt>
                <c:pt idx="329">
                  <c:v>1997.99181044953</c:v>
                </c:pt>
                <c:pt idx="330">
                  <c:v>2001.5335870117699</c:v>
                </c:pt>
                <c:pt idx="331">
                  <c:v>1997.5140387193001</c:v>
                </c:pt>
                <c:pt idx="332">
                  <c:v>2002.6148466022501</c:v>
                </c:pt>
                <c:pt idx="333">
                  <c:v>2002.32821884239</c:v>
                </c:pt>
                <c:pt idx="334">
                  <c:v>1990.0780392136401</c:v>
                </c:pt>
                <c:pt idx="335">
                  <c:v>1990.70104164854</c:v>
                </c:pt>
                <c:pt idx="336">
                  <c:v>1990.3413654301701</c:v>
                </c:pt>
                <c:pt idx="337">
                  <c:v>1984.8105041961301</c:v>
                </c:pt>
                <c:pt idx="338">
                  <c:v>1992.4850382227301</c:v>
                </c:pt>
                <c:pt idx="339">
                  <c:v>1990.0377015245999</c:v>
                </c:pt>
                <c:pt idx="340">
                  <c:v>1986.2478262546001</c:v>
                </c:pt>
                <c:pt idx="341">
                  <c:v>1992.0304678396899</c:v>
                </c:pt>
                <c:pt idx="342">
                  <c:v>1989.58343777354</c:v>
                </c:pt>
                <c:pt idx="343">
                  <c:v>1993.8908903520901</c:v>
                </c:pt>
                <c:pt idx="344">
                  <c:v>2003.54060364003</c:v>
                </c:pt>
                <c:pt idx="345">
                  <c:v>1996.7641846708</c:v>
                </c:pt>
                <c:pt idx="346">
                  <c:v>1998.8625036784899</c:v>
                </c:pt>
                <c:pt idx="347">
                  <c:v>2000.2026302454501</c:v>
                </c:pt>
                <c:pt idx="348">
                  <c:v>1996.5503965405901</c:v>
                </c:pt>
                <c:pt idx="349">
                  <c:v>2004.3229883735601</c:v>
                </c:pt>
                <c:pt idx="350">
                  <c:v>2008.32181150418</c:v>
                </c:pt>
                <c:pt idx="351">
                  <c:v>1999.2157934856</c:v>
                </c:pt>
                <c:pt idx="352">
                  <c:v>2001.6976963362899</c:v>
                </c:pt>
                <c:pt idx="353">
                  <c:v>1999.7596329345499</c:v>
                </c:pt>
                <c:pt idx="354">
                  <c:v>1994.4364403638699</c:v>
                </c:pt>
                <c:pt idx="355">
                  <c:v>2004.54230857692</c:v>
                </c:pt>
                <c:pt idx="356">
                  <c:v>2001.10449497934</c:v>
                </c:pt>
                <c:pt idx="357">
                  <c:v>1995.3325136419201</c:v>
                </c:pt>
                <c:pt idx="358">
                  <c:v>1998.7380529296599</c:v>
                </c:pt>
                <c:pt idx="359">
                  <c:v>1999.4245634893</c:v>
                </c:pt>
                <c:pt idx="360">
                  <c:v>2001.1968300163301</c:v>
                </c:pt>
                <c:pt idx="361">
                  <c:v>2013.7503753553999</c:v>
                </c:pt>
                <c:pt idx="362">
                  <c:v>2003.8545264081899</c:v>
                </c:pt>
                <c:pt idx="363">
                  <c:v>2001.0335090428</c:v>
                </c:pt>
                <c:pt idx="364">
                  <c:v>2002.43455861301</c:v>
                </c:pt>
                <c:pt idx="365">
                  <c:v>2001.3073932965401</c:v>
                </c:pt>
                <c:pt idx="366">
                  <c:v>2007.9705353126701</c:v>
                </c:pt>
                <c:pt idx="367">
                  <c:v>2015.9404705028101</c:v>
                </c:pt>
                <c:pt idx="368">
                  <c:v>2006.3765709300301</c:v>
                </c:pt>
                <c:pt idx="369">
                  <c:v>2012.88392842342</c:v>
                </c:pt>
                <c:pt idx="370">
                  <c:v>2011.2690004629101</c:v>
                </c:pt>
                <c:pt idx="371">
                  <c:v>2009.7206764980899</c:v>
                </c:pt>
                <c:pt idx="372">
                  <c:v>2022.5401752622299</c:v>
                </c:pt>
                <c:pt idx="373">
                  <c:v>2019.84874532451</c:v>
                </c:pt>
                <c:pt idx="374">
                  <c:v>2008.56972978317</c:v>
                </c:pt>
                <c:pt idx="375">
                  <c:v>2008.4378929879099</c:v>
                </c:pt>
                <c:pt idx="376">
                  <c:v>2002.1262628782299</c:v>
                </c:pt>
                <c:pt idx="377">
                  <c:v>2007.2267574871901</c:v>
                </c:pt>
                <c:pt idx="378">
                  <c:v>2013.6984779596401</c:v>
                </c:pt>
                <c:pt idx="379">
                  <c:v>1999.33117688578</c:v>
                </c:pt>
                <c:pt idx="380">
                  <c:v>1992.4995189543299</c:v>
                </c:pt>
                <c:pt idx="381">
                  <c:v>1995.40349969978</c:v>
                </c:pt>
                <c:pt idx="382">
                  <c:v>1992.6185175548901</c:v>
                </c:pt>
                <c:pt idx="383">
                  <c:v>1999.55531489859</c:v>
                </c:pt>
                <c:pt idx="384">
                  <c:v>2000.9294395844699</c:v>
                </c:pt>
                <c:pt idx="385">
                  <c:v>1990.3895701919901</c:v>
                </c:pt>
                <c:pt idx="386">
                  <c:v>1994.24480041223</c:v>
                </c:pt>
                <c:pt idx="387">
                  <c:v>1997.73244744714</c:v>
                </c:pt>
                <c:pt idx="388">
                  <c:v>1992.4505827979999</c:v>
                </c:pt>
                <c:pt idx="389">
                  <c:v>2004.4508188361301</c:v>
                </c:pt>
                <c:pt idx="390">
                  <c:v>2003.91352669707</c:v>
                </c:pt>
                <c:pt idx="391">
                  <c:v>1998.3386308992101</c:v>
                </c:pt>
                <c:pt idx="392">
                  <c:v>2002.71544878277</c:v>
                </c:pt>
                <c:pt idx="393">
                  <c:v>2002.0400527796801</c:v>
                </c:pt>
                <c:pt idx="394">
                  <c:v>1999.36650953555</c:v>
                </c:pt>
                <c:pt idx="395">
                  <c:v>2009.1104730872801</c:v>
                </c:pt>
                <c:pt idx="396">
                  <c:v>1994.96047710529</c:v>
                </c:pt>
                <c:pt idx="397">
                  <c:v>1988.95798664314</c:v>
                </c:pt>
                <c:pt idx="398">
                  <c:v>1989.15711750216</c:v>
                </c:pt>
                <c:pt idx="399">
                  <c:v>1985.3691970868899</c:v>
                </c:pt>
                <c:pt idx="400">
                  <c:v>1990.93127203671</c:v>
                </c:pt>
                <c:pt idx="401">
                  <c:v>1996.6205421048201</c:v>
                </c:pt>
                <c:pt idx="402">
                  <c:v>1986.87945788513</c:v>
                </c:pt>
                <c:pt idx="403">
                  <c:v>1994.7116757797501</c:v>
                </c:pt>
                <c:pt idx="404">
                  <c:v>1994.4791397066299</c:v>
                </c:pt>
                <c:pt idx="405">
                  <c:v>1991.1103935670601</c:v>
                </c:pt>
                <c:pt idx="406">
                  <c:v>2000.3957701265599</c:v>
                </c:pt>
                <c:pt idx="407">
                  <c:v>1994.63392376603</c:v>
                </c:pt>
                <c:pt idx="408">
                  <c:v>1986.43314325497</c:v>
                </c:pt>
                <c:pt idx="409">
                  <c:v>1991.9971347248099</c:v>
                </c:pt>
                <c:pt idx="410">
                  <c:v>1988.60615316439</c:v>
                </c:pt>
                <c:pt idx="411">
                  <c:v>1994.1453896017599</c:v>
                </c:pt>
                <c:pt idx="412">
                  <c:v>2003.7924534373101</c:v>
                </c:pt>
                <c:pt idx="413">
                  <c:v>1997.88597712162</c:v>
                </c:pt>
                <c:pt idx="414">
                  <c:v>1996.9661456490301</c:v>
                </c:pt>
                <c:pt idx="415">
                  <c:v>2002.5096003162</c:v>
                </c:pt>
                <c:pt idx="416">
                  <c:v>1999.3827547815999</c:v>
                </c:pt>
                <c:pt idx="417">
                  <c:v>2008.3845067371701</c:v>
                </c:pt>
                <c:pt idx="418">
                  <c:v>2012.42524750028</c:v>
                </c:pt>
                <c:pt idx="419">
                  <c:v>2006.72046650112</c:v>
                </c:pt>
                <c:pt idx="420">
                  <c:v>2007.72665976291</c:v>
                </c:pt>
                <c:pt idx="421">
                  <c:v>2009.6475091223199</c:v>
                </c:pt>
                <c:pt idx="422">
                  <c:v>2008.8783275087201</c:v>
                </c:pt>
                <c:pt idx="423">
                  <c:v>2016.99711740928</c:v>
                </c:pt>
                <c:pt idx="424">
                  <c:v>2012.71064764325</c:v>
                </c:pt>
                <c:pt idx="425">
                  <c:v>2005.2062053514901</c:v>
                </c:pt>
                <c:pt idx="426">
                  <c:v>2008.29911849625</c:v>
                </c:pt>
                <c:pt idx="427">
                  <c:v>2009.71438461102</c:v>
                </c:pt>
                <c:pt idx="428">
                  <c:v>2012.5363663240501</c:v>
                </c:pt>
                <c:pt idx="429">
                  <c:v>2022.6905660140901</c:v>
                </c:pt>
                <c:pt idx="430">
                  <c:v>2018.1394769573701</c:v>
                </c:pt>
                <c:pt idx="431">
                  <c:v>2013.50589369717</c:v>
                </c:pt>
                <c:pt idx="432">
                  <c:v>2021.8551247185301</c:v>
                </c:pt>
                <c:pt idx="433">
                  <c:v>2019.2524217656501</c:v>
                </c:pt>
                <c:pt idx="434">
                  <c:v>2028.0758148095399</c:v>
                </c:pt>
                <c:pt idx="435">
                  <c:v>2034.9310247204401</c:v>
                </c:pt>
                <c:pt idx="436">
                  <c:v>2022.5660053731899</c:v>
                </c:pt>
                <c:pt idx="437">
                  <c:v>2023.9942611510501</c:v>
                </c:pt>
                <c:pt idx="438">
                  <c:v>2024.9842669690399</c:v>
                </c:pt>
                <c:pt idx="439">
                  <c:v>2016.15764300361</c:v>
                </c:pt>
                <c:pt idx="440">
                  <c:v>2026.11348811107</c:v>
                </c:pt>
                <c:pt idx="441">
                  <c:v>2019.0586988932</c:v>
                </c:pt>
                <c:pt idx="442">
                  <c:v>2011.0415051483899</c:v>
                </c:pt>
                <c:pt idx="443">
                  <c:v>2016.87165382023</c:v>
                </c:pt>
                <c:pt idx="444">
                  <c:v>2015.0942469249101</c:v>
                </c:pt>
                <c:pt idx="445">
                  <c:v>2019.6237899712701</c:v>
                </c:pt>
                <c:pt idx="446">
                  <c:v>2029.20713238801</c:v>
                </c:pt>
                <c:pt idx="447">
                  <c:v>2018.44139633738</c:v>
                </c:pt>
                <c:pt idx="448">
                  <c:v>2011.9068332853799</c:v>
                </c:pt>
                <c:pt idx="449">
                  <c:v>2014.4753685476901</c:v>
                </c:pt>
                <c:pt idx="450">
                  <c:v>2005.9382985769801</c:v>
                </c:pt>
                <c:pt idx="451">
                  <c:v>2011.1659404723</c:v>
                </c:pt>
                <c:pt idx="452">
                  <c:v>2013.3690385545101</c:v>
                </c:pt>
                <c:pt idx="453">
                  <c:v>2002.9613018314401</c:v>
                </c:pt>
                <c:pt idx="454">
                  <c:v>2007.7937930989699</c:v>
                </c:pt>
                <c:pt idx="455">
                  <c:v>2008.93315909734</c:v>
                </c:pt>
                <c:pt idx="456">
                  <c:v>2004.0510226351901</c:v>
                </c:pt>
                <c:pt idx="457">
                  <c:v>2015.9512756189699</c:v>
                </c:pt>
                <c:pt idx="458">
                  <c:v>2011.2695669447601</c:v>
                </c:pt>
                <c:pt idx="459">
                  <c:v>2003.8657035973099</c:v>
                </c:pt>
                <c:pt idx="460">
                  <c:v>2011.0024397295899</c:v>
                </c:pt>
                <c:pt idx="461">
                  <c:v>2006.4054484871799</c:v>
                </c:pt>
                <c:pt idx="462">
                  <c:v>2010.7158532790299</c:v>
                </c:pt>
                <c:pt idx="463">
                  <c:v>2019.84518382685</c:v>
                </c:pt>
                <c:pt idx="464">
                  <c:v>2013.31982336642</c:v>
                </c:pt>
                <c:pt idx="465">
                  <c:v>2011.3804349769</c:v>
                </c:pt>
                <c:pt idx="466">
                  <c:v>2015.3676240659399</c:v>
                </c:pt>
                <c:pt idx="467">
                  <c:v>2009.59327273544</c:v>
                </c:pt>
                <c:pt idx="468">
                  <c:v>2018.9791891463301</c:v>
                </c:pt>
                <c:pt idx="469">
                  <c:v>2022.64931255687</c:v>
                </c:pt>
                <c:pt idx="470">
                  <c:v>2011.2023861454099</c:v>
                </c:pt>
                <c:pt idx="471">
                  <c:v>2010.0313535672401</c:v>
                </c:pt>
                <c:pt idx="472">
                  <c:v>2011.2869289662499</c:v>
                </c:pt>
                <c:pt idx="473">
                  <c:v>2008.7984806915599</c:v>
                </c:pt>
                <c:pt idx="474">
                  <c:v>2018.5756440376799</c:v>
                </c:pt>
                <c:pt idx="475">
                  <c:v>2013.2121915842799</c:v>
                </c:pt>
                <c:pt idx="476">
                  <c:v>2005.4221594778701</c:v>
                </c:pt>
                <c:pt idx="477">
                  <c:v>2011.4947308609801</c:v>
                </c:pt>
                <c:pt idx="478">
                  <c:v>2012.1645903968899</c:v>
                </c:pt>
                <c:pt idx="479">
                  <c:v>2015.4662404175799</c:v>
                </c:pt>
                <c:pt idx="480">
                  <c:v>2024.7339829499001</c:v>
                </c:pt>
                <c:pt idx="481">
                  <c:v>2014.2169978367101</c:v>
                </c:pt>
                <c:pt idx="482">
                  <c:v>2010.2209137989</c:v>
                </c:pt>
                <c:pt idx="483">
                  <c:v>2016.0373566231999</c:v>
                </c:pt>
                <c:pt idx="484">
                  <c:v>2012.69114805652</c:v>
                </c:pt>
                <c:pt idx="485">
                  <c:v>2018.9848880381401</c:v>
                </c:pt>
                <c:pt idx="486">
                  <c:v>2022.66321777649</c:v>
                </c:pt>
                <c:pt idx="487">
                  <c:v>2012.2773817463601</c:v>
                </c:pt>
                <c:pt idx="488">
                  <c:v>2016.6394998092501</c:v>
                </c:pt>
                <c:pt idx="489">
                  <c:v>2018.48495136559</c:v>
                </c:pt>
                <c:pt idx="490">
                  <c:v>2014.03082985522</c:v>
                </c:pt>
                <c:pt idx="491">
                  <c:v>2023.1654641837699</c:v>
                </c:pt>
                <c:pt idx="492">
                  <c:v>2021.49690219684</c:v>
                </c:pt>
                <c:pt idx="493">
                  <c:v>2012.61226482849</c:v>
                </c:pt>
                <c:pt idx="494">
                  <c:v>2017.6181842328499</c:v>
                </c:pt>
                <c:pt idx="495">
                  <c:v>2015.54314027488</c:v>
                </c:pt>
                <c:pt idx="496">
                  <c:v>2018.1331545819601</c:v>
                </c:pt>
                <c:pt idx="497">
                  <c:v>2029.4946113092401</c:v>
                </c:pt>
                <c:pt idx="498">
                  <c:v>2021.2059436612601</c:v>
                </c:pt>
                <c:pt idx="499">
                  <c:v>2021.3103366565399</c:v>
                </c:pt>
                <c:pt idx="500">
                  <c:v>2028.37051795461</c:v>
                </c:pt>
                <c:pt idx="501">
                  <c:v>2022.76324163813</c:v>
                </c:pt>
                <c:pt idx="502">
                  <c:v>2031.7434814438</c:v>
                </c:pt>
                <c:pt idx="503">
                  <c:v>2035.8306503835099</c:v>
                </c:pt>
                <c:pt idx="504">
                  <c:v>2025.1944409672501</c:v>
                </c:pt>
                <c:pt idx="505">
                  <c:v>2028.3758736879799</c:v>
                </c:pt>
                <c:pt idx="506">
                  <c:v>2027.8144759243801</c:v>
                </c:pt>
                <c:pt idx="507">
                  <c:v>2021.0498803105099</c:v>
                </c:pt>
                <c:pt idx="508">
                  <c:v>2030.14217028187</c:v>
                </c:pt>
                <c:pt idx="509">
                  <c:v>2024.2761196772999</c:v>
                </c:pt>
                <c:pt idx="510">
                  <c:v>2015.68566740301</c:v>
                </c:pt>
                <c:pt idx="511">
                  <c:v>2020.0752815191499</c:v>
                </c:pt>
                <c:pt idx="512">
                  <c:v>2017.5088411653301</c:v>
                </c:pt>
                <c:pt idx="513">
                  <c:v>2015.3400621278299</c:v>
                </c:pt>
                <c:pt idx="514">
                  <c:v>2024.1092868578601</c:v>
                </c:pt>
                <c:pt idx="515">
                  <c:v>2017.43535456871</c:v>
                </c:pt>
                <c:pt idx="516">
                  <c:v>2014.3588731739301</c:v>
                </c:pt>
                <c:pt idx="517">
                  <c:v>2018.85688498629</c:v>
                </c:pt>
                <c:pt idx="518">
                  <c:v>2013.37968424211</c:v>
                </c:pt>
                <c:pt idx="519">
                  <c:v>2017.43560474213</c:v>
                </c:pt>
                <c:pt idx="520">
                  <c:v>2024.4600249298701</c:v>
                </c:pt>
                <c:pt idx="521">
                  <c:v>2013.31563780651</c:v>
                </c:pt>
                <c:pt idx="522">
                  <c:v>2016.07611293848</c:v>
                </c:pt>
                <c:pt idx="523">
                  <c:v>2018.2822724876801</c:v>
                </c:pt>
                <c:pt idx="524">
                  <c:v>2012.92898213578</c:v>
                </c:pt>
                <c:pt idx="525">
                  <c:v>2022.5819154041101</c:v>
                </c:pt>
                <c:pt idx="526">
                  <c:v>2021.0505871620101</c:v>
                </c:pt>
                <c:pt idx="527">
                  <c:v>2009.98072863472</c:v>
                </c:pt>
                <c:pt idx="528">
                  <c:v>2018.6860408223799</c:v>
                </c:pt>
                <c:pt idx="529">
                  <c:v>2015.4997778024899</c:v>
                </c:pt>
                <c:pt idx="530">
                  <c:v>2014.15199310106</c:v>
                </c:pt>
                <c:pt idx="531">
                  <c:v>2026.3231712014999</c:v>
                </c:pt>
                <c:pt idx="532">
                  <c:v>2016.2788101992001</c:v>
                </c:pt>
                <c:pt idx="533">
                  <c:v>2012.13236558361</c:v>
                </c:pt>
                <c:pt idx="534">
                  <c:v>2016.0617640248599</c:v>
                </c:pt>
                <c:pt idx="535">
                  <c:v>2010.98103027717</c:v>
                </c:pt>
                <c:pt idx="536">
                  <c:v>2018.85128737737</c:v>
                </c:pt>
                <c:pt idx="537">
                  <c:v>2025.51656912508</c:v>
                </c:pt>
                <c:pt idx="538">
                  <c:v>2014.0089380228801</c:v>
                </c:pt>
                <c:pt idx="539">
                  <c:v>2018.6594234181</c:v>
                </c:pt>
                <c:pt idx="540">
                  <c:v>2021.9002941983599</c:v>
                </c:pt>
                <c:pt idx="541">
                  <c:v>2017.7161041143399</c:v>
                </c:pt>
                <c:pt idx="542">
                  <c:v>2025.38522617994</c:v>
                </c:pt>
                <c:pt idx="543">
                  <c:v>2020.3339286539201</c:v>
                </c:pt>
                <c:pt idx="544">
                  <c:v>2009.80618670319</c:v>
                </c:pt>
                <c:pt idx="545">
                  <c:v>2013.87684884297</c:v>
                </c:pt>
                <c:pt idx="546">
                  <c:v>2012.21072333964</c:v>
                </c:pt>
                <c:pt idx="547">
                  <c:v>2009.87771274806</c:v>
                </c:pt>
                <c:pt idx="548">
                  <c:v>2022.72456266165</c:v>
                </c:pt>
                <c:pt idx="549">
                  <c:v>2014.41765414678</c:v>
                </c:pt>
                <c:pt idx="550">
                  <c:v>2011.1829789952401</c:v>
                </c:pt>
                <c:pt idx="551">
                  <c:v>2018.0317329781501</c:v>
                </c:pt>
                <c:pt idx="552">
                  <c:v>2014.75988050721</c:v>
                </c:pt>
                <c:pt idx="553">
                  <c:v>2021.3877100453601</c:v>
                </c:pt>
                <c:pt idx="554">
                  <c:v>2030.31434596708</c:v>
                </c:pt>
                <c:pt idx="555">
                  <c:v>2019.6236661431501</c:v>
                </c:pt>
                <c:pt idx="556">
                  <c:v>2022.1432322522901</c:v>
                </c:pt>
                <c:pt idx="557">
                  <c:v>2022.89735384135</c:v>
                </c:pt>
                <c:pt idx="558">
                  <c:v>2017.4045248815901</c:v>
                </c:pt>
                <c:pt idx="559">
                  <c:v>2027.93304022648</c:v>
                </c:pt>
                <c:pt idx="560">
                  <c:v>2028.72066001796</c:v>
                </c:pt>
                <c:pt idx="561">
                  <c:v>2018.4415829422501</c:v>
                </c:pt>
                <c:pt idx="562">
                  <c:v>2021.9483326942</c:v>
                </c:pt>
                <c:pt idx="563">
                  <c:v>2019.56261263337</c:v>
                </c:pt>
                <c:pt idx="564">
                  <c:v>2021.2672987511801</c:v>
                </c:pt>
                <c:pt idx="565">
                  <c:v>2035.2427381586999</c:v>
                </c:pt>
                <c:pt idx="566">
                  <c:v>2029.8761911276199</c:v>
                </c:pt>
                <c:pt idx="567">
                  <c:v>2021.8704076203801</c:v>
                </c:pt>
                <c:pt idx="568">
                  <c:v>2027.65574276691</c:v>
                </c:pt>
                <c:pt idx="569">
                  <c:v>2025.2715128070199</c:v>
                </c:pt>
                <c:pt idx="570">
                  <c:v>2032.39276010559</c:v>
                </c:pt>
                <c:pt idx="571">
                  <c:v>2037.38476962972</c:v>
                </c:pt>
                <c:pt idx="572">
                  <c:v>2023.3070392289001</c:v>
                </c:pt>
                <c:pt idx="573">
                  <c:v>2017.5872482193399</c:v>
                </c:pt>
                <c:pt idx="574">
                  <c:v>2013.49396205982</c:v>
                </c:pt>
                <c:pt idx="575">
                  <c:v>2003.24628366459</c:v>
                </c:pt>
                <c:pt idx="576">
                  <c:v>2012.5410400144999</c:v>
                </c:pt>
                <c:pt idx="577">
                  <c:v>2013.81337823835</c:v>
                </c:pt>
                <c:pt idx="578">
                  <c:v>2004.1187340726999</c:v>
                </c:pt>
                <c:pt idx="579">
                  <c:v>2007.30506905111</c:v>
                </c:pt>
                <c:pt idx="580">
                  <c:v>2011.1222907633801</c:v>
                </c:pt>
                <c:pt idx="581">
                  <c:v>2018.9412401427901</c:v>
                </c:pt>
                <c:pt idx="582">
                  <c:v>2030.8606508018599</c:v>
                </c:pt>
                <c:pt idx="583">
                  <c:v>2019.31664444896</c:v>
                </c:pt>
                <c:pt idx="584">
                  <c:v>2007.5807244371599</c:v>
                </c:pt>
                <c:pt idx="585">
                  <c:v>2009.0596089222399</c:v>
                </c:pt>
                <c:pt idx="586">
                  <c:v>2002.37505595824</c:v>
                </c:pt>
                <c:pt idx="587">
                  <c:v>2001.8161680462299</c:v>
                </c:pt>
                <c:pt idx="588">
                  <c:v>2002.6974498038901</c:v>
                </c:pt>
                <c:pt idx="589">
                  <c:v>1992.8109324428599</c:v>
                </c:pt>
                <c:pt idx="590">
                  <c:v>1996.7382668836301</c:v>
                </c:pt>
                <c:pt idx="591">
                  <c:v>2003.1632462447501</c:v>
                </c:pt>
                <c:pt idx="592">
                  <c:v>2000.91903228449</c:v>
                </c:pt>
                <c:pt idx="593">
                  <c:v>2012.95577387443</c:v>
                </c:pt>
                <c:pt idx="594">
                  <c:v>2014.8076992384399</c:v>
                </c:pt>
                <c:pt idx="595">
                  <c:v>2006.9351989209299</c:v>
                </c:pt>
                <c:pt idx="596">
                  <c:v>2011.2081270312201</c:v>
                </c:pt>
                <c:pt idx="597">
                  <c:v>2008.9093506056599</c:v>
                </c:pt>
                <c:pt idx="598">
                  <c:v>2003.8959502253999</c:v>
                </c:pt>
                <c:pt idx="599">
                  <c:v>2012.5578635048901</c:v>
                </c:pt>
                <c:pt idx="600">
                  <c:v>2002.1050601203101</c:v>
                </c:pt>
                <c:pt idx="601">
                  <c:v>1998.36612909723</c:v>
                </c:pt>
                <c:pt idx="602">
                  <c:v>2006.13265295831</c:v>
                </c:pt>
                <c:pt idx="603">
                  <c:v>2004.3295291122299</c:v>
                </c:pt>
                <c:pt idx="604">
                  <c:v>2011.3880005814401</c:v>
                </c:pt>
                <c:pt idx="605">
                  <c:v>2020.02579285254</c:v>
                </c:pt>
                <c:pt idx="606">
                  <c:v>2014.21979365111</c:v>
                </c:pt>
                <c:pt idx="607">
                  <c:v>2019.38855217319</c:v>
                </c:pt>
                <c:pt idx="608">
                  <c:v>2022.5507667537299</c:v>
                </c:pt>
                <c:pt idx="609">
                  <c:v>2016.61384183922</c:v>
                </c:pt>
                <c:pt idx="610">
                  <c:v>2027.9005932021601</c:v>
                </c:pt>
                <c:pt idx="611">
                  <c:v>2026.36403377694</c:v>
                </c:pt>
                <c:pt idx="612">
                  <c:v>2016.50964987879</c:v>
                </c:pt>
                <c:pt idx="613">
                  <c:v>2022.41824084683</c:v>
                </c:pt>
                <c:pt idx="614">
                  <c:v>2023.1025260173101</c:v>
                </c:pt>
                <c:pt idx="615">
                  <c:v>2016.74971384325</c:v>
                </c:pt>
                <c:pt idx="616">
                  <c:v>2025.4258655538899</c:v>
                </c:pt>
                <c:pt idx="617">
                  <c:v>2013.8088862858001</c:v>
                </c:pt>
                <c:pt idx="618">
                  <c:v>2011.9241866447901</c:v>
                </c:pt>
                <c:pt idx="619">
                  <c:v>2019.7287700444199</c:v>
                </c:pt>
                <c:pt idx="620">
                  <c:v>2013.44300288965</c:v>
                </c:pt>
                <c:pt idx="621">
                  <c:v>2016.8394037814101</c:v>
                </c:pt>
                <c:pt idx="622">
                  <c:v>2024.3239709634699</c:v>
                </c:pt>
                <c:pt idx="623">
                  <c:v>2018.81817472124</c:v>
                </c:pt>
                <c:pt idx="624">
                  <c:v>2021.42006787319</c:v>
                </c:pt>
                <c:pt idx="625">
                  <c:v>2020.89440293098</c:v>
                </c:pt>
                <c:pt idx="626">
                  <c:v>2015.8335113773301</c:v>
                </c:pt>
                <c:pt idx="627">
                  <c:v>2024.8436493939901</c:v>
                </c:pt>
                <c:pt idx="628">
                  <c:v>2024.08174330363</c:v>
                </c:pt>
                <c:pt idx="629">
                  <c:v>2019.6943987116899</c:v>
                </c:pt>
                <c:pt idx="630">
                  <c:v>2018.2417608723299</c:v>
                </c:pt>
                <c:pt idx="631">
                  <c:v>2019.39561376241</c:v>
                </c:pt>
                <c:pt idx="632">
                  <c:v>2022.0161602482201</c:v>
                </c:pt>
                <c:pt idx="633">
                  <c:v>2032.25966066463</c:v>
                </c:pt>
                <c:pt idx="634">
                  <c:v>2026.7699292443201</c:v>
                </c:pt>
                <c:pt idx="635">
                  <c:v>2021.5310107825401</c:v>
                </c:pt>
                <c:pt idx="636">
                  <c:v>2020.3526961641501</c:v>
                </c:pt>
                <c:pt idx="637">
                  <c:v>2019.33224365613</c:v>
                </c:pt>
                <c:pt idx="638">
                  <c:v>2018.4221029937601</c:v>
                </c:pt>
                <c:pt idx="639">
                  <c:v>2023.5790126166401</c:v>
                </c:pt>
                <c:pt idx="640">
                  <c:v>2010.2544600129299</c:v>
                </c:pt>
                <c:pt idx="641">
                  <c:v>2009.7346615229401</c:v>
                </c:pt>
                <c:pt idx="642">
                  <c:v>2003.2702616690699</c:v>
                </c:pt>
                <c:pt idx="643">
                  <c:v>2002.05698699095</c:v>
                </c:pt>
                <c:pt idx="644">
                  <c:v>2005.7311024887499</c:v>
                </c:pt>
                <c:pt idx="645">
                  <c:v>2012.9032118928401</c:v>
                </c:pt>
                <c:pt idx="646">
                  <c:v>2001.8001368781399</c:v>
                </c:pt>
                <c:pt idx="647">
                  <c:v>2010.1024107353001</c:v>
                </c:pt>
                <c:pt idx="648">
                  <c:v>2005.4957490883501</c:v>
                </c:pt>
                <c:pt idx="649">
                  <c:v>2011.01123606382</c:v>
                </c:pt>
                <c:pt idx="650">
                  <c:v>2016.5190170976</c:v>
                </c:pt>
                <c:pt idx="651">
                  <c:v>2013.35244138643</c:v>
                </c:pt>
                <c:pt idx="652">
                  <c:v>2000.3698510760701</c:v>
                </c:pt>
                <c:pt idx="653">
                  <c:v>1998.65350780945</c:v>
                </c:pt>
                <c:pt idx="654">
                  <c:v>1989.8664018806701</c:v>
                </c:pt>
                <c:pt idx="655">
                  <c:v>1993.3797508171899</c:v>
                </c:pt>
                <c:pt idx="656">
                  <c:v>2000.2616055082501</c:v>
                </c:pt>
                <c:pt idx="657">
                  <c:v>1994.5413187368699</c:v>
                </c:pt>
                <c:pt idx="658">
                  <c:v>1994.2655573473301</c:v>
                </c:pt>
                <c:pt idx="659">
                  <c:v>1995.4269588934801</c:v>
                </c:pt>
                <c:pt idx="660">
                  <c:v>1990.4352353924201</c:v>
                </c:pt>
                <c:pt idx="661">
                  <c:v>1997.6580578863</c:v>
                </c:pt>
                <c:pt idx="662">
                  <c:v>2001.5210756322899</c:v>
                </c:pt>
                <c:pt idx="663">
                  <c:v>1994.1395859283</c:v>
                </c:pt>
                <c:pt idx="664">
                  <c:v>1995.3554612965499</c:v>
                </c:pt>
                <c:pt idx="665">
                  <c:v>1995.3516953227399</c:v>
                </c:pt>
                <c:pt idx="666">
                  <c:v>1994.3499774868301</c:v>
                </c:pt>
                <c:pt idx="667">
                  <c:v>2009.4495216093901</c:v>
                </c:pt>
                <c:pt idx="668">
                  <c:v>2003.9740779968599</c:v>
                </c:pt>
                <c:pt idx="669">
                  <c:v>1993.1931302899</c:v>
                </c:pt>
                <c:pt idx="670">
                  <c:v>1991.85432070769</c:v>
                </c:pt>
                <c:pt idx="671">
                  <c:v>1990.6960662066899</c:v>
                </c:pt>
                <c:pt idx="672">
                  <c:v>1994.24920068458</c:v>
                </c:pt>
                <c:pt idx="673">
                  <c:v>1999.33424187018</c:v>
                </c:pt>
                <c:pt idx="674">
                  <c:v>1988.4040420414001</c:v>
                </c:pt>
                <c:pt idx="675">
                  <c:v>1990.59273043638</c:v>
                </c:pt>
                <c:pt idx="676">
                  <c:v>1995.49543608114</c:v>
                </c:pt>
                <c:pt idx="677">
                  <c:v>1991.7086773352501</c:v>
                </c:pt>
                <c:pt idx="678">
                  <c:v>1996.1645660115701</c:v>
                </c:pt>
                <c:pt idx="679">
                  <c:v>1996.6846970023701</c:v>
                </c:pt>
                <c:pt idx="680">
                  <c:v>1988.68569551727</c:v>
                </c:pt>
                <c:pt idx="681">
                  <c:v>1990.0901729269499</c:v>
                </c:pt>
                <c:pt idx="682">
                  <c:v>1984.37219060243</c:v>
                </c:pt>
                <c:pt idx="683">
                  <c:v>1986.55541465328</c:v>
                </c:pt>
                <c:pt idx="684">
                  <c:v>1995.6164619715701</c:v>
                </c:pt>
                <c:pt idx="685">
                  <c:v>1991.38475104399</c:v>
                </c:pt>
                <c:pt idx="686">
                  <c:v>1982.12833611319</c:v>
                </c:pt>
                <c:pt idx="687">
                  <c:v>1987.26183114744</c:v>
                </c:pt>
                <c:pt idx="688">
                  <c:v>1985.0387565640001</c:v>
                </c:pt>
                <c:pt idx="689">
                  <c:v>1993.9539123956299</c:v>
                </c:pt>
                <c:pt idx="690">
                  <c:v>1999.4419153588201</c:v>
                </c:pt>
                <c:pt idx="691">
                  <c:v>1991.81893133176</c:v>
                </c:pt>
                <c:pt idx="692">
                  <c:v>1990.9390430866699</c:v>
                </c:pt>
                <c:pt idx="693">
                  <c:v>1995.86017843486</c:v>
                </c:pt>
                <c:pt idx="694">
                  <c:v>1992.98233394299</c:v>
                </c:pt>
                <c:pt idx="695">
                  <c:v>1998.48609216252</c:v>
                </c:pt>
                <c:pt idx="696">
                  <c:v>1997.97991849756</c:v>
                </c:pt>
                <c:pt idx="697">
                  <c:v>1991.06211552382</c:v>
                </c:pt>
                <c:pt idx="698">
                  <c:v>1993.66146651037</c:v>
                </c:pt>
                <c:pt idx="699">
                  <c:v>1992.36134431135</c:v>
                </c:pt>
                <c:pt idx="700">
                  <c:v>1991.18968839283</c:v>
                </c:pt>
                <c:pt idx="701">
                  <c:v>2003.2183856819199</c:v>
                </c:pt>
                <c:pt idx="702">
                  <c:v>2000.7135069062799</c:v>
                </c:pt>
                <c:pt idx="703">
                  <c:v>1998.13702682545</c:v>
                </c:pt>
                <c:pt idx="704">
                  <c:v>2000.3996621629999</c:v>
                </c:pt>
                <c:pt idx="705">
                  <c:v>2000.7554874781799</c:v>
                </c:pt>
                <c:pt idx="706">
                  <c:v>2007.8350342051599</c:v>
                </c:pt>
                <c:pt idx="707">
                  <c:v>2016.80866883985</c:v>
                </c:pt>
                <c:pt idx="708">
                  <c:v>2006.5070882667001</c:v>
                </c:pt>
                <c:pt idx="709">
                  <c:v>2005.6223766918199</c:v>
                </c:pt>
                <c:pt idx="710">
                  <c:v>2006.38301682118</c:v>
                </c:pt>
                <c:pt idx="711">
                  <c:v>1998.85867834278</c:v>
                </c:pt>
                <c:pt idx="712">
                  <c:v>2007.0780439691</c:v>
                </c:pt>
                <c:pt idx="713">
                  <c:v>2006.8885721622801</c:v>
                </c:pt>
                <c:pt idx="714">
                  <c:v>1996.9522163925701</c:v>
                </c:pt>
                <c:pt idx="715">
                  <c:v>1997.7101080293</c:v>
                </c:pt>
                <c:pt idx="716">
                  <c:v>1995.2428052405301</c:v>
                </c:pt>
                <c:pt idx="717">
                  <c:v>1995.2822663977699</c:v>
                </c:pt>
                <c:pt idx="718">
                  <c:v>2005.0069047617501</c:v>
                </c:pt>
                <c:pt idx="719">
                  <c:v>1996.68075140208</c:v>
                </c:pt>
                <c:pt idx="720">
                  <c:v>1992.5856202452701</c:v>
                </c:pt>
                <c:pt idx="721">
                  <c:v>1995.61466456071</c:v>
                </c:pt>
                <c:pt idx="722">
                  <c:v>1994.5734181226901</c:v>
                </c:pt>
                <c:pt idx="723">
                  <c:v>2001.3568535531399</c:v>
                </c:pt>
                <c:pt idx="724">
                  <c:v>2006.5099951299901</c:v>
                </c:pt>
                <c:pt idx="725">
                  <c:v>2001.4687998904501</c:v>
                </c:pt>
                <c:pt idx="726">
                  <c:v>2002.6779872621401</c:v>
                </c:pt>
                <c:pt idx="727">
                  <c:v>2003.8387316626799</c:v>
                </c:pt>
                <c:pt idx="728">
                  <c:v>2000.9733913847499</c:v>
                </c:pt>
                <c:pt idx="729">
                  <c:v>2009.7827882757899</c:v>
                </c:pt>
                <c:pt idx="730">
                  <c:v>2009.9249468819601</c:v>
                </c:pt>
                <c:pt idx="731">
                  <c:v>2000.3075800410099</c:v>
                </c:pt>
                <c:pt idx="732">
                  <c:v>2001.7768633564399</c:v>
                </c:pt>
                <c:pt idx="733">
                  <c:v>1999.13102383506</c:v>
                </c:pt>
                <c:pt idx="734">
                  <c:v>1996.40486030583</c:v>
                </c:pt>
                <c:pt idx="735">
                  <c:v>2005.29266988223</c:v>
                </c:pt>
                <c:pt idx="736">
                  <c:v>1998.23813433436</c:v>
                </c:pt>
                <c:pt idx="737">
                  <c:v>1992.0840769516101</c:v>
                </c:pt>
                <c:pt idx="738">
                  <c:v>1999.04010108531</c:v>
                </c:pt>
                <c:pt idx="739">
                  <c:v>1995.11730342795</c:v>
                </c:pt>
                <c:pt idx="740">
                  <c:v>1998.4531006121399</c:v>
                </c:pt>
                <c:pt idx="741">
                  <c:v>2009.73401235138</c:v>
                </c:pt>
                <c:pt idx="742">
                  <c:v>1997.47157647891</c:v>
                </c:pt>
                <c:pt idx="743">
                  <c:v>1996.46535464771</c:v>
                </c:pt>
                <c:pt idx="744">
                  <c:v>1996.4140746252499</c:v>
                </c:pt>
                <c:pt idx="745">
                  <c:v>1988.4057648103501</c:v>
                </c:pt>
                <c:pt idx="746">
                  <c:v>1996.12206751186</c:v>
                </c:pt>
                <c:pt idx="747">
                  <c:v>2000.8858198853</c:v>
                </c:pt>
                <c:pt idx="748">
                  <c:v>1994.2233746404399</c:v>
                </c:pt>
                <c:pt idx="749">
                  <c:v>1997.1205636150401</c:v>
                </c:pt>
                <c:pt idx="750">
                  <c:v>1997.387180599</c:v>
                </c:pt>
                <c:pt idx="751">
                  <c:v>1999.41895724297</c:v>
                </c:pt>
                <c:pt idx="752">
                  <c:v>2013.7345161737401</c:v>
                </c:pt>
                <c:pt idx="753">
                  <c:v>2010.1420785985099</c:v>
                </c:pt>
                <c:pt idx="754">
                  <c:v>2002.82727231127</c:v>
                </c:pt>
                <c:pt idx="755">
                  <c:v>2002.1345308668299</c:v>
                </c:pt>
                <c:pt idx="756">
                  <c:v>2003.87997528042</c:v>
                </c:pt>
                <c:pt idx="757">
                  <c:v>2010.76142966938</c:v>
                </c:pt>
                <c:pt idx="758">
                  <c:v>2019.28256165264</c:v>
                </c:pt>
                <c:pt idx="759">
                  <c:v>2006.2760411193799</c:v>
                </c:pt>
                <c:pt idx="760">
                  <c:v>2004.9797402956899</c:v>
                </c:pt>
                <c:pt idx="761">
                  <c:v>2004.7443072680901</c:v>
                </c:pt>
                <c:pt idx="762">
                  <c:v>2001.9044468411701</c:v>
                </c:pt>
                <c:pt idx="763">
                  <c:v>2011.4896905179</c:v>
                </c:pt>
                <c:pt idx="764">
                  <c:v>2015.29735003531</c:v>
                </c:pt>
                <c:pt idx="765">
                  <c:v>2006.19778370893</c:v>
                </c:pt>
                <c:pt idx="766">
                  <c:v>2008.31337272679</c:v>
                </c:pt>
                <c:pt idx="767">
                  <c:v>2005.25715178361</c:v>
                </c:pt>
                <c:pt idx="768">
                  <c:v>2007.9289328206901</c:v>
                </c:pt>
                <c:pt idx="769">
                  <c:v>2016.1458698993599</c:v>
                </c:pt>
                <c:pt idx="770">
                  <c:v>2009.8374517611901</c:v>
                </c:pt>
                <c:pt idx="771">
                  <c:v>1998.5250480081099</c:v>
                </c:pt>
                <c:pt idx="772">
                  <c:v>1996.2947363063099</c:v>
                </c:pt>
                <c:pt idx="773">
                  <c:v>1989.5812268416</c:v>
                </c:pt>
                <c:pt idx="774">
                  <c:v>1993.5994109374601</c:v>
                </c:pt>
                <c:pt idx="775">
                  <c:v>1998.0112079207499</c:v>
                </c:pt>
                <c:pt idx="776">
                  <c:v>1987.2294768996401</c:v>
                </c:pt>
                <c:pt idx="777">
                  <c:v>1984.5457102554301</c:v>
                </c:pt>
                <c:pt idx="778">
                  <c:v>1986.14032696821</c:v>
                </c:pt>
                <c:pt idx="779">
                  <c:v>1985.47325192382</c:v>
                </c:pt>
                <c:pt idx="780">
                  <c:v>1997.4575681838</c:v>
                </c:pt>
                <c:pt idx="781">
                  <c:v>1998.6566523937299</c:v>
                </c:pt>
                <c:pt idx="782">
                  <c:v>1989.3549868979901</c:v>
                </c:pt>
                <c:pt idx="783">
                  <c:v>1995.4461900741901</c:v>
                </c:pt>
                <c:pt idx="784">
                  <c:v>1991.09246977303</c:v>
                </c:pt>
                <c:pt idx="785">
                  <c:v>1991.3202427707299</c:v>
                </c:pt>
                <c:pt idx="786">
                  <c:v>2001.87068614486</c:v>
                </c:pt>
                <c:pt idx="787">
                  <c:v>1997.4692850548499</c:v>
                </c:pt>
                <c:pt idx="788">
                  <c:v>1992.67071732769</c:v>
                </c:pt>
                <c:pt idx="789">
                  <c:v>1994.6200330224799</c:v>
                </c:pt>
                <c:pt idx="790">
                  <c:v>1987.67551148403</c:v>
                </c:pt>
                <c:pt idx="791">
                  <c:v>1990.0475124776799</c:v>
                </c:pt>
                <c:pt idx="792">
                  <c:v>1999.0965479044901</c:v>
                </c:pt>
                <c:pt idx="793">
                  <c:v>1990.9218261527701</c:v>
                </c:pt>
                <c:pt idx="794">
                  <c:v>1989.43350137435</c:v>
                </c:pt>
                <c:pt idx="795">
                  <c:v>1988.52461992345</c:v>
                </c:pt>
                <c:pt idx="796">
                  <c:v>1986.54259363243</c:v>
                </c:pt>
                <c:pt idx="797">
                  <c:v>1996.6808256105601</c:v>
                </c:pt>
                <c:pt idx="798">
                  <c:v>2004.0962188962801</c:v>
                </c:pt>
                <c:pt idx="799">
                  <c:v>1994.9023204861701</c:v>
                </c:pt>
                <c:pt idx="800">
                  <c:v>1992.8353985430399</c:v>
                </c:pt>
                <c:pt idx="801">
                  <c:v>1990.32239733857</c:v>
                </c:pt>
                <c:pt idx="802">
                  <c:v>1991.7242819640901</c:v>
                </c:pt>
                <c:pt idx="803">
                  <c:v>2001.9333938377599</c:v>
                </c:pt>
                <c:pt idx="804">
                  <c:v>1996.5538504526701</c:v>
                </c:pt>
                <c:pt idx="805">
                  <c:v>1993.0173095068601</c:v>
                </c:pt>
                <c:pt idx="806">
                  <c:v>1991.9390978495501</c:v>
                </c:pt>
                <c:pt idx="807">
                  <c:v>1994.9704999646999</c:v>
                </c:pt>
                <c:pt idx="808">
                  <c:v>1998.7978191751499</c:v>
                </c:pt>
                <c:pt idx="809">
                  <c:v>2006.4698575165201</c:v>
                </c:pt>
                <c:pt idx="810">
                  <c:v>1999.49452610614</c:v>
                </c:pt>
                <c:pt idx="811">
                  <c:v>2000.8823649625599</c:v>
                </c:pt>
                <c:pt idx="812">
                  <c:v>1999.11929270736</c:v>
                </c:pt>
                <c:pt idx="813">
                  <c:v>1998.56837072897</c:v>
                </c:pt>
                <c:pt idx="814">
                  <c:v>2001.7796853674199</c:v>
                </c:pt>
                <c:pt idx="815">
                  <c:v>2007.2152249660801</c:v>
                </c:pt>
                <c:pt idx="816">
                  <c:v>1999.2118406278701</c:v>
                </c:pt>
                <c:pt idx="817">
                  <c:v>2001.4082759712701</c:v>
                </c:pt>
                <c:pt idx="818">
                  <c:v>1996.2510895943401</c:v>
                </c:pt>
                <c:pt idx="819">
                  <c:v>1991.9126298307499</c:v>
                </c:pt>
                <c:pt idx="820">
                  <c:v>1999.78159752958</c:v>
                </c:pt>
                <c:pt idx="821">
                  <c:v>1997.0364870400001</c:v>
                </c:pt>
                <c:pt idx="822">
                  <c:v>1987.98986699686</c:v>
                </c:pt>
                <c:pt idx="823">
                  <c:v>1987.5642449269999</c:v>
                </c:pt>
                <c:pt idx="824">
                  <c:v>1985.0026731697601</c:v>
                </c:pt>
                <c:pt idx="825">
                  <c:v>1991.7262608109199</c:v>
                </c:pt>
                <c:pt idx="826">
                  <c:v>2001.1353127544301</c:v>
                </c:pt>
                <c:pt idx="827">
                  <c:v>1995.32734394982</c:v>
                </c:pt>
                <c:pt idx="828">
                  <c:v>1992.45398975329</c:v>
                </c:pt>
                <c:pt idx="829">
                  <c:v>1996.62433945419</c:v>
                </c:pt>
                <c:pt idx="830">
                  <c:v>1998.26208516626</c:v>
                </c:pt>
                <c:pt idx="831">
                  <c:v>2003.3729750581999</c:v>
                </c:pt>
                <c:pt idx="832">
                  <c:v>2003.5774149850599</c:v>
                </c:pt>
                <c:pt idx="833">
                  <c:v>1996.9744870182501</c:v>
                </c:pt>
                <c:pt idx="834">
                  <c:v>1999.8759750214699</c:v>
                </c:pt>
                <c:pt idx="835">
                  <c:v>2000.72243763811</c:v>
                </c:pt>
                <c:pt idx="836">
                  <c:v>2001.5395432734001</c:v>
                </c:pt>
                <c:pt idx="837">
                  <c:v>2010.77902511102</c:v>
                </c:pt>
                <c:pt idx="838">
                  <c:v>2004.4630102726801</c:v>
                </c:pt>
                <c:pt idx="839">
                  <c:v>2001.1338046567</c:v>
                </c:pt>
                <c:pt idx="840">
                  <c:v>1999.23979630293</c:v>
                </c:pt>
                <c:pt idx="841">
                  <c:v>1993.8705128950201</c:v>
                </c:pt>
                <c:pt idx="842">
                  <c:v>1996.4229939909601</c:v>
                </c:pt>
                <c:pt idx="843">
                  <c:v>2001.9138444937</c:v>
                </c:pt>
                <c:pt idx="844">
                  <c:v>1992.1998077043399</c:v>
                </c:pt>
                <c:pt idx="845">
                  <c:v>1990.4123490694501</c:v>
                </c:pt>
                <c:pt idx="846">
                  <c:v>1991.8960815239</c:v>
                </c:pt>
                <c:pt idx="847">
                  <c:v>1990.0523471173699</c:v>
                </c:pt>
                <c:pt idx="848">
                  <c:v>1995.6241084851299</c:v>
                </c:pt>
                <c:pt idx="849">
                  <c:v>1999.1487720765699</c:v>
                </c:pt>
                <c:pt idx="850">
                  <c:v>1991.58206574822</c:v>
                </c:pt>
                <c:pt idx="851">
                  <c:v>1993.3989949371301</c:v>
                </c:pt>
                <c:pt idx="852">
                  <c:v>1991.94297717417</c:v>
                </c:pt>
                <c:pt idx="853">
                  <c:v>1986.49020802921</c:v>
                </c:pt>
                <c:pt idx="854">
                  <c:v>1996.70840687232</c:v>
                </c:pt>
                <c:pt idx="855">
                  <c:v>1994.9676971011299</c:v>
                </c:pt>
                <c:pt idx="856">
                  <c:v>1989.83372356942</c:v>
                </c:pt>
                <c:pt idx="857">
                  <c:v>1988.3870091318299</c:v>
                </c:pt>
                <c:pt idx="858">
                  <c:v>1983.03426376073</c:v>
                </c:pt>
                <c:pt idx="859">
                  <c:v>1987.6364192434801</c:v>
                </c:pt>
                <c:pt idx="860">
                  <c:v>1996.5042633952301</c:v>
                </c:pt>
                <c:pt idx="861">
                  <c:v>1984.5342030245599</c:v>
                </c:pt>
                <c:pt idx="862">
                  <c:v>1979.5099386243501</c:v>
                </c:pt>
                <c:pt idx="863">
                  <c:v>1979.26072074434</c:v>
                </c:pt>
                <c:pt idx="864">
                  <c:v>1980.28094271951</c:v>
                </c:pt>
                <c:pt idx="865">
                  <c:v>1988.2784179421999</c:v>
                </c:pt>
                <c:pt idx="866">
                  <c:v>1990.88249682067</c:v>
                </c:pt>
                <c:pt idx="867">
                  <c:v>1983.36055316069</c:v>
                </c:pt>
                <c:pt idx="868">
                  <c:v>1986.7266120755601</c:v>
                </c:pt>
                <c:pt idx="869">
                  <c:v>1988.4919557185899</c:v>
                </c:pt>
                <c:pt idx="870">
                  <c:v>1986.86957946814</c:v>
                </c:pt>
                <c:pt idx="871">
                  <c:v>1993.8751371936301</c:v>
                </c:pt>
                <c:pt idx="872">
                  <c:v>1989.9927388247399</c:v>
                </c:pt>
                <c:pt idx="873">
                  <c:v>1988.2957992199499</c:v>
                </c:pt>
                <c:pt idx="874">
                  <c:v>1990.8175437022201</c:v>
                </c:pt>
                <c:pt idx="875">
                  <c:v>1990.8726070616001</c:v>
                </c:pt>
                <c:pt idx="876">
                  <c:v>1992.52342283185</c:v>
                </c:pt>
                <c:pt idx="877">
                  <c:v>2000.6969666367199</c:v>
                </c:pt>
                <c:pt idx="878">
                  <c:v>1991.7173340325101</c:v>
                </c:pt>
                <c:pt idx="879">
                  <c:v>1989.8233206893101</c:v>
                </c:pt>
                <c:pt idx="880">
                  <c:v>1987.6562291584</c:v>
                </c:pt>
                <c:pt idx="881">
                  <c:v>1983.48213746081</c:v>
                </c:pt>
                <c:pt idx="882">
                  <c:v>1988.21951715825</c:v>
                </c:pt>
                <c:pt idx="883">
                  <c:v>1990.9305555671399</c:v>
                </c:pt>
                <c:pt idx="884">
                  <c:v>1984.07464730435</c:v>
                </c:pt>
                <c:pt idx="885">
                  <c:v>1987.4675180050799</c:v>
                </c:pt>
                <c:pt idx="886">
                  <c:v>1989.0934864951901</c:v>
                </c:pt>
                <c:pt idx="887">
                  <c:v>1991.22234348501</c:v>
                </c:pt>
                <c:pt idx="888">
                  <c:v>1999.5709028496201</c:v>
                </c:pt>
                <c:pt idx="889">
                  <c:v>1999.48758446944</c:v>
                </c:pt>
                <c:pt idx="890">
                  <c:v>1997.8417870670801</c:v>
                </c:pt>
                <c:pt idx="891">
                  <c:v>1998.49443477504</c:v>
                </c:pt>
                <c:pt idx="892">
                  <c:v>1995.79062946096</c:v>
                </c:pt>
                <c:pt idx="893">
                  <c:v>1998.3631697998401</c:v>
                </c:pt>
                <c:pt idx="894">
                  <c:v>2005.0403601231701</c:v>
                </c:pt>
                <c:pt idx="895">
                  <c:v>1999.30089048681</c:v>
                </c:pt>
                <c:pt idx="896">
                  <c:v>1996.77142344966</c:v>
                </c:pt>
                <c:pt idx="897">
                  <c:v>1995.8794787352399</c:v>
                </c:pt>
                <c:pt idx="898">
                  <c:v>1994.7069163691399</c:v>
                </c:pt>
                <c:pt idx="899">
                  <c:v>2005.1695623590099</c:v>
                </c:pt>
                <c:pt idx="900">
                  <c:v>2008.31220236538</c:v>
                </c:pt>
                <c:pt idx="901">
                  <c:v>1998.93827720528</c:v>
                </c:pt>
                <c:pt idx="902">
                  <c:v>2000.28100168633</c:v>
                </c:pt>
                <c:pt idx="903">
                  <c:v>1999.28639248581</c:v>
                </c:pt>
                <c:pt idx="904">
                  <c:v>2000.53426130254</c:v>
                </c:pt>
                <c:pt idx="905">
                  <c:v>2010.7994352267201</c:v>
                </c:pt>
                <c:pt idx="906">
                  <c:v>2005.3720626167001</c:v>
                </c:pt>
                <c:pt idx="907">
                  <c:v>2000.8383687903399</c:v>
                </c:pt>
                <c:pt idx="908">
                  <c:v>2003.11111678618</c:v>
                </c:pt>
                <c:pt idx="909">
                  <c:v>2002.29099195149</c:v>
                </c:pt>
                <c:pt idx="910">
                  <c:v>2006.5121624323001</c:v>
                </c:pt>
                <c:pt idx="911">
                  <c:v>2014.33997562936</c:v>
                </c:pt>
                <c:pt idx="912">
                  <c:v>2004.65098012302</c:v>
                </c:pt>
                <c:pt idx="913">
                  <c:v>1999.60792742853</c:v>
                </c:pt>
                <c:pt idx="914">
                  <c:v>2001.0325712873801</c:v>
                </c:pt>
                <c:pt idx="915">
                  <c:v>1998.82870165292</c:v>
                </c:pt>
                <c:pt idx="916">
                  <c:v>2004.8742268773899</c:v>
                </c:pt>
                <c:pt idx="917">
                  <c:v>2008.45625851614</c:v>
                </c:pt>
                <c:pt idx="918">
                  <c:v>1996.1386460723299</c:v>
                </c:pt>
                <c:pt idx="919">
                  <c:v>1996.24086715405</c:v>
                </c:pt>
                <c:pt idx="920">
                  <c:v>1997.14630402492</c:v>
                </c:pt>
                <c:pt idx="921">
                  <c:v>1994.46762785858</c:v>
                </c:pt>
                <c:pt idx="922">
                  <c:v>2003.59766635646</c:v>
                </c:pt>
                <c:pt idx="923">
                  <c:v>1999.1681892312799</c:v>
                </c:pt>
                <c:pt idx="924">
                  <c:v>1991.9345996486099</c:v>
                </c:pt>
                <c:pt idx="925">
                  <c:v>1994.76597384057</c:v>
                </c:pt>
                <c:pt idx="926">
                  <c:v>1995.56094336828</c:v>
                </c:pt>
                <c:pt idx="927">
                  <c:v>1999.58842348547</c:v>
                </c:pt>
                <c:pt idx="928">
                  <c:v>2006.54830214296</c:v>
                </c:pt>
                <c:pt idx="929">
                  <c:v>1997.0327549139099</c:v>
                </c:pt>
                <c:pt idx="930">
                  <c:v>1997.99350598823</c:v>
                </c:pt>
                <c:pt idx="931">
                  <c:v>2001.573450763</c:v>
                </c:pt>
                <c:pt idx="932">
                  <c:v>2001.1227423999701</c:v>
                </c:pt>
                <c:pt idx="933">
                  <c:v>2007.65121905456</c:v>
                </c:pt>
                <c:pt idx="934">
                  <c:v>2012.79448449396</c:v>
                </c:pt>
                <c:pt idx="935">
                  <c:v>2008.8456570916301</c:v>
                </c:pt>
                <c:pt idx="936">
                  <c:v>2013.7954430565301</c:v>
                </c:pt>
                <c:pt idx="937">
                  <c:v>2011.24503983297</c:v>
                </c:pt>
                <c:pt idx="938">
                  <c:v>2006.6290161884799</c:v>
                </c:pt>
                <c:pt idx="939">
                  <c:v>2013.3507662121899</c:v>
                </c:pt>
                <c:pt idx="940">
                  <c:v>2010.13796733908</c:v>
                </c:pt>
                <c:pt idx="941">
                  <c:v>2003.8024127695901</c:v>
                </c:pt>
                <c:pt idx="942">
                  <c:v>2003.9940390527299</c:v>
                </c:pt>
                <c:pt idx="943">
                  <c:v>1999.2283412561401</c:v>
                </c:pt>
                <c:pt idx="944">
                  <c:v>2006.03439190265</c:v>
                </c:pt>
                <c:pt idx="945">
                  <c:v>2018.8536263575299</c:v>
                </c:pt>
                <c:pt idx="946">
                  <c:v>2010.7025381672699</c:v>
                </c:pt>
                <c:pt idx="947">
                  <c:v>2009.0324481170401</c:v>
                </c:pt>
                <c:pt idx="948">
                  <c:v>2010.90549460331</c:v>
                </c:pt>
                <c:pt idx="949">
                  <c:v>2006.5900591957</c:v>
                </c:pt>
                <c:pt idx="950">
                  <c:v>2017.44035061869</c:v>
                </c:pt>
                <c:pt idx="951">
                  <c:v>2018.1058557410299</c:v>
                </c:pt>
                <c:pt idx="952">
                  <c:v>2007.0798179502101</c:v>
                </c:pt>
                <c:pt idx="953">
                  <c:v>2010.6854236270401</c:v>
                </c:pt>
                <c:pt idx="954">
                  <c:v>2012.8819297604</c:v>
                </c:pt>
                <c:pt idx="955">
                  <c:v>2012.1589990529201</c:v>
                </c:pt>
                <c:pt idx="956">
                  <c:v>2026.5740176496799</c:v>
                </c:pt>
                <c:pt idx="957">
                  <c:v>2026.04644022656</c:v>
                </c:pt>
                <c:pt idx="958">
                  <c:v>2021.32619311095</c:v>
                </c:pt>
                <c:pt idx="959">
                  <c:v>2028.6174505491001</c:v>
                </c:pt>
                <c:pt idx="960">
                  <c:v>2030.12633994357</c:v>
                </c:pt>
                <c:pt idx="961">
                  <c:v>2036.4636902289501</c:v>
                </c:pt>
                <c:pt idx="962">
                  <c:v>2043.22067115859</c:v>
                </c:pt>
                <c:pt idx="963">
                  <c:v>2034.21758749491</c:v>
                </c:pt>
                <c:pt idx="964">
                  <c:v>2026.45331276603</c:v>
                </c:pt>
                <c:pt idx="965">
                  <c:v>2027.1341073819899</c:v>
                </c:pt>
                <c:pt idx="966">
                  <c:v>2020.93806770673</c:v>
                </c:pt>
                <c:pt idx="967">
                  <c:v>2027.59103281478</c:v>
                </c:pt>
                <c:pt idx="968">
                  <c:v>2023.25218355724</c:v>
                </c:pt>
                <c:pt idx="969">
                  <c:v>2011.8280042548799</c:v>
                </c:pt>
                <c:pt idx="970">
                  <c:v>2011.6650614892601</c:v>
                </c:pt>
                <c:pt idx="971">
                  <c:v>2014.0479391455899</c:v>
                </c:pt>
                <c:pt idx="972">
                  <c:v>2016.5927916692101</c:v>
                </c:pt>
                <c:pt idx="973">
                  <c:v>2022.97270165075</c:v>
                </c:pt>
                <c:pt idx="974">
                  <c:v>2015.1118997461699</c:v>
                </c:pt>
                <c:pt idx="975">
                  <c:v>2010.8812887987301</c:v>
                </c:pt>
                <c:pt idx="976">
                  <c:v>2013.97396824629</c:v>
                </c:pt>
                <c:pt idx="977">
                  <c:v>2007.0285802334899</c:v>
                </c:pt>
                <c:pt idx="978">
                  <c:v>2007.7355967450601</c:v>
                </c:pt>
                <c:pt idx="979">
                  <c:v>2008.47839023387</c:v>
                </c:pt>
                <c:pt idx="980">
                  <c:v>1998.39972469708</c:v>
                </c:pt>
                <c:pt idx="981">
                  <c:v>1996.75017864611</c:v>
                </c:pt>
                <c:pt idx="982">
                  <c:v>1993.51951010731</c:v>
                </c:pt>
                <c:pt idx="983">
                  <c:v>1991.399297422</c:v>
                </c:pt>
                <c:pt idx="984">
                  <c:v>2001.51368038447</c:v>
                </c:pt>
                <c:pt idx="985">
                  <c:v>2007.0820983185699</c:v>
                </c:pt>
                <c:pt idx="986">
                  <c:v>2002.5483942136</c:v>
                </c:pt>
                <c:pt idx="987">
                  <c:v>2004.6891772513</c:v>
                </c:pt>
                <c:pt idx="988">
                  <c:v>2000.6989311899999</c:v>
                </c:pt>
                <c:pt idx="989">
                  <c:v>1998.55646233886</c:v>
                </c:pt>
                <c:pt idx="990">
                  <c:v>2003.3163105322101</c:v>
                </c:pt>
                <c:pt idx="991">
                  <c:v>2000.28300109782</c:v>
                </c:pt>
                <c:pt idx="992">
                  <c:v>1987.43655543881</c:v>
                </c:pt>
                <c:pt idx="993">
                  <c:v>1983.69344572051</c:v>
                </c:pt>
                <c:pt idx="994">
                  <c:v>1980.0002981535299</c:v>
                </c:pt>
                <c:pt idx="995">
                  <c:v>1986.09435986007</c:v>
                </c:pt>
                <c:pt idx="996">
                  <c:v>1994.44614140875</c:v>
                </c:pt>
                <c:pt idx="997">
                  <c:v>1988.6799816563801</c:v>
                </c:pt>
                <c:pt idx="998">
                  <c:v>1981.94684294748</c:v>
                </c:pt>
                <c:pt idx="999">
                  <c:v>1982.35573971397</c:v>
                </c:pt>
                <c:pt idx="1000">
                  <c:v>1983.32884332921</c:v>
                </c:pt>
                <c:pt idx="1001">
                  <c:v>1991.9647177373899</c:v>
                </c:pt>
                <c:pt idx="1002">
                  <c:v>1994.8728322101399</c:v>
                </c:pt>
                <c:pt idx="1003">
                  <c:v>1988.24752807253</c:v>
                </c:pt>
                <c:pt idx="1004">
                  <c:v>1989.77970507038</c:v>
                </c:pt>
                <c:pt idx="1005">
                  <c:v>1991.2710254619101</c:v>
                </c:pt>
                <c:pt idx="1006">
                  <c:v>1992.95613512212</c:v>
                </c:pt>
                <c:pt idx="1007">
                  <c:v>2001.8527094767801</c:v>
                </c:pt>
                <c:pt idx="1008">
                  <c:v>2000.21854622466</c:v>
                </c:pt>
                <c:pt idx="1009">
                  <c:v>1996.3462320562501</c:v>
                </c:pt>
                <c:pt idx="1010">
                  <c:v>1998.8136235648001</c:v>
                </c:pt>
                <c:pt idx="1011">
                  <c:v>1994.72925539737</c:v>
                </c:pt>
                <c:pt idx="1012">
                  <c:v>1998.5054775214601</c:v>
                </c:pt>
                <c:pt idx="1013">
                  <c:v>2005.58656422533</c:v>
                </c:pt>
                <c:pt idx="1014">
                  <c:v>1995.57905374904</c:v>
                </c:pt>
                <c:pt idx="1015">
                  <c:v>1995.27837034912</c:v>
                </c:pt>
                <c:pt idx="1016">
                  <c:v>1993.3132260043101</c:v>
                </c:pt>
                <c:pt idx="1017">
                  <c:v>1992.83530727417</c:v>
                </c:pt>
                <c:pt idx="1018">
                  <c:v>2004.78886050046</c:v>
                </c:pt>
                <c:pt idx="1019">
                  <c:v>2008.71216633007</c:v>
                </c:pt>
                <c:pt idx="1020">
                  <c:v>2003.9541006940799</c:v>
                </c:pt>
                <c:pt idx="1021">
                  <c:v>2004.0826586043499</c:v>
                </c:pt>
                <c:pt idx="1022">
                  <c:v>1999.8145201919899</c:v>
                </c:pt>
                <c:pt idx="1023">
                  <c:v>2001.2198174027101</c:v>
                </c:pt>
                <c:pt idx="1024">
                  <c:v>2008.46909391597</c:v>
                </c:pt>
                <c:pt idx="1025">
                  <c:v>2003.12568192087</c:v>
                </c:pt>
                <c:pt idx="1026">
                  <c:v>1995.42135108756</c:v>
                </c:pt>
                <c:pt idx="1027">
                  <c:v>1997.1673949204601</c:v>
                </c:pt>
                <c:pt idx="1028">
                  <c:v>1995.4379368657501</c:v>
                </c:pt>
                <c:pt idx="1029">
                  <c:v>2000.69886404575</c:v>
                </c:pt>
                <c:pt idx="1030">
                  <c:v>2006.0345603671201</c:v>
                </c:pt>
                <c:pt idx="1031">
                  <c:v>1997.65264138917</c:v>
                </c:pt>
                <c:pt idx="1032">
                  <c:v>1997.34901755325</c:v>
                </c:pt>
                <c:pt idx="1033">
                  <c:v>2000.0463176415301</c:v>
                </c:pt>
                <c:pt idx="1034">
                  <c:v>1998.0651731124899</c:v>
                </c:pt>
                <c:pt idx="1035">
                  <c:v>2003.4704225125499</c:v>
                </c:pt>
                <c:pt idx="1036">
                  <c:v>2006.4069287969101</c:v>
                </c:pt>
                <c:pt idx="1037">
                  <c:v>2000.5340738436601</c:v>
                </c:pt>
                <c:pt idx="1038">
                  <c:v>2003.4138664432101</c:v>
                </c:pt>
                <c:pt idx="1039">
                  <c:v>2000.3166896616599</c:v>
                </c:pt>
                <c:pt idx="1040">
                  <c:v>2001.05326937677</c:v>
                </c:pt>
                <c:pt idx="1041">
                  <c:v>2005.49824920012</c:v>
                </c:pt>
                <c:pt idx="1042">
                  <c:v>2006.0238608613499</c:v>
                </c:pt>
                <c:pt idx="1043">
                  <c:v>1998.6728132832</c:v>
                </c:pt>
                <c:pt idx="1044">
                  <c:v>2000.8703979004399</c:v>
                </c:pt>
                <c:pt idx="1045">
                  <c:v>1995.2966222602299</c:v>
                </c:pt>
                <c:pt idx="1046">
                  <c:v>1997.20757809561</c:v>
                </c:pt>
                <c:pt idx="1047">
                  <c:v>2002.01509294927</c:v>
                </c:pt>
                <c:pt idx="1048">
                  <c:v>1995.5808647312499</c:v>
                </c:pt>
                <c:pt idx="1049">
                  <c:v>1988.58173918651</c:v>
                </c:pt>
                <c:pt idx="1050">
                  <c:v>1988.8947301421299</c:v>
                </c:pt>
                <c:pt idx="1051">
                  <c:v>1980.35174146895</c:v>
                </c:pt>
                <c:pt idx="1052">
                  <c:v>1985.8350268136601</c:v>
                </c:pt>
                <c:pt idx="1053">
                  <c:v>1990.6407232592201</c:v>
                </c:pt>
                <c:pt idx="1054">
                  <c:v>1978.9964886939399</c:v>
                </c:pt>
                <c:pt idx="1055">
                  <c:v>1977.1071524456099</c:v>
                </c:pt>
                <c:pt idx="1056">
                  <c:v>1979.2897177930599</c:v>
                </c:pt>
                <c:pt idx="1057">
                  <c:v>1976.30758156868</c:v>
                </c:pt>
                <c:pt idx="1058">
                  <c:v>1987.0585233035299</c:v>
                </c:pt>
                <c:pt idx="1059">
                  <c:v>1987.0468625173601</c:v>
                </c:pt>
                <c:pt idx="1060">
                  <c:v>1978.5613536757401</c:v>
                </c:pt>
                <c:pt idx="1061">
                  <c:v>1985.1842280088199</c:v>
                </c:pt>
                <c:pt idx="1062">
                  <c:v>1988.2975060031899</c:v>
                </c:pt>
                <c:pt idx="1063">
                  <c:v>1989.5383499934601</c:v>
                </c:pt>
                <c:pt idx="1064">
                  <c:v>2000.60289935687</c:v>
                </c:pt>
                <c:pt idx="1065">
                  <c:v>1994.1470605387899</c:v>
                </c:pt>
                <c:pt idx="1066">
                  <c:v>1990.3684107818799</c:v>
                </c:pt>
                <c:pt idx="1067">
                  <c:v>1990.1121699386699</c:v>
                </c:pt>
                <c:pt idx="1068">
                  <c:v>1987.46205556772</c:v>
                </c:pt>
                <c:pt idx="1069">
                  <c:v>1995.2130051956401</c:v>
                </c:pt>
                <c:pt idx="1070">
                  <c:v>1996.7295570624799</c:v>
                </c:pt>
                <c:pt idx="1071">
                  <c:v>1989.2500879183899</c:v>
                </c:pt>
                <c:pt idx="1072">
                  <c:v>1988.5376687232099</c:v>
                </c:pt>
                <c:pt idx="1073">
                  <c:v>1988.4052960772799</c:v>
                </c:pt>
                <c:pt idx="1074">
                  <c:v>1990.4590432084799</c:v>
                </c:pt>
                <c:pt idx="1075">
                  <c:v>1998.7918514344601</c:v>
                </c:pt>
                <c:pt idx="1076">
                  <c:v>1993.3387952665701</c:v>
                </c:pt>
                <c:pt idx="1077">
                  <c:v>1991.30518575272</c:v>
                </c:pt>
                <c:pt idx="1078">
                  <c:v>1990.9226246144499</c:v>
                </c:pt>
                <c:pt idx="1079">
                  <c:v>1988.1672390700601</c:v>
                </c:pt>
                <c:pt idx="1080">
                  <c:v>1989.9555525256201</c:v>
                </c:pt>
                <c:pt idx="1081">
                  <c:v>1996.45994488361</c:v>
                </c:pt>
                <c:pt idx="1082">
                  <c:v>1989.55106567909</c:v>
                </c:pt>
                <c:pt idx="1083">
                  <c:v>1986.3627621896501</c:v>
                </c:pt>
                <c:pt idx="1084">
                  <c:v>1986.28287406762</c:v>
                </c:pt>
                <c:pt idx="1085">
                  <c:v>1983.19482966072</c:v>
                </c:pt>
                <c:pt idx="1086">
                  <c:v>1990.9839353842499</c:v>
                </c:pt>
                <c:pt idx="1087">
                  <c:v>1995.3173040025399</c:v>
                </c:pt>
                <c:pt idx="1088">
                  <c:v>1985.74621017556</c:v>
                </c:pt>
                <c:pt idx="1089">
                  <c:v>1986.5281455997699</c:v>
                </c:pt>
                <c:pt idx="1090">
                  <c:v>1984.1957471999301</c:v>
                </c:pt>
                <c:pt idx="1091">
                  <c:v>1982.5802415462899</c:v>
                </c:pt>
                <c:pt idx="1092">
                  <c:v>1991.23613517326</c:v>
                </c:pt>
                <c:pt idx="1093">
                  <c:v>1989.3681603612799</c:v>
                </c:pt>
                <c:pt idx="1094">
                  <c:v>1983.1628623556001</c:v>
                </c:pt>
                <c:pt idx="1095">
                  <c:v>1988.7304621396599</c:v>
                </c:pt>
                <c:pt idx="1096">
                  <c:v>1989.03853646436</c:v>
                </c:pt>
                <c:pt idx="1097">
                  <c:v>1996.4130147681101</c:v>
                </c:pt>
                <c:pt idx="1098">
                  <c:v>2007.35887062696</c:v>
                </c:pt>
                <c:pt idx="1099">
                  <c:v>2003.70457159183</c:v>
                </c:pt>
                <c:pt idx="1100">
                  <c:v>2001.6941711061299</c:v>
                </c:pt>
                <c:pt idx="1101">
                  <c:v>2003.1611502690801</c:v>
                </c:pt>
                <c:pt idx="1102">
                  <c:v>1999.03571277878</c:v>
                </c:pt>
                <c:pt idx="1103">
                  <c:v>2000.5443099044001</c:v>
                </c:pt>
                <c:pt idx="1104">
                  <c:v>2001.8500766014099</c:v>
                </c:pt>
                <c:pt idx="1105">
                  <c:v>1989.5859007219001</c:v>
                </c:pt>
                <c:pt idx="1106">
                  <c:v>1989.6443225409801</c:v>
                </c:pt>
                <c:pt idx="1107">
                  <c:v>1992.10062394381</c:v>
                </c:pt>
                <c:pt idx="1108">
                  <c:v>1992.68996744527</c:v>
                </c:pt>
                <c:pt idx="1109">
                  <c:v>2000.78259004394</c:v>
                </c:pt>
                <c:pt idx="1110">
                  <c:v>2003.2447734346199</c:v>
                </c:pt>
                <c:pt idx="1111">
                  <c:v>1994.97725301439</c:v>
                </c:pt>
                <c:pt idx="1112">
                  <c:v>1999.89565986558</c:v>
                </c:pt>
                <c:pt idx="1113">
                  <c:v>1991.4872069779401</c:v>
                </c:pt>
                <c:pt idx="1114">
                  <c:v>1989.0668623255899</c:v>
                </c:pt>
                <c:pt idx="1115">
                  <c:v>1992.1708329803701</c:v>
                </c:pt>
                <c:pt idx="1116">
                  <c:v>1982.3646728871499</c:v>
                </c:pt>
                <c:pt idx="1117">
                  <c:v>1976.43729658456</c:v>
                </c:pt>
                <c:pt idx="1118">
                  <c:v>1978.25179764513</c:v>
                </c:pt>
                <c:pt idx="1119">
                  <c:v>1973.2370562634201</c:v>
                </c:pt>
                <c:pt idx="1120">
                  <c:v>1980.9222584643801</c:v>
                </c:pt>
                <c:pt idx="1121">
                  <c:v>1987.4717838684501</c:v>
                </c:pt>
                <c:pt idx="1122">
                  <c:v>1979.2896045662901</c:v>
                </c:pt>
                <c:pt idx="1123">
                  <c:v>1979.8596089391899</c:v>
                </c:pt>
                <c:pt idx="1124">
                  <c:v>1976.35549249016</c:v>
                </c:pt>
                <c:pt idx="1125">
                  <c:v>1974.1854474102399</c:v>
                </c:pt>
                <c:pt idx="1126">
                  <c:v>1986.4742175354099</c:v>
                </c:pt>
                <c:pt idx="1127">
                  <c:v>1985.57394688766</c:v>
                </c:pt>
                <c:pt idx="1128">
                  <c:v>1976.0237869847599</c:v>
                </c:pt>
                <c:pt idx="1129">
                  <c:v>1981.9090023393701</c:v>
                </c:pt>
                <c:pt idx="1130">
                  <c:v>1981.2165594130099</c:v>
                </c:pt>
                <c:pt idx="1131">
                  <c:v>1989.3538947638999</c:v>
                </c:pt>
                <c:pt idx="1132">
                  <c:v>1999.99906825228</c:v>
                </c:pt>
                <c:pt idx="1133">
                  <c:v>1990.9574056526701</c:v>
                </c:pt>
                <c:pt idx="1134">
                  <c:v>1990.65292430211</c:v>
                </c:pt>
                <c:pt idx="1135">
                  <c:v>1993.1731819397901</c:v>
                </c:pt>
                <c:pt idx="1136">
                  <c:v>1988.30761705747</c:v>
                </c:pt>
                <c:pt idx="1137">
                  <c:v>1996.28279240452</c:v>
                </c:pt>
                <c:pt idx="1138">
                  <c:v>1999.62119971166</c:v>
                </c:pt>
                <c:pt idx="1139">
                  <c:v>1988.31711335927</c:v>
                </c:pt>
                <c:pt idx="1140">
                  <c:v>1990.2993769838199</c:v>
                </c:pt>
                <c:pt idx="1141">
                  <c:v>1990.55114015908</c:v>
                </c:pt>
                <c:pt idx="1142">
                  <c:v>1992.6672934282799</c:v>
                </c:pt>
                <c:pt idx="1143">
                  <c:v>2001.0404413178101</c:v>
                </c:pt>
                <c:pt idx="1144">
                  <c:v>1999.46482155133</c:v>
                </c:pt>
                <c:pt idx="1145">
                  <c:v>1991.38532259154</c:v>
                </c:pt>
                <c:pt idx="1146">
                  <c:v>1999.52923259726</c:v>
                </c:pt>
                <c:pt idx="1147">
                  <c:v>1997.1282886347301</c:v>
                </c:pt>
                <c:pt idx="1148">
                  <c:v>1996.54520408489</c:v>
                </c:pt>
                <c:pt idx="1149">
                  <c:v>2003.15355768412</c:v>
                </c:pt>
                <c:pt idx="1150">
                  <c:v>1999.0905815246499</c:v>
                </c:pt>
                <c:pt idx="1151">
                  <c:v>1994.9234705272499</c:v>
                </c:pt>
                <c:pt idx="1152">
                  <c:v>2000.4558219462101</c:v>
                </c:pt>
                <c:pt idx="1153">
                  <c:v>1996.4883159685501</c:v>
                </c:pt>
                <c:pt idx="1154">
                  <c:v>2007.18801968752</c:v>
                </c:pt>
                <c:pt idx="1155">
                  <c:v>2012.73635289194</c:v>
                </c:pt>
                <c:pt idx="1156">
                  <c:v>2007.5357217568901</c:v>
                </c:pt>
                <c:pt idx="1157">
                  <c:v>2010.3273961204</c:v>
                </c:pt>
                <c:pt idx="1158">
                  <c:v>2015.1873578357699</c:v>
                </c:pt>
                <c:pt idx="1159">
                  <c:v>2008.2114625787799</c:v>
                </c:pt>
                <c:pt idx="1160">
                  <c:v>2014.58347175325</c:v>
                </c:pt>
                <c:pt idx="1161">
                  <c:v>2009.3024357886</c:v>
                </c:pt>
                <c:pt idx="1162">
                  <c:v>2001.53549528181</c:v>
                </c:pt>
                <c:pt idx="1163">
                  <c:v>1999.95918242215</c:v>
                </c:pt>
                <c:pt idx="1164">
                  <c:v>1994.9950201546401</c:v>
                </c:pt>
                <c:pt idx="1165">
                  <c:v>1996.0477784504999</c:v>
                </c:pt>
                <c:pt idx="1166">
                  <c:v>2005.08272964208</c:v>
                </c:pt>
                <c:pt idx="1167">
                  <c:v>1998.3904204164701</c:v>
                </c:pt>
                <c:pt idx="1168">
                  <c:v>1990.8479515090301</c:v>
                </c:pt>
                <c:pt idx="1169">
                  <c:v>1991.5795142413999</c:v>
                </c:pt>
                <c:pt idx="1170">
                  <c:v>1985.28633720828</c:v>
                </c:pt>
                <c:pt idx="1171">
                  <c:v>1993.2660780783899</c:v>
                </c:pt>
                <c:pt idx="1172">
                  <c:v>1996.55180477267</c:v>
                </c:pt>
                <c:pt idx="1173">
                  <c:v>1986.6218142437799</c:v>
                </c:pt>
                <c:pt idx="1174">
                  <c:v>1985.4838358780901</c:v>
                </c:pt>
                <c:pt idx="1175">
                  <c:v>1989.9931653221299</c:v>
                </c:pt>
                <c:pt idx="1176">
                  <c:v>1988.00707313517</c:v>
                </c:pt>
                <c:pt idx="1177">
                  <c:v>1999.67181457425</c:v>
                </c:pt>
                <c:pt idx="1178">
                  <c:v>1996.3661766641001</c:v>
                </c:pt>
                <c:pt idx="1179">
                  <c:v>1985.6652279089601</c:v>
                </c:pt>
                <c:pt idx="1180">
                  <c:v>1986.46302595626</c:v>
                </c:pt>
                <c:pt idx="1181">
                  <c:v>1983.4646502283199</c:v>
                </c:pt>
                <c:pt idx="1182">
                  <c:v>1984.4599444951</c:v>
                </c:pt>
                <c:pt idx="1183">
                  <c:v>1997.1381311585999</c:v>
                </c:pt>
                <c:pt idx="1184">
                  <c:v>1991.4786891061699</c:v>
                </c:pt>
                <c:pt idx="1185">
                  <c:v>1988.85798083901</c:v>
                </c:pt>
                <c:pt idx="1186">
                  <c:v>1994.7951594031199</c:v>
                </c:pt>
                <c:pt idx="1187">
                  <c:v>1991.1220267435399</c:v>
                </c:pt>
                <c:pt idx="1188">
                  <c:v>2003.32276390418</c:v>
                </c:pt>
                <c:pt idx="1189">
                  <c:v>2006.49086700415</c:v>
                </c:pt>
                <c:pt idx="1190">
                  <c:v>1993.8530940139899</c:v>
                </c:pt>
                <c:pt idx="1191">
                  <c:v>1994.6308011556901</c:v>
                </c:pt>
                <c:pt idx="1192">
                  <c:v>1992.7863256604601</c:v>
                </c:pt>
                <c:pt idx="1193">
                  <c:v>1989.4923956083701</c:v>
                </c:pt>
                <c:pt idx="1194">
                  <c:v>2001.6591548568099</c:v>
                </c:pt>
                <c:pt idx="1195">
                  <c:v>2000.2148960421</c:v>
                </c:pt>
                <c:pt idx="1196">
                  <c:v>1993.38394332746</c:v>
                </c:pt>
                <c:pt idx="1197">
                  <c:v>1999.8243585315499</c:v>
                </c:pt>
                <c:pt idx="1198">
                  <c:v>1996.3213307517201</c:v>
                </c:pt>
                <c:pt idx="1199">
                  <c:v>1998.0511352548599</c:v>
                </c:pt>
                <c:pt idx="1200">
                  <c:v>2002.86535897315</c:v>
                </c:pt>
                <c:pt idx="1201">
                  <c:v>1996.10818511056</c:v>
                </c:pt>
                <c:pt idx="1202">
                  <c:v>1989.8042802094801</c:v>
                </c:pt>
                <c:pt idx="1203">
                  <c:v>1994.79964889587</c:v>
                </c:pt>
                <c:pt idx="1204">
                  <c:v>1990.25810899627</c:v>
                </c:pt>
                <c:pt idx="1205">
                  <c:v>1998.5631631157801</c:v>
                </c:pt>
                <c:pt idx="1206">
                  <c:v>2005.7558106425199</c:v>
                </c:pt>
                <c:pt idx="1207">
                  <c:v>1998.2892001596899</c:v>
                </c:pt>
                <c:pt idx="1208">
                  <c:v>1999.9784645540899</c:v>
                </c:pt>
                <c:pt idx="1209">
                  <c:v>2002.17313633048</c:v>
                </c:pt>
                <c:pt idx="1210">
                  <c:v>1996.35927541815</c:v>
                </c:pt>
                <c:pt idx="1211">
                  <c:v>2005.5824386507099</c:v>
                </c:pt>
                <c:pt idx="1212">
                  <c:v>2003.70937812227</c:v>
                </c:pt>
                <c:pt idx="1213">
                  <c:v>1994.9959453913</c:v>
                </c:pt>
                <c:pt idx="1214">
                  <c:v>2004.7774729247101</c:v>
                </c:pt>
                <c:pt idx="1215">
                  <c:v>2003.72680305227</c:v>
                </c:pt>
                <c:pt idx="1216">
                  <c:v>2000.66604869399</c:v>
                </c:pt>
                <c:pt idx="1217">
                  <c:v>2011.5783317012099</c:v>
                </c:pt>
                <c:pt idx="1218">
                  <c:v>2005.0371563561</c:v>
                </c:pt>
                <c:pt idx="1219">
                  <c:v>2001.3761143889601</c:v>
                </c:pt>
                <c:pt idx="1220">
                  <c:v>2007.17247626822</c:v>
                </c:pt>
                <c:pt idx="1221">
                  <c:v>1999.3340927387701</c:v>
                </c:pt>
                <c:pt idx="1222">
                  <c:v>2008.0084562289201</c:v>
                </c:pt>
                <c:pt idx="1223">
                  <c:v>2018.1731469730501</c:v>
                </c:pt>
                <c:pt idx="1224">
                  <c:v>2011.34130612423</c:v>
                </c:pt>
                <c:pt idx="1225">
                  <c:v>2013.63930396111</c:v>
                </c:pt>
                <c:pt idx="1226">
                  <c:v>2016.50760698469</c:v>
                </c:pt>
                <c:pt idx="1227">
                  <c:v>2011.83319330927</c:v>
                </c:pt>
                <c:pt idx="1228">
                  <c:v>2024.7121996508899</c:v>
                </c:pt>
                <c:pt idx="1229">
                  <c:v>2020.93849860555</c:v>
                </c:pt>
                <c:pt idx="1230">
                  <c:v>2012.4922056769601</c:v>
                </c:pt>
                <c:pt idx="1231">
                  <c:v>2007.3960476924999</c:v>
                </c:pt>
                <c:pt idx="1232">
                  <c:v>2004.6564121149599</c:v>
                </c:pt>
                <c:pt idx="1233">
                  <c:v>2002.3425994070201</c:v>
                </c:pt>
                <c:pt idx="1234">
                  <c:v>2016.35774315909</c:v>
                </c:pt>
                <c:pt idx="1235">
                  <c:v>2005.0636175437601</c:v>
                </c:pt>
                <c:pt idx="1236">
                  <c:v>2002.3995213645101</c:v>
                </c:pt>
                <c:pt idx="1237">
                  <c:v>2007.21296373826</c:v>
                </c:pt>
                <c:pt idx="1238">
                  <c:v>2007.3831669656599</c:v>
                </c:pt>
                <c:pt idx="1239">
                  <c:v>2014.25963741185</c:v>
                </c:pt>
                <c:pt idx="1240">
                  <c:v>2023.70494048607</c:v>
                </c:pt>
                <c:pt idx="1241">
                  <c:v>2010.8641064651799</c:v>
                </c:pt>
                <c:pt idx="1242">
                  <c:v>2012.82849484964</c:v>
                </c:pt>
                <c:pt idx="1243">
                  <c:v>2013.67390940721</c:v>
                </c:pt>
                <c:pt idx="1244">
                  <c:v>2008.32686188343</c:v>
                </c:pt>
                <c:pt idx="1245">
                  <c:v>2020.03590579716</c:v>
                </c:pt>
                <c:pt idx="1246">
                  <c:v>2015.60586931487</c:v>
                </c:pt>
                <c:pt idx="1247">
                  <c:v>2005.68369634484</c:v>
                </c:pt>
                <c:pt idx="1248">
                  <c:v>2006.13161708235</c:v>
                </c:pt>
                <c:pt idx="1249">
                  <c:v>2006.82884819168</c:v>
                </c:pt>
                <c:pt idx="1250">
                  <c:v>2004.64735842393</c:v>
                </c:pt>
                <c:pt idx="1251">
                  <c:v>2012.62700621925</c:v>
                </c:pt>
                <c:pt idx="1252">
                  <c:v>2009.0441091832699</c:v>
                </c:pt>
                <c:pt idx="1253">
                  <c:v>2006.3224973093099</c:v>
                </c:pt>
                <c:pt idx="1254">
                  <c:v>2006.89251720177</c:v>
                </c:pt>
                <c:pt idx="1255">
                  <c:v>2002.23191061027</c:v>
                </c:pt>
                <c:pt idx="1256">
                  <c:v>2004.8111736498099</c:v>
                </c:pt>
                <c:pt idx="1257">
                  <c:v>2009.83272667854</c:v>
                </c:pt>
                <c:pt idx="1258">
                  <c:v>2004.6015033030501</c:v>
                </c:pt>
                <c:pt idx="1259">
                  <c:v>2006.8023033817201</c:v>
                </c:pt>
                <c:pt idx="1260">
                  <c:v>2007.76227778831</c:v>
                </c:pt>
                <c:pt idx="1261">
                  <c:v>2010.1212111351001</c:v>
                </c:pt>
                <c:pt idx="1262">
                  <c:v>2023.8698135766599</c:v>
                </c:pt>
                <c:pt idx="1263">
                  <c:v>2024.2760998523199</c:v>
                </c:pt>
                <c:pt idx="1264">
                  <c:v>2018.5705834918199</c:v>
                </c:pt>
                <c:pt idx="1265">
                  <c:v>2016.9794641088699</c:v>
                </c:pt>
                <c:pt idx="1266">
                  <c:v>2010.4937875599401</c:v>
                </c:pt>
                <c:pt idx="1267">
                  <c:v>2012.0930066005101</c:v>
                </c:pt>
                <c:pt idx="1268">
                  <c:v>2017.6830901518899</c:v>
                </c:pt>
                <c:pt idx="1269">
                  <c:v>2007.0642176753499</c:v>
                </c:pt>
                <c:pt idx="1270">
                  <c:v>2003.0819560053301</c:v>
                </c:pt>
                <c:pt idx="1271">
                  <c:v>2006.51482546481</c:v>
                </c:pt>
                <c:pt idx="1272">
                  <c:v>2004.1586562944501</c:v>
                </c:pt>
                <c:pt idx="1273">
                  <c:v>2011.80560408216</c:v>
                </c:pt>
                <c:pt idx="1274">
                  <c:v>2018.4788807595301</c:v>
                </c:pt>
                <c:pt idx="1275">
                  <c:v>2010.15319069529</c:v>
                </c:pt>
                <c:pt idx="1276">
                  <c:v>2017.8971918423799</c:v>
                </c:pt>
                <c:pt idx="1277">
                  <c:v>2019.87091995778</c:v>
                </c:pt>
                <c:pt idx="1278">
                  <c:v>2015.45651279259</c:v>
                </c:pt>
                <c:pt idx="1279">
                  <c:v>2028.2079228796199</c:v>
                </c:pt>
                <c:pt idx="1280">
                  <c:v>2026.1659087988401</c:v>
                </c:pt>
                <c:pt idx="1281">
                  <c:v>2018.22908229771</c:v>
                </c:pt>
                <c:pt idx="1282">
                  <c:v>2021.20283172935</c:v>
                </c:pt>
                <c:pt idx="1283">
                  <c:v>2017.5143681710099</c:v>
                </c:pt>
                <c:pt idx="1284">
                  <c:v>2018.26523247267</c:v>
                </c:pt>
                <c:pt idx="1285">
                  <c:v>2032.1287885278</c:v>
                </c:pt>
                <c:pt idx="1286">
                  <c:v>2022.90780081495</c:v>
                </c:pt>
                <c:pt idx="1287">
                  <c:v>2021.2881054807301</c:v>
                </c:pt>
                <c:pt idx="1288">
                  <c:v>2026.19033370597</c:v>
                </c:pt>
                <c:pt idx="1289">
                  <c:v>2023.2884752357199</c:v>
                </c:pt>
                <c:pt idx="1290">
                  <c:v>2026.70727044675</c:v>
                </c:pt>
                <c:pt idx="1291">
                  <c:v>2033.4815983268199</c:v>
                </c:pt>
                <c:pt idx="1292">
                  <c:v>2023.2803642113099</c:v>
                </c:pt>
                <c:pt idx="1293">
                  <c:v>2025.2299873813099</c:v>
                </c:pt>
                <c:pt idx="1294">
                  <c:v>2026.4372872577601</c:v>
                </c:pt>
                <c:pt idx="1295">
                  <c:v>2022.06046724416</c:v>
                </c:pt>
                <c:pt idx="1296">
                  <c:v>2033.46845862025</c:v>
                </c:pt>
                <c:pt idx="1297">
                  <c:v>2036.0874267383899</c:v>
                </c:pt>
                <c:pt idx="1298">
                  <c:v>2024.56793413842</c:v>
                </c:pt>
                <c:pt idx="1299">
                  <c:v>2025.0173567427901</c:v>
                </c:pt>
                <c:pt idx="1300">
                  <c:v>2022.2279574204399</c:v>
                </c:pt>
                <c:pt idx="1301">
                  <c:v>2022.07662086755</c:v>
                </c:pt>
                <c:pt idx="1302">
                  <c:v>2034.04822570291</c:v>
                </c:pt>
                <c:pt idx="1303">
                  <c:v>2020.94989324775</c:v>
                </c:pt>
                <c:pt idx="1304">
                  <c:v>2017.1561912746499</c:v>
                </c:pt>
                <c:pt idx="1305">
                  <c:v>2016.0535362620899</c:v>
                </c:pt>
                <c:pt idx="1306">
                  <c:v>2009.76195928485</c:v>
                </c:pt>
                <c:pt idx="1307">
                  <c:v>2016.17327052677</c:v>
                </c:pt>
                <c:pt idx="1308">
                  <c:v>2022.1448694216499</c:v>
                </c:pt>
                <c:pt idx="1309">
                  <c:v>2008.7357058284399</c:v>
                </c:pt>
                <c:pt idx="1310">
                  <c:v>2009.0797166892701</c:v>
                </c:pt>
                <c:pt idx="1311">
                  <c:v>2003.6476287670801</c:v>
                </c:pt>
                <c:pt idx="1312">
                  <c:v>2002.19536096412</c:v>
                </c:pt>
                <c:pt idx="1313">
                  <c:v>2013.4704393598799</c:v>
                </c:pt>
                <c:pt idx="1314">
                  <c:v>2013.40807790077</c:v>
                </c:pt>
                <c:pt idx="1315">
                  <c:v>2001.1038325954601</c:v>
                </c:pt>
                <c:pt idx="1316">
                  <c:v>2003.6191524660801</c:v>
                </c:pt>
                <c:pt idx="1317">
                  <c:v>2005.8290824092001</c:v>
                </c:pt>
                <c:pt idx="1318">
                  <c:v>2010.09322088712</c:v>
                </c:pt>
                <c:pt idx="1319">
                  <c:v>2027.0579997807499</c:v>
                </c:pt>
                <c:pt idx="1320">
                  <c:v>2019.7094340684</c:v>
                </c:pt>
                <c:pt idx="1321">
                  <c:v>2015.9005522801001</c:v>
                </c:pt>
                <c:pt idx="1322">
                  <c:v>2019.84316397876</c:v>
                </c:pt>
                <c:pt idx="1323">
                  <c:v>2012.3965199412601</c:v>
                </c:pt>
                <c:pt idx="1324">
                  <c:v>2018.3671540938201</c:v>
                </c:pt>
                <c:pt idx="1325">
                  <c:v>2022.8296971576799</c:v>
                </c:pt>
                <c:pt idx="1326">
                  <c:v>2007.96727347965</c:v>
                </c:pt>
                <c:pt idx="1327">
                  <c:v>2010.0000927722101</c:v>
                </c:pt>
                <c:pt idx="1328">
                  <c:v>2007.4334968225101</c:v>
                </c:pt>
                <c:pt idx="1329">
                  <c:v>2003.8874772029701</c:v>
                </c:pt>
                <c:pt idx="1330">
                  <c:v>2017.6542978259799</c:v>
                </c:pt>
                <c:pt idx="1331">
                  <c:v>2015.47826789235</c:v>
                </c:pt>
                <c:pt idx="1332">
                  <c:v>2003.16765685019</c:v>
                </c:pt>
                <c:pt idx="1333">
                  <c:v>2005.6367106799</c:v>
                </c:pt>
                <c:pt idx="1334">
                  <c:v>2000.34043259435</c:v>
                </c:pt>
                <c:pt idx="1335">
                  <c:v>2001.39945290076</c:v>
                </c:pt>
                <c:pt idx="1336">
                  <c:v>2013.5316036161</c:v>
                </c:pt>
                <c:pt idx="1337">
                  <c:v>2003.4547034500499</c:v>
                </c:pt>
                <c:pt idx="1338">
                  <c:v>1998.8128134590399</c:v>
                </c:pt>
                <c:pt idx="1339">
                  <c:v>2005.3210622526999</c:v>
                </c:pt>
                <c:pt idx="1340">
                  <c:v>2000.7709353932401</c:v>
                </c:pt>
                <c:pt idx="1341">
                  <c:v>2008.4678465880099</c:v>
                </c:pt>
                <c:pt idx="1342">
                  <c:v>2014.2798563423401</c:v>
                </c:pt>
                <c:pt idx="1343">
                  <c:v>2002.4966910349499</c:v>
                </c:pt>
                <c:pt idx="1344">
                  <c:v>2005.2547812145799</c:v>
                </c:pt>
                <c:pt idx="1345">
                  <c:v>2007.20394171317</c:v>
                </c:pt>
                <c:pt idx="1346">
                  <c:v>2005.0778005433999</c:v>
                </c:pt>
                <c:pt idx="1347">
                  <c:v>2017.0135069604</c:v>
                </c:pt>
                <c:pt idx="1348">
                  <c:v>2018.09291171052</c:v>
                </c:pt>
                <c:pt idx="1349">
                  <c:v>2010.2546403496899</c:v>
                </c:pt>
                <c:pt idx="1350">
                  <c:v>2015.64262562103</c:v>
                </c:pt>
                <c:pt idx="1351">
                  <c:v>2016.4787649524801</c:v>
                </c:pt>
                <c:pt idx="1352">
                  <c:v>2018.55111509218</c:v>
                </c:pt>
                <c:pt idx="1353">
                  <c:v>2029.5113242802699</c:v>
                </c:pt>
                <c:pt idx="1354">
                  <c:v>2023.88663854112</c:v>
                </c:pt>
                <c:pt idx="1355">
                  <c:v>2020.2384233129801</c:v>
                </c:pt>
                <c:pt idx="1356">
                  <c:v>2024.8108693066899</c:v>
                </c:pt>
                <c:pt idx="1357">
                  <c:v>2022.3747123855501</c:v>
                </c:pt>
                <c:pt idx="1358">
                  <c:v>2030.2172918737599</c:v>
                </c:pt>
                <c:pt idx="1359">
                  <c:v>2036.0761270626599</c:v>
                </c:pt>
                <c:pt idx="1360">
                  <c:v>2024.7541945687601</c:v>
                </c:pt>
                <c:pt idx="1361">
                  <c:v>2029.03002751696</c:v>
                </c:pt>
                <c:pt idx="1362">
                  <c:v>2032.4437432223201</c:v>
                </c:pt>
                <c:pt idx="1363">
                  <c:v>2027.6862538553801</c:v>
                </c:pt>
                <c:pt idx="1364">
                  <c:v>2035.4944763419301</c:v>
                </c:pt>
                <c:pt idx="1365">
                  <c:v>2034.97627103998</c:v>
                </c:pt>
                <c:pt idx="1366">
                  <c:v>2026.23165192035</c:v>
                </c:pt>
                <c:pt idx="1367">
                  <c:v>2029.55384569737</c:v>
                </c:pt>
                <c:pt idx="1368">
                  <c:v>2026.60171117295</c:v>
                </c:pt>
                <c:pt idx="1369">
                  <c:v>2025.3344575680001</c:v>
                </c:pt>
                <c:pt idx="1370">
                  <c:v>2039.0302882364299</c:v>
                </c:pt>
                <c:pt idx="1371">
                  <c:v>2034.45281877246</c:v>
                </c:pt>
                <c:pt idx="1372">
                  <c:v>2028.9404701093299</c:v>
                </c:pt>
                <c:pt idx="1373">
                  <c:v>2035.5012997507399</c:v>
                </c:pt>
                <c:pt idx="1374">
                  <c:v>2032.8675724956599</c:v>
                </c:pt>
                <c:pt idx="1375">
                  <c:v>2036.9477262636201</c:v>
                </c:pt>
                <c:pt idx="1376">
                  <c:v>2044.2091347867799</c:v>
                </c:pt>
                <c:pt idx="1377">
                  <c:v>2033.61795686391</c:v>
                </c:pt>
                <c:pt idx="1378">
                  <c:v>2033.74043986068</c:v>
                </c:pt>
                <c:pt idx="1379">
                  <c:v>2035.84099449532</c:v>
                </c:pt>
                <c:pt idx="1380">
                  <c:v>2031.63568217535</c:v>
                </c:pt>
                <c:pt idx="1381">
                  <c:v>2041.3250439828701</c:v>
                </c:pt>
                <c:pt idx="1382">
                  <c:v>2041.97366029407</c:v>
                </c:pt>
                <c:pt idx="1383">
                  <c:v>2033.2998124047399</c:v>
                </c:pt>
                <c:pt idx="1384">
                  <c:v>2035.29234763454</c:v>
                </c:pt>
                <c:pt idx="1385">
                  <c:v>2031.98925801314</c:v>
                </c:pt>
                <c:pt idx="1386">
                  <c:v>2030.81086929353</c:v>
                </c:pt>
                <c:pt idx="1387">
                  <c:v>2039.8958125756201</c:v>
                </c:pt>
                <c:pt idx="1388">
                  <c:v>2032.9366053687299</c:v>
                </c:pt>
                <c:pt idx="1389">
                  <c:v>2028.18544380203</c:v>
                </c:pt>
                <c:pt idx="1390">
                  <c:v>2031.20557369639</c:v>
                </c:pt>
                <c:pt idx="1391">
                  <c:v>2028.94981160113</c:v>
                </c:pt>
                <c:pt idx="1392">
                  <c:v>2035.3606796761201</c:v>
                </c:pt>
                <c:pt idx="1393">
                  <c:v>2043.1890260441401</c:v>
                </c:pt>
                <c:pt idx="1394">
                  <c:v>2031.6349843984101</c:v>
                </c:pt>
                <c:pt idx="1395">
                  <c:v>2034.0720726530001</c:v>
                </c:pt>
                <c:pt idx="1396">
                  <c:v>2035.97905565989</c:v>
                </c:pt>
                <c:pt idx="1397">
                  <c:v>2031.37666705319</c:v>
                </c:pt>
                <c:pt idx="1398">
                  <c:v>2041.52393212006</c:v>
                </c:pt>
                <c:pt idx="1399">
                  <c:v>2041.51478720365</c:v>
                </c:pt>
                <c:pt idx="1400">
                  <c:v>2031.34578012925</c:v>
                </c:pt>
                <c:pt idx="1401">
                  <c:v>2034.91473327268</c:v>
                </c:pt>
                <c:pt idx="1402">
                  <c:v>2031.5557396424699</c:v>
                </c:pt>
                <c:pt idx="1403">
                  <c:v>2031.4304829547</c:v>
                </c:pt>
                <c:pt idx="1404">
                  <c:v>2041.8040587801499</c:v>
                </c:pt>
                <c:pt idx="1405">
                  <c:v>2032.3000567931999</c:v>
                </c:pt>
                <c:pt idx="1406">
                  <c:v>2027.34182022145</c:v>
                </c:pt>
                <c:pt idx="1407">
                  <c:v>2029.72758742823</c:v>
                </c:pt>
                <c:pt idx="1408">
                  <c:v>2025.7750320012101</c:v>
                </c:pt>
                <c:pt idx="1409">
                  <c:v>2031.71774315026</c:v>
                </c:pt>
                <c:pt idx="1410">
                  <c:v>2038.2090629331501</c:v>
                </c:pt>
                <c:pt idx="1411">
                  <c:v>2028.5114665384799</c:v>
                </c:pt>
                <c:pt idx="1412">
                  <c:v>2028.2755144084299</c:v>
                </c:pt>
                <c:pt idx="1413">
                  <c:v>2030.15635104887</c:v>
                </c:pt>
                <c:pt idx="1414">
                  <c:v>2026.0318218217999</c:v>
                </c:pt>
                <c:pt idx="1415">
                  <c:v>2036.5091439180701</c:v>
                </c:pt>
                <c:pt idx="1416">
                  <c:v>2034.00836646517</c:v>
                </c:pt>
                <c:pt idx="1417">
                  <c:v>2021.6648717619</c:v>
                </c:pt>
                <c:pt idx="1418">
                  <c:v>2022.39578105749</c:v>
                </c:pt>
                <c:pt idx="1419">
                  <c:v>2021.17992529452</c:v>
                </c:pt>
                <c:pt idx="1420">
                  <c:v>2020.10130448584</c:v>
                </c:pt>
                <c:pt idx="1421">
                  <c:v>2032.8352102635599</c:v>
                </c:pt>
                <c:pt idx="1422">
                  <c:v>2026.62076092487</c:v>
                </c:pt>
                <c:pt idx="1423">
                  <c:v>2023.7058392174899</c:v>
                </c:pt>
                <c:pt idx="1424">
                  <c:v>2027.4725148811899</c:v>
                </c:pt>
                <c:pt idx="1425">
                  <c:v>2025.7759746285001</c:v>
                </c:pt>
                <c:pt idx="1426">
                  <c:v>2029.3326621758499</c:v>
                </c:pt>
                <c:pt idx="1427">
                  <c:v>2035.75350509195</c:v>
                </c:pt>
                <c:pt idx="1428">
                  <c:v>2024.1903724925301</c:v>
                </c:pt>
                <c:pt idx="1429">
                  <c:v>2022.6679491933101</c:v>
                </c:pt>
                <c:pt idx="1430">
                  <c:v>2021.79432505299</c:v>
                </c:pt>
                <c:pt idx="1431">
                  <c:v>2014.0905304410401</c:v>
                </c:pt>
                <c:pt idx="1432">
                  <c:v>2023.63398657996</c:v>
                </c:pt>
                <c:pt idx="1433">
                  <c:v>2025.7855036722101</c:v>
                </c:pt>
                <c:pt idx="1434">
                  <c:v>2013.4825359102899</c:v>
                </c:pt>
                <c:pt idx="1435">
                  <c:v>2017.00518955287</c:v>
                </c:pt>
                <c:pt idx="1436">
                  <c:v>2010.71576303249</c:v>
                </c:pt>
                <c:pt idx="1437">
                  <c:v>2005.8079470345899</c:v>
                </c:pt>
                <c:pt idx="1438">
                  <c:v>2009.46698921699</c:v>
                </c:pt>
                <c:pt idx="1439">
                  <c:v>1996.37401168934</c:v>
                </c:pt>
                <c:pt idx="1440">
                  <c:v>1992.88512333885</c:v>
                </c:pt>
                <c:pt idx="1441">
                  <c:v>1996.16608231891</c:v>
                </c:pt>
                <c:pt idx="1442">
                  <c:v>1984.0637236233599</c:v>
                </c:pt>
                <c:pt idx="1443">
                  <c:v>1989.6243162779199</c:v>
                </c:pt>
                <c:pt idx="1444">
                  <c:v>1998.9925204876899</c:v>
                </c:pt>
                <c:pt idx="1445">
                  <c:v>1996.7555871324</c:v>
                </c:pt>
                <c:pt idx="1446">
                  <c:v>2005.11188653267</c:v>
                </c:pt>
                <c:pt idx="1447">
                  <c:v>2008.9038642466201</c:v>
                </c:pt>
                <c:pt idx="1448">
                  <c:v>2005.6415064099999</c:v>
                </c:pt>
                <c:pt idx="1449">
                  <c:v>2013.1925550962101</c:v>
                </c:pt>
                <c:pt idx="1450">
                  <c:v>2013.42627190504</c:v>
                </c:pt>
                <c:pt idx="1451">
                  <c:v>2000.5129765955901</c:v>
                </c:pt>
                <c:pt idx="1452">
                  <c:v>1999.1427952961501</c:v>
                </c:pt>
                <c:pt idx="1453">
                  <c:v>1986.2264369117299</c:v>
                </c:pt>
                <c:pt idx="1454">
                  <c:v>1975.59340222418</c:v>
                </c:pt>
                <c:pt idx="1455">
                  <c:v>1976.15941561109</c:v>
                </c:pt>
                <c:pt idx="1456">
                  <c:v>1969.0518659366401</c:v>
                </c:pt>
                <c:pt idx="1457">
                  <c:v>1962.0139095756299</c:v>
                </c:pt>
                <c:pt idx="1458">
                  <c:v>1969.07561630853</c:v>
                </c:pt>
                <c:pt idx="1459">
                  <c:v>1961.54960272365</c:v>
                </c:pt>
                <c:pt idx="1460">
                  <c:v>1964.9268421429899</c:v>
                </c:pt>
                <c:pt idx="1461">
                  <c:v>1974.51309170429</c:v>
                </c:pt>
                <c:pt idx="1462">
                  <c:v>1971.89730847739</c:v>
                </c:pt>
                <c:pt idx="1463">
                  <c:v>1980.5146938509499</c:v>
                </c:pt>
                <c:pt idx="1464">
                  <c:v>1989.8408028777701</c:v>
                </c:pt>
                <c:pt idx="1465">
                  <c:v>1982.0825206725401</c:v>
                </c:pt>
                <c:pt idx="1466">
                  <c:v>1996.36557313303</c:v>
                </c:pt>
                <c:pt idx="1467">
                  <c:v>2000.42546732659</c:v>
                </c:pt>
                <c:pt idx="1468">
                  <c:v>1989.9384669722599</c:v>
                </c:pt>
                <c:pt idx="1469">
                  <c:v>1995.1357418483001</c:v>
                </c:pt>
                <c:pt idx="1470">
                  <c:v>1985.00335265988</c:v>
                </c:pt>
                <c:pt idx="1471">
                  <c:v>1975.1205212335001</c:v>
                </c:pt>
                <c:pt idx="1472">
                  <c:v>1980.2752731442099</c:v>
                </c:pt>
                <c:pt idx="1473">
                  <c:v>1968.3595702085299</c:v>
                </c:pt>
                <c:pt idx="1474">
                  <c:v>1961.8327947664</c:v>
                </c:pt>
                <c:pt idx="1475">
                  <c:v>1965.8235146080799</c:v>
                </c:pt>
                <c:pt idx="1476">
                  <c:v>1954.4472401902599</c:v>
                </c:pt>
                <c:pt idx="1477">
                  <c:v>1960.3543540974799</c:v>
                </c:pt>
                <c:pt idx="1478">
                  <c:v>1973.72726826653</c:v>
                </c:pt>
                <c:pt idx="1479">
                  <c:v>1968.8421422817701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BCE-7D4C-A21D-1BA4E5C86B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8112192"/>
        <c:axId val="678119264"/>
      </c:scatterChart>
      <c:valAx>
        <c:axId val="678112192"/>
        <c:scaling>
          <c:orientation val="minMax"/>
          <c:max val="1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Layer number</a:t>
                </a:r>
              </a:p>
            </c:rich>
          </c:tx>
          <c:layout>
            <c:manualLayout>
              <c:xMode val="edge"/>
              <c:yMode val="edge"/>
              <c:x val="0.44016291067064883"/>
              <c:y val="0.66351150815973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78119264"/>
        <c:crosses val="autoZero"/>
        <c:crossBetween val="midCat"/>
      </c:valAx>
      <c:valAx>
        <c:axId val="678119264"/>
        <c:scaling>
          <c:orientation val="minMax"/>
          <c:max val="2150"/>
          <c:min val="18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Average TEP [C]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781121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081714785651792"/>
          <c:y val="9.7156069852306765E-2"/>
          <c:w val="0.79329396325459323"/>
          <c:h val="0.53418284918608361"/>
        </c:manualLayout>
      </c:layout>
      <c:scatterChart>
        <c:scatterStyle val="lineMarker"/>
        <c:varyColors val="0"/>
        <c:ser>
          <c:idx val="0"/>
          <c:order val="0"/>
          <c:tx>
            <c:v>Group 4-a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visualization_of_measured_TEP_v!$W$2:$W$1481</c:f>
              <c:numCache>
                <c:formatCode>General</c:formatCode>
                <c:ptCount val="1480"/>
                <c:pt idx="0">
                  <c:v>1455.14118420157</c:v>
                </c:pt>
                <c:pt idx="1">
                  <c:v>1495.3210245709599</c:v>
                </c:pt>
                <c:pt idx="2">
                  <c:v>1528.59470004844</c:v>
                </c:pt>
                <c:pt idx="3">
                  <c:v>1554.7231659316501</c:v>
                </c:pt>
                <c:pt idx="4">
                  <c:v>1579.1051747732499</c:v>
                </c:pt>
                <c:pt idx="5">
                  <c:v>1644.66806333829</c:v>
                </c:pt>
                <c:pt idx="6">
                  <c:v>1690.8475560028601</c:v>
                </c:pt>
                <c:pt idx="7">
                  <c:v>1717.13791952669</c:v>
                </c:pt>
                <c:pt idx="8">
                  <c:v>1745.3357475896</c:v>
                </c:pt>
                <c:pt idx="9">
                  <c:v>1768.6585183032701</c:v>
                </c:pt>
                <c:pt idx="10">
                  <c:v>1791.11443070568</c:v>
                </c:pt>
                <c:pt idx="11">
                  <c:v>1805.1341788741699</c:v>
                </c:pt>
                <c:pt idx="12">
                  <c:v>1811.0021161776799</c:v>
                </c:pt>
                <c:pt idx="13">
                  <c:v>1817.44858546261</c:v>
                </c:pt>
                <c:pt idx="14">
                  <c:v>1826.54356680412</c:v>
                </c:pt>
                <c:pt idx="15">
                  <c:v>1831.10945411699</c:v>
                </c:pt>
                <c:pt idx="16">
                  <c:v>1835.21046080467</c:v>
                </c:pt>
                <c:pt idx="17">
                  <c:v>1836.7014679941699</c:v>
                </c:pt>
                <c:pt idx="18">
                  <c:v>1836.40687522546</c:v>
                </c:pt>
                <c:pt idx="19">
                  <c:v>1843.34651688027</c:v>
                </c:pt>
                <c:pt idx="20">
                  <c:v>1849.9404125116801</c:v>
                </c:pt>
                <c:pt idx="21">
                  <c:v>1852.2378551572399</c:v>
                </c:pt>
                <c:pt idx="22">
                  <c:v>1857.04479112426</c:v>
                </c:pt>
                <c:pt idx="23">
                  <c:v>1858.62876544644</c:v>
                </c:pt>
                <c:pt idx="24">
                  <c:v>1858.8395692832501</c:v>
                </c:pt>
                <c:pt idx="25">
                  <c:v>1867.44345369748</c:v>
                </c:pt>
                <c:pt idx="26">
                  <c:v>1872.9078212924901</c:v>
                </c:pt>
                <c:pt idx="27">
                  <c:v>1877.0780698476999</c:v>
                </c:pt>
                <c:pt idx="28">
                  <c:v>1886.92134692076</c:v>
                </c:pt>
                <c:pt idx="29">
                  <c:v>1888.16207640636</c:v>
                </c:pt>
                <c:pt idx="30">
                  <c:v>1892.9631340205699</c:v>
                </c:pt>
                <c:pt idx="31">
                  <c:v>1895.33407313474</c:v>
                </c:pt>
                <c:pt idx="32">
                  <c:v>1897.4400295466901</c:v>
                </c:pt>
                <c:pt idx="33">
                  <c:v>1893.2590096259801</c:v>
                </c:pt>
                <c:pt idx="34">
                  <c:v>1891.66445978908</c:v>
                </c:pt>
                <c:pt idx="35">
                  <c:v>1882.88867192162</c:v>
                </c:pt>
                <c:pt idx="36">
                  <c:v>1883.2204951686999</c:v>
                </c:pt>
                <c:pt idx="37">
                  <c:v>1879.7678603075301</c:v>
                </c:pt>
                <c:pt idx="38">
                  <c:v>1882.35391055132</c:v>
                </c:pt>
                <c:pt idx="39">
                  <c:v>1880.33396814715</c:v>
                </c:pt>
                <c:pt idx="40">
                  <c:v>1881.4412619280299</c:v>
                </c:pt>
                <c:pt idx="41">
                  <c:v>1880.68627414465</c:v>
                </c:pt>
                <c:pt idx="42">
                  <c:v>1880.71567091974</c:v>
                </c:pt>
                <c:pt idx="43">
                  <c:v>1879.9016224314</c:v>
                </c:pt>
                <c:pt idx="44">
                  <c:v>1881.7786102554701</c:v>
                </c:pt>
                <c:pt idx="45">
                  <c:v>1884.3121778555301</c:v>
                </c:pt>
                <c:pt idx="46">
                  <c:v>1882.56262282333</c:v>
                </c:pt>
                <c:pt idx="47">
                  <c:v>1879.8763410208601</c:v>
                </c:pt>
                <c:pt idx="48">
                  <c:v>1879.9311048745201</c:v>
                </c:pt>
                <c:pt idx="49">
                  <c:v>1884.4737506000699</c:v>
                </c:pt>
                <c:pt idx="50">
                  <c:v>1885.8056574278</c:v>
                </c:pt>
                <c:pt idx="51">
                  <c:v>1886.54808433382</c:v>
                </c:pt>
                <c:pt idx="52">
                  <c:v>1882.92228122659</c:v>
                </c:pt>
                <c:pt idx="53">
                  <c:v>1883.4939285646201</c:v>
                </c:pt>
                <c:pt idx="54">
                  <c:v>1887.1981615971999</c:v>
                </c:pt>
                <c:pt idx="55">
                  <c:v>1890.22421697862</c:v>
                </c:pt>
                <c:pt idx="56">
                  <c:v>1888.9166937841901</c:v>
                </c:pt>
                <c:pt idx="57">
                  <c:v>1888.6888813053299</c:v>
                </c:pt>
                <c:pt idx="58">
                  <c:v>1884.7317283652401</c:v>
                </c:pt>
                <c:pt idx="59">
                  <c:v>1882.42742488713</c:v>
                </c:pt>
                <c:pt idx="60">
                  <c:v>1883.13106845211</c:v>
                </c:pt>
                <c:pt idx="61">
                  <c:v>1884.8903918450201</c:v>
                </c:pt>
                <c:pt idx="62">
                  <c:v>1884.24896466318</c:v>
                </c:pt>
                <c:pt idx="63">
                  <c:v>1881.4509828631999</c:v>
                </c:pt>
                <c:pt idx="64">
                  <c:v>1880.8102890401999</c:v>
                </c:pt>
                <c:pt idx="65">
                  <c:v>1882.53016114262</c:v>
                </c:pt>
                <c:pt idx="66">
                  <c:v>1887.1018684527401</c:v>
                </c:pt>
                <c:pt idx="67">
                  <c:v>1890.2410382979001</c:v>
                </c:pt>
                <c:pt idx="68">
                  <c:v>1890.5881302579601</c:v>
                </c:pt>
                <c:pt idx="69">
                  <c:v>1885.561220758</c:v>
                </c:pt>
                <c:pt idx="70">
                  <c:v>1890.47626167558</c:v>
                </c:pt>
                <c:pt idx="71">
                  <c:v>1890.7173668754499</c:v>
                </c:pt>
                <c:pt idx="72">
                  <c:v>1891.9056965606201</c:v>
                </c:pt>
                <c:pt idx="73">
                  <c:v>1893.8817757741399</c:v>
                </c:pt>
                <c:pt idx="74">
                  <c:v>1891.54033246071</c:v>
                </c:pt>
                <c:pt idx="75">
                  <c:v>1884.9756702955101</c:v>
                </c:pt>
                <c:pt idx="76">
                  <c:v>1888.69195811754</c:v>
                </c:pt>
                <c:pt idx="77">
                  <c:v>1885.99321311174</c:v>
                </c:pt>
                <c:pt idx="78">
                  <c:v>1884.1820487561099</c:v>
                </c:pt>
                <c:pt idx="79">
                  <c:v>1885.62640826802</c:v>
                </c:pt>
                <c:pt idx="80">
                  <c:v>1878.7658066008901</c:v>
                </c:pt>
                <c:pt idx="81">
                  <c:v>1876.3172193528201</c:v>
                </c:pt>
                <c:pt idx="82">
                  <c:v>1877.5714101088199</c:v>
                </c:pt>
                <c:pt idx="83">
                  <c:v>1874.84813920122</c:v>
                </c:pt>
                <c:pt idx="84">
                  <c:v>1874.8901558326299</c:v>
                </c:pt>
                <c:pt idx="85">
                  <c:v>1875.33453738356</c:v>
                </c:pt>
                <c:pt idx="86">
                  <c:v>1870.5712553102801</c:v>
                </c:pt>
                <c:pt idx="87">
                  <c:v>1873.7192863171001</c:v>
                </c:pt>
                <c:pt idx="88">
                  <c:v>1874.7293037709301</c:v>
                </c:pt>
                <c:pt idx="89">
                  <c:v>1877.7885625056899</c:v>
                </c:pt>
                <c:pt idx="90">
                  <c:v>1883.02832044357</c:v>
                </c:pt>
                <c:pt idx="91">
                  <c:v>1883.0989960255399</c:v>
                </c:pt>
                <c:pt idx="92">
                  <c:v>1881.03954803243</c:v>
                </c:pt>
                <c:pt idx="93">
                  <c:v>1885.3229106942199</c:v>
                </c:pt>
                <c:pt idx="94">
                  <c:v>1885.6372141409699</c:v>
                </c:pt>
                <c:pt idx="95">
                  <c:v>1888.51837417621</c:v>
                </c:pt>
                <c:pt idx="96">
                  <c:v>1889.8293830423399</c:v>
                </c:pt>
                <c:pt idx="97">
                  <c:v>1885.69672368441</c:v>
                </c:pt>
                <c:pt idx="98">
                  <c:v>1899.6378568453799</c:v>
                </c:pt>
                <c:pt idx="99">
                  <c:v>1909.3749008965599</c:v>
                </c:pt>
                <c:pt idx="100">
                  <c:v>1925.5696420296699</c:v>
                </c:pt>
                <c:pt idx="101">
                  <c:v>1937.5973493712399</c:v>
                </c:pt>
                <c:pt idx="102">
                  <c:v>1955.5301106999</c:v>
                </c:pt>
                <c:pt idx="103">
                  <c:v>1967.4899098714</c:v>
                </c:pt>
                <c:pt idx="104">
                  <c:v>1979.3732723409801</c:v>
                </c:pt>
                <c:pt idx="105">
                  <c:v>1977.07150516354</c:v>
                </c:pt>
                <c:pt idx="106">
                  <c:v>1993.2796144988099</c:v>
                </c:pt>
                <c:pt idx="107">
                  <c:v>1986.0925901415701</c:v>
                </c:pt>
                <c:pt idx="108">
                  <c:v>1987.57588771003</c:v>
                </c:pt>
                <c:pt idx="109">
                  <c:v>1982.78677401448</c:v>
                </c:pt>
                <c:pt idx="110">
                  <c:v>1976.5796319967999</c:v>
                </c:pt>
                <c:pt idx="111">
                  <c:v>1977.716972339</c:v>
                </c:pt>
                <c:pt idx="112">
                  <c:v>1984.3012375666401</c:v>
                </c:pt>
                <c:pt idx="113">
                  <c:v>1968.8206405938099</c:v>
                </c:pt>
                <c:pt idx="114">
                  <c:v>1973.3364949756301</c:v>
                </c:pt>
                <c:pt idx="115">
                  <c:v>1972.5113232926401</c:v>
                </c:pt>
                <c:pt idx="116">
                  <c:v>1966.21687145488</c:v>
                </c:pt>
                <c:pt idx="117">
                  <c:v>1976.6704623276601</c:v>
                </c:pt>
                <c:pt idx="118">
                  <c:v>1973.64464812234</c:v>
                </c:pt>
                <c:pt idx="119">
                  <c:v>1969.11168327873</c:v>
                </c:pt>
                <c:pt idx="120">
                  <c:v>1975.39347926045</c:v>
                </c:pt>
                <c:pt idx="121">
                  <c:v>1969.2729791532699</c:v>
                </c:pt>
                <c:pt idx="122">
                  <c:v>1968.3613741169299</c:v>
                </c:pt>
                <c:pt idx="123">
                  <c:v>1978.60492597858</c:v>
                </c:pt>
                <c:pt idx="124">
                  <c:v>1971.4631848708</c:v>
                </c:pt>
                <c:pt idx="125">
                  <c:v>1978.93780046694</c:v>
                </c:pt>
                <c:pt idx="126">
                  <c:v>1981.4260622648501</c:v>
                </c:pt>
                <c:pt idx="127">
                  <c:v>1975.3047101264799</c:v>
                </c:pt>
                <c:pt idx="128">
                  <c:v>1987.42254981889</c:v>
                </c:pt>
                <c:pt idx="129">
                  <c:v>1992.5662080550001</c:v>
                </c:pt>
                <c:pt idx="130">
                  <c:v>1987.8394497607501</c:v>
                </c:pt>
                <c:pt idx="131">
                  <c:v>1993.75497764434</c:v>
                </c:pt>
                <c:pt idx="132">
                  <c:v>1992.94879909363</c:v>
                </c:pt>
                <c:pt idx="133">
                  <c:v>1990.1302038702099</c:v>
                </c:pt>
                <c:pt idx="134">
                  <c:v>2002.6030597763699</c:v>
                </c:pt>
                <c:pt idx="135">
                  <c:v>1998.7709334578899</c:v>
                </c:pt>
                <c:pt idx="136">
                  <c:v>1995.88932809486</c:v>
                </c:pt>
                <c:pt idx="137">
                  <c:v>1999.4183134663299</c:v>
                </c:pt>
                <c:pt idx="138">
                  <c:v>1997.03815154218</c:v>
                </c:pt>
                <c:pt idx="139">
                  <c:v>2000.49664015186</c:v>
                </c:pt>
                <c:pt idx="140">
                  <c:v>2008.4610330570099</c:v>
                </c:pt>
                <c:pt idx="141">
                  <c:v>2000.1342656291999</c:v>
                </c:pt>
                <c:pt idx="142">
                  <c:v>1999.85277297531</c:v>
                </c:pt>
                <c:pt idx="143">
                  <c:v>2001.4230739865</c:v>
                </c:pt>
                <c:pt idx="144">
                  <c:v>1995.4087765851</c:v>
                </c:pt>
                <c:pt idx="145">
                  <c:v>2002.10203251602</c:v>
                </c:pt>
                <c:pt idx="146">
                  <c:v>2001.9950784564501</c:v>
                </c:pt>
                <c:pt idx="147">
                  <c:v>1995.6176168910999</c:v>
                </c:pt>
                <c:pt idx="148">
                  <c:v>2003.4008551337399</c:v>
                </c:pt>
                <c:pt idx="149">
                  <c:v>2004.46176069745</c:v>
                </c:pt>
                <c:pt idx="150">
                  <c:v>2000.29729303559</c:v>
                </c:pt>
                <c:pt idx="151">
                  <c:v>2013.3739756825901</c:v>
                </c:pt>
                <c:pt idx="152">
                  <c:v>2008.52602848016</c:v>
                </c:pt>
                <c:pt idx="153">
                  <c:v>2008.9268049386401</c:v>
                </c:pt>
                <c:pt idx="154">
                  <c:v>2012.72517680069</c:v>
                </c:pt>
                <c:pt idx="155">
                  <c:v>2006.33944288988</c:v>
                </c:pt>
                <c:pt idx="156">
                  <c:v>2007.7897066594301</c:v>
                </c:pt>
                <c:pt idx="157">
                  <c:v>2016.95585256097</c:v>
                </c:pt>
                <c:pt idx="158">
                  <c:v>2008.2941373352</c:v>
                </c:pt>
                <c:pt idx="159">
                  <c:v>2013.0053598775701</c:v>
                </c:pt>
                <c:pt idx="160">
                  <c:v>2012.8979755412699</c:v>
                </c:pt>
                <c:pt idx="161">
                  <c:v>2006.68906186206</c:v>
                </c:pt>
                <c:pt idx="162">
                  <c:v>2014.9093253830199</c:v>
                </c:pt>
                <c:pt idx="163">
                  <c:v>2019.04972523789</c:v>
                </c:pt>
                <c:pt idx="164">
                  <c:v>2020.4118715065699</c:v>
                </c:pt>
                <c:pt idx="165">
                  <c:v>2033.2976055200299</c:v>
                </c:pt>
                <c:pt idx="166">
                  <c:v>2032.68706341191</c:v>
                </c:pt>
                <c:pt idx="167">
                  <c:v>2029.0390307457899</c:v>
                </c:pt>
                <c:pt idx="168">
                  <c:v>2046.2425532564</c:v>
                </c:pt>
                <c:pt idx="169">
                  <c:v>2044.59981234206</c:v>
                </c:pt>
                <c:pt idx="170">
                  <c:v>2042.3600354489599</c:v>
                </c:pt>
                <c:pt idx="171">
                  <c:v>2039.56709567283</c:v>
                </c:pt>
                <c:pt idx="172">
                  <c:v>2029.4584132725699</c:v>
                </c:pt>
                <c:pt idx="173">
                  <c:v>2027.39920046825</c:v>
                </c:pt>
                <c:pt idx="174">
                  <c:v>2033.6646828943401</c:v>
                </c:pt>
                <c:pt idx="175">
                  <c:v>2021.6636138946899</c:v>
                </c:pt>
                <c:pt idx="176">
                  <c:v>2025.4234682182901</c:v>
                </c:pt>
                <c:pt idx="177">
                  <c:v>2024.4630652194901</c:v>
                </c:pt>
                <c:pt idx="178">
                  <c:v>2021.08652223995</c:v>
                </c:pt>
                <c:pt idx="179">
                  <c:v>2020.78691997377</c:v>
                </c:pt>
                <c:pt idx="180">
                  <c:v>2020.19072405162</c:v>
                </c:pt>
                <c:pt idx="181">
                  <c:v>2013.7373259541801</c:v>
                </c:pt>
                <c:pt idx="182">
                  <c:v>2019.35041425963</c:v>
                </c:pt>
                <c:pt idx="183">
                  <c:v>2011.54039544785</c:v>
                </c:pt>
                <c:pt idx="184">
                  <c:v>2005.1265776974601</c:v>
                </c:pt>
                <c:pt idx="185">
                  <c:v>2010.2885466615501</c:v>
                </c:pt>
                <c:pt idx="186">
                  <c:v>2011.15205199256</c:v>
                </c:pt>
                <c:pt idx="187">
                  <c:v>2008.37809445311</c:v>
                </c:pt>
                <c:pt idx="188">
                  <c:v>2010.4510973190199</c:v>
                </c:pt>
                <c:pt idx="189">
                  <c:v>2003.79234945335</c:v>
                </c:pt>
                <c:pt idx="190">
                  <c:v>2007.79261563317</c:v>
                </c:pt>
                <c:pt idx="191">
                  <c:v>2015.46207181045</c:v>
                </c:pt>
                <c:pt idx="192">
                  <c:v>2004.42410291909</c:v>
                </c:pt>
                <c:pt idx="193">
                  <c:v>2004.5172488846599</c:v>
                </c:pt>
                <c:pt idx="194">
                  <c:v>2009.9106414840901</c:v>
                </c:pt>
                <c:pt idx="195">
                  <c:v>2007.3550785249199</c:v>
                </c:pt>
                <c:pt idx="196">
                  <c:v>2009.2131635012099</c:v>
                </c:pt>
                <c:pt idx="197">
                  <c:v>2009.12006698507</c:v>
                </c:pt>
                <c:pt idx="198">
                  <c:v>2005.5413583151999</c:v>
                </c:pt>
                <c:pt idx="199">
                  <c:v>2015.25192754155</c:v>
                </c:pt>
                <c:pt idx="200">
                  <c:v>2012.0671666210301</c:v>
                </c:pt>
                <c:pt idx="201">
                  <c:v>2000.48307856362</c:v>
                </c:pt>
                <c:pt idx="202">
                  <c:v>2004.3356284162801</c:v>
                </c:pt>
                <c:pt idx="203">
                  <c:v>2003.3190381427901</c:v>
                </c:pt>
                <c:pt idx="204">
                  <c:v>2002.24792136217</c:v>
                </c:pt>
                <c:pt idx="205">
                  <c:v>2007.57811285715</c:v>
                </c:pt>
                <c:pt idx="206">
                  <c:v>2001.07119504398</c:v>
                </c:pt>
                <c:pt idx="207">
                  <c:v>1998.19716477516</c:v>
                </c:pt>
                <c:pt idx="208">
                  <c:v>2012.15703359337</c:v>
                </c:pt>
                <c:pt idx="209">
                  <c:v>2007.71294075179</c:v>
                </c:pt>
                <c:pt idx="210">
                  <c:v>2009.21659712776</c:v>
                </c:pt>
                <c:pt idx="211">
                  <c:v>2010.3439366748401</c:v>
                </c:pt>
                <c:pt idx="212">
                  <c:v>1995.2058774844099</c:v>
                </c:pt>
                <c:pt idx="213">
                  <c:v>2002.9387928977001</c:v>
                </c:pt>
                <c:pt idx="214">
                  <c:v>2010.5916454482301</c:v>
                </c:pt>
                <c:pt idx="215">
                  <c:v>2001.7125030863201</c:v>
                </c:pt>
                <c:pt idx="216">
                  <c:v>2007.14235661148</c:v>
                </c:pt>
                <c:pt idx="217">
                  <c:v>2006.77414186277</c:v>
                </c:pt>
                <c:pt idx="218">
                  <c:v>2001.53866057294</c:v>
                </c:pt>
                <c:pt idx="219">
                  <c:v>2017.4232324626601</c:v>
                </c:pt>
                <c:pt idx="220">
                  <c:v>2016.2800507924701</c:v>
                </c:pt>
                <c:pt idx="221">
                  <c:v>2011.9908872687399</c:v>
                </c:pt>
                <c:pt idx="222">
                  <c:v>2016.42905811581</c:v>
                </c:pt>
                <c:pt idx="223">
                  <c:v>2009.3650453498001</c:v>
                </c:pt>
                <c:pt idx="224">
                  <c:v>2009.65430306494</c:v>
                </c:pt>
                <c:pt idx="225">
                  <c:v>2018.1803034340901</c:v>
                </c:pt>
                <c:pt idx="226">
                  <c:v>2011.1102953719801</c:v>
                </c:pt>
                <c:pt idx="227">
                  <c:v>2011.4025619551901</c:v>
                </c:pt>
                <c:pt idx="228">
                  <c:v>2015.3306420977101</c:v>
                </c:pt>
                <c:pt idx="229">
                  <c:v>2008.71502615759</c:v>
                </c:pt>
                <c:pt idx="230">
                  <c:v>2022.34239685887</c:v>
                </c:pt>
                <c:pt idx="231">
                  <c:v>2026.1447870654899</c:v>
                </c:pt>
                <c:pt idx="232">
                  <c:v>2017.93967713347</c:v>
                </c:pt>
                <c:pt idx="233">
                  <c:v>2022.0667464134399</c:v>
                </c:pt>
                <c:pt idx="234">
                  <c:v>2014.7290927027</c:v>
                </c:pt>
                <c:pt idx="235">
                  <c:v>2010.79087259728</c:v>
                </c:pt>
                <c:pt idx="236">
                  <c:v>2020.8312740671699</c:v>
                </c:pt>
                <c:pt idx="237">
                  <c:v>2015.00402846919</c:v>
                </c:pt>
                <c:pt idx="238">
                  <c:v>2013.2927511769501</c:v>
                </c:pt>
                <c:pt idx="239">
                  <c:v>2018.9564465287101</c:v>
                </c:pt>
                <c:pt idx="240">
                  <c:v>2014.73455726867</c:v>
                </c:pt>
                <c:pt idx="241">
                  <c:v>2022.45484710294</c:v>
                </c:pt>
                <c:pt idx="242">
                  <c:v>2032.3860940890299</c:v>
                </c:pt>
                <c:pt idx="243">
                  <c:v>2026.8343806448599</c:v>
                </c:pt>
                <c:pt idx="244">
                  <c:v>2030.7337691952901</c:v>
                </c:pt>
                <c:pt idx="245">
                  <c:v>2030.85933809055</c:v>
                </c:pt>
                <c:pt idx="246">
                  <c:v>2019.9772610453999</c:v>
                </c:pt>
                <c:pt idx="247">
                  <c:v>2029.5231364910601</c:v>
                </c:pt>
                <c:pt idx="248">
                  <c:v>2032.1990462331701</c:v>
                </c:pt>
                <c:pt idx="249">
                  <c:v>2023.29728163255</c:v>
                </c:pt>
                <c:pt idx="250">
                  <c:v>2031.79748131409</c:v>
                </c:pt>
                <c:pt idx="251">
                  <c:v>2026.6634443370799</c:v>
                </c:pt>
                <c:pt idx="252">
                  <c:v>2021.51733883725</c:v>
                </c:pt>
                <c:pt idx="253">
                  <c:v>2038.6594447869199</c:v>
                </c:pt>
                <c:pt idx="254">
                  <c:v>2032.6051548709299</c:v>
                </c:pt>
                <c:pt idx="255">
                  <c:v>2031.91861377444</c:v>
                </c:pt>
                <c:pt idx="256">
                  <c:v>2037.73897868269</c:v>
                </c:pt>
                <c:pt idx="257">
                  <c:v>2031.4554114822099</c:v>
                </c:pt>
                <c:pt idx="258">
                  <c:v>2033.3612759607299</c:v>
                </c:pt>
                <c:pt idx="259">
                  <c:v>2043.2429448903199</c:v>
                </c:pt>
                <c:pt idx="260">
                  <c:v>2034.7770465549199</c:v>
                </c:pt>
                <c:pt idx="261">
                  <c:v>2036.84257808181</c:v>
                </c:pt>
                <c:pt idx="262">
                  <c:v>2035.9286666244</c:v>
                </c:pt>
                <c:pt idx="263">
                  <c:v>2028.7324824120501</c:v>
                </c:pt>
                <c:pt idx="264">
                  <c:v>2032.8537312363401</c:v>
                </c:pt>
                <c:pt idx="265">
                  <c:v>2035.9083431194399</c:v>
                </c:pt>
                <c:pt idx="266">
                  <c:v>2027.53127377498</c:v>
                </c:pt>
                <c:pt idx="267">
                  <c:v>2031.4855024087401</c:v>
                </c:pt>
                <c:pt idx="268">
                  <c:v>2028.5066285038899</c:v>
                </c:pt>
                <c:pt idx="269">
                  <c:v>2020.42399078996</c:v>
                </c:pt>
                <c:pt idx="270">
                  <c:v>2028.4234636411099</c:v>
                </c:pt>
                <c:pt idx="271">
                  <c:v>2026.33882232119</c:v>
                </c:pt>
                <c:pt idx="272">
                  <c:v>2017.9399793153</c:v>
                </c:pt>
                <c:pt idx="273">
                  <c:v>2024.38127852557</c:v>
                </c:pt>
                <c:pt idx="274">
                  <c:v>2018.6102535049699</c:v>
                </c:pt>
                <c:pt idx="275">
                  <c:v>2017.66444452106</c:v>
                </c:pt>
                <c:pt idx="276">
                  <c:v>2033.2080846333299</c:v>
                </c:pt>
                <c:pt idx="277">
                  <c:v>2026.50761977568</c:v>
                </c:pt>
                <c:pt idx="278">
                  <c:v>2029.39133353182</c:v>
                </c:pt>
                <c:pt idx="279">
                  <c:v>2034.11397999263</c:v>
                </c:pt>
                <c:pt idx="280">
                  <c:v>2027.06844943291</c:v>
                </c:pt>
                <c:pt idx="281">
                  <c:v>2040.0211235685799</c:v>
                </c:pt>
                <c:pt idx="282">
                  <c:v>2046.1264983205101</c:v>
                </c:pt>
                <c:pt idx="283">
                  <c:v>2040.8072411266701</c:v>
                </c:pt>
                <c:pt idx="284">
                  <c:v>2051.4783776272102</c:v>
                </c:pt>
                <c:pt idx="285">
                  <c:v>2045.49246990403</c:v>
                </c:pt>
                <c:pt idx="286">
                  <c:v>2037.8201347086199</c:v>
                </c:pt>
                <c:pt idx="287">
                  <c:v>2044.2769394039899</c:v>
                </c:pt>
                <c:pt idx="288">
                  <c:v>2038.99081173731</c:v>
                </c:pt>
                <c:pt idx="289">
                  <c:v>2033.8892672842501</c:v>
                </c:pt>
                <c:pt idx="290">
                  <c:v>2031.36058491983</c:v>
                </c:pt>
                <c:pt idx="291">
                  <c:v>2019.6025823944101</c:v>
                </c:pt>
                <c:pt idx="292">
                  <c:v>2025.72309663803</c:v>
                </c:pt>
                <c:pt idx="293">
                  <c:v>2038.55822861609</c:v>
                </c:pt>
                <c:pt idx="294">
                  <c:v>2033.6200812684201</c:v>
                </c:pt>
                <c:pt idx="295">
                  <c:v>2039.24442795094</c:v>
                </c:pt>
                <c:pt idx="296">
                  <c:v>2048.9627089076598</c:v>
                </c:pt>
                <c:pt idx="297">
                  <c:v>2042.16314541723</c:v>
                </c:pt>
                <c:pt idx="298">
                  <c:v>2052.6207663998998</c:v>
                </c:pt>
                <c:pt idx="299">
                  <c:v>2061.7107933962702</c:v>
                </c:pt>
                <c:pt idx="300">
                  <c:v>2056.59743850517</c:v>
                </c:pt>
                <c:pt idx="301">
                  <c:v>2063.4141549506498</c:v>
                </c:pt>
                <c:pt idx="302">
                  <c:v>2055.27980942557</c:v>
                </c:pt>
                <c:pt idx="303">
                  <c:v>2043.1212398710099</c:v>
                </c:pt>
                <c:pt idx="304">
                  <c:v>2060.7811949084398</c:v>
                </c:pt>
                <c:pt idx="305">
                  <c:v>2054.1023324402499</c:v>
                </c:pt>
                <c:pt idx="306">
                  <c:v>2035.4672086984699</c:v>
                </c:pt>
                <c:pt idx="307">
                  <c:v>2039.0282785637901</c:v>
                </c:pt>
                <c:pt idx="308">
                  <c:v>2029.3919211364801</c:v>
                </c:pt>
                <c:pt idx="309">
                  <c:v>2027.71873064687</c:v>
                </c:pt>
                <c:pt idx="310">
                  <c:v>2041.71432833209</c:v>
                </c:pt>
                <c:pt idx="311">
                  <c:v>2024.7080826531001</c:v>
                </c:pt>
                <c:pt idx="312">
                  <c:v>2029.2167072847501</c:v>
                </c:pt>
                <c:pt idx="313">
                  <c:v>2034.3745860787801</c:v>
                </c:pt>
                <c:pt idx="314">
                  <c:v>2024.9201932793201</c:v>
                </c:pt>
                <c:pt idx="315">
                  <c:v>2041.92337763869</c:v>
                </c:pt>
                <c:pt idx="316">
                  <c:v>2047.6076555024999</c:v>
                </c:pt>
                <c:pt idx="317">
                  <c:v>2032.0435782452</c:v>
                </c:pt>
                <c:pt idx="318">
                  <c:v>2039.7069615604901</c:v>
                </c:pt>
                <c:pt idx="319">
                  <c:v>2036.26293697962</c:v>
                </c:pt>
                <c:pt idx="320">
                  <c:v>2031.8513283959801</c:v>
                </c:pt>
                <c:pt idx="321">
                  <c:v>2043.2458542327199</c:v>
                </c:pt>
                <c:pt idx="322">
                  <c:v>2030.4328207882299</c:v>
                </c:pt>
                <c:pt idx="323">
                  <c:v>2023.63234040969</c:v>
                </c:pt>
                <c:pt idx="324">
                  <c:v>2033.1127775155101</c:v>
                </c:pt>
                <c:pt idx="325">
                  <c:v>2023.63583794185</c:v>
                </c:pt>
                <c:pt idx="326">
                  <c:v>2022.9380077729099</c:v>
                </c:pt>
                <c:pt idx="327">
                  <c:v>2035.26166358509</c:v>
                </c:pt>
                <c:pt idx="328">
                  <c:v>2030.9195638976801</c:v>
                </c:pt>
                <c:pt idx="329">
                  <c:v>2037.98809571897</c:v>
                </c:pt>
                <c:pt idx="330">
                  <c:v>2041.10097519549</c:v>
                </c:pt>
                <c:pt idx="331">
                  <c:v>2029.89035987393</c:v>
                </c:pt>
                <c:pt idx="332">
                  <c:v>2038.0526908766101</c:v>
                </c:pt>
                <c:pt idx="333">
                  <c:v>2034.9213287442799</c:v>
                </c:pt>
                <c:pt idx="334">
                  <c:v>2026.15008998966</c:v>
                </c:pt>
                <c:pt idx="335">
                  <c:v>2025.91706510838</c:v>
                </c:pt>
                <c:pt idx="336">
                  <c:v>2017.9970984103099</c:v>
                </c:pt>
                <c:pt idx="337">
                  <c:v>2008.96983484518</c:v>
                </c:pt>
                <c:pt idx="338">
                  <c:v>2018.94854055932</c:v>
                </c:pt>
                <c:pt idx="339">
                  <c:v>2020.1577447930199</c:v>
                </c:pt>
                <c:pt idx="340">
                  <c:v>2022.0451320669199</c:v>
                </c:pt>
                <c:pt idx="341">
                  <c:v>2025.88281855115</c:v>
                </c:pt>
                <c:pt idx="342">
                  <c:v>2021.58468605805</c:v>
                </c:pt>
                <c:pt idx="343">
                  <c:v>2018.51206780148</c:v>
                </c:pt>
                <c:pt idx="344">
                  <c:v>2029.4602319698599</c:v>
                </c:pt>
                <c:pt idx="345">
                  <c:v>2022.99856553619</c:v>
                </c:pt>
                <c:pt idx="346">
                  <c:v>2020.78238426912</c:v>
                </c:pt>
                <c:pt idx="347">
                  <c:v>2025.42353989967</c:v>
                </c:pt>
                <c:pt idx="348">
                  <c:v>2021.37672791518</c:v>
                </c:pt>
                <c:pt idx="349">
                  <c:v>2027.57125103874</c:v>
                </c:pt>
                <c:pt idx="350">
                  <c:v>2032.0949826004201</c:v>
                </c:pt>
                <c:pt idx="351">
                  <c:v>2027.0584543955399</c:v>
                </c:pt>
                <c:pt idx="352">
                  <c:v>2033.64199302209</c:v>
                </c:pt>
                <c:pt idx="353">
                  <c:v>2033.7227310743799</c:v>
                </c:pt>
                <c:pt idx="354">
                  <c:v>2023.5829034210201</c:v>
                </c:pt>
                <c:pt idx="355">
                  <c:v>2028.17509853962</c:v>
                </c:pt>
                <c:pt idx="356">
                  <c:v>2028.4287485213799</c:v>
                </c:pt>
                <c:pt idx="357">
                  <c:v>2028.75735766086</c:v>
                </c:pt>
                <c:pt idx="358">
                  <c:v>2032.5132478696601</c:v>
                </c:pt>
                <c:pt idx="359">
                  <c:v>2024.0815742571699</c:v>
                </c:pt>
                <c:pt idx="360">
                  <c:v>2022.0620243778701</c:v>
                </c:pt>
                <c:pt idx="361">
                  <c:v>2031.71265534646</c:v>
                </c:pt>
                <c:pt idx="362">
                  <c:v>2026.56706393016</c:v>
                </c:pt>
                <c:pt idx="363">
                  <c:v>2024.6533018345201</c:v>
                </c:pt>
                <c:pt idx="364">
                  <c:v>2026.0199994105301</c:v>
                </c:pt>
                <c:pt idx="365">
                  <c:v>2017.30367148814</c:v>
                </c:pt>
                <c:pt idx="366">
                  <c:v>2025.34866400496</c:v>
                </c:pt>
                <c:pt idx="367">
                  <c:v>2030.8370053813501</c:v>
                </c:pt>
                <c:pt idx="368">
                  <c:v>2027.3937433436199</c:v>
                </c:pt>
                <c:pt idx="369">
                  <c:v>2031.3955127701199</c:v>
                </c:pt>
                <c:pt idx="370">
                  <c:v>2031.5350654070301</c:v>
                </c:pt>
                <c:pt idx="371">
                  <c:v>2024.15508882787</c:v>
                </c:pt>
                <c:pt idx="372">
                  <c:v>2034.4056750454899</c:v>
                </c:pt>
                <c:pt idx="373">
                  <c:v>2033.01645300016</c:v>
                </c:pt>
                <c:pt idx="374">
                  <c:v>2030.97841140116</c:v>
                </c:pt>
                <c:pt idx="375">
                  <c:v>2036.3008514014</c:v>
                </c:pt>
                <c:pt idx="376">
                  <c:v>2034.37297296978</c:v>
                </c:pt>
                <c:pt idx="377">
                  <c:v>2032.63979522402</c:v>
                </c:pt>
                <c:pt idx="378">
                  <c:v>2045.3629128258799</c:v>
                </c:pt>
                <c:pt idx="379">
                  <c:v>2037.9854569188899</c:v>
                </c:pt>
                <c:pt idx="380">
                  <c:v>2037.0606293538499</c:v>
                </c:pt>
                <c:pt idx="381">
                  <c:v>2038.7257099354499</c:v>
                </c:pt>
                <c:pt idx="382">
                  <c:v>2030.35054574319</c:v>
                </c:pt>
                <c:pt idx="383">
                  <c:v>2034.8173523427999</c:v>
                </c:pt>
                <c:pt idx="384">
                  <c:v>2039.76379185663</c:v>
                </c:pt>
                <c:pt idx="385">
                  <c:v>2034.25923264176</c:v>
                </c:pt>
                <c:pt idx="386">
                  <c:v>2042.2489080077501</c:v>
                </c:pt>
                <c:pt idx="387">
                  <c:v>2040.34415859982</c:v>
                </c:pt>
                <c:pt idx="388">
                  <c:v>2032.9695913552</c:v>
                </c:pt>
                <c:pt idx="389">
                  <c:v>2039.86922696191</c:v>
                </c:pt>
                <c:pt idx="390">
                  <c:v>2038.1493703777201</c:v>
                </c:pt>
                <c:pt idx="391">
                  <c:v>2033.4701255415</c:v>
                </c:pt>
                <c:pt idx="392">
                  <c:v>2037.22876449212</c:v>
                </c:pt>
                <c:pt idx="393">
                  <c:v>2031.6423517757401</c:v>
                </c:pt>
                <c:pt idx="394">
                  <c:v>2030.0500994327499</c:v>
                </c:pt>
                <c:pt idx="395">
                  <c:v>2040.03231029993</c:v>
                </c:pt>
                <c:pt idx="396">
                  <c:v>2035.9156046412199</c:v>
                </c:pt>
                <c:pt idx="397">
                  <c:v>2036.9310874442299</c:v>
                </c:pt>
                <c:pt idx="398">
                  <c:v>2039.2413967888599</c:v>
                </c:pt>
                <c:pt idx="399">
                  <c:v>2028.94280550651</c:v>
                </c:pt>
                <c:pt idx="400">
                  <c:v>2035.57515798081</c:v>
                </c:pt>
                <c:pt idx="401">
                  <c:v>2040.7992608141201</c:v>
                </c:pt>
                <c:pt idx="402">
                  <c:v>2036.0290384913101</c:v>
                </c:pt>
                <c:pt idx="403">
                  <c:v>2038.49809550023</c:v>
                </c:pt>
                <c:pt idx="404">
                  <c:v>2034.74828861843</c:v>
                </c:pt>
                <c:pt idx="405">
                  <c:v>2027.9404465797199</c:v>
                </c:pt>
                <c:pt idx="406">
                  <c:v>2038.61290219886</c:v>
                </c:pt>
                <c:pt idx="407">
                  <c:v>2034.7526106017301</c:v>
                </c:pt>
                <c:pt idx="408">
                  <c:v>2031.1138433003</c:v>
                </c:pt>
                <c:pt idx="409">
                  <c:v>2035.0198326833199</c:v>
                </c:pt>
                <c:pt idx="410">
                  <c:v>2031.93289764627</c:v>
                </c:pt>
                <c:pt idx="411">
                  <c:v>2035.2226202607301</c:v>
                </c:pt>
                <c:pt idx="412">
                  <c:v>2044.60957777714</c:v>
                </c:pt>
                <c:pt idx="413">
                  <c:v>2039.5032406479399</c:v>
                </c:pt>
                <c:pt idx="414">
                  <c:v>2042.6048824551201</c:v>
                </c:pt>
                <c:pt idx="415">
                  <c:v>2047.75135214999</c:v>
                </c:pt>
                <c:pt idx="416">
                  <c:v>2040.6344725112201</c:v>
                </c:pt>
                <c:pt idx="417">
                  <c:v>2050.0771586067199</c:v>
                </c:pt>
                <c:pt idx="418">
                  <c:v>2051.5566564924302</c:v>
                </c:pt>
                <c:pt idx="419">
                  <c:v>2046.6526159474899</c:v>
                </c:pt>
                <c:pt idx="420">
                  <c:v>2052.6959695771302</c:v>
                </c:pt>
                <c:pt idx="421">
                  <c:v>2053.4007442022298</c:v>
                </c:pt>
                <c:pt idx="422">
                  <c:v>2044.5925332422901</c:v>
                </c:pt>
                <c:pt idx="423">
                  <c:v>2044.1521514766901</c:v>
                </c:pt>
                <c:pt idx="424">
                  <c:v>2037.3066973181101</c:v>
                </c:pt>
                <c:pt idx="425">
                  <c:v>2038.5158877835399</c:v>
                </c:pt>
                <c:pt idx="426">
                  <c:v>2046.56453936209</c:v>
                </c:pt>
                <c:pt idx="427">
                  <c:v>2040.64870647052</c:v>
                </c:pt>
                <c:pt idx="428">
                  <c:v>2039.8435685571501</c:v>
                </c:pt>
                <c:pt idx="429">
                  <c:v>2053.8528482878401</c:v>
                </c:pt>
                <c:pt idx="430">
                  <c:v>2055.5953538362</c:v>
                </c:pt>
                <c:pt idx="431">
                  <c:v>2055.0729190092902</c:v>
                </c:pt>
                <c:pt idx="432">
                  <c:v>2054.24791005424</c:v>
                </c:pt>
                <c:pt idx="433">
                  <c:v>2042.5711818131599</c:v>
                </c:pt>
                <c:pt idx="434">
                  <c:v>2046.94294179849</c:v>
                </c:pt>
                <c:pt idx="435">
                  <c:v>2048.8626475001802</c:v>
                </c:pt>
                <c:pt idx="436">
                  <c:v>2040.2980321249399</c:v>
                </c:pt>
                <c:pt idx="437">
                  <c:v>2049.37458972796</c:v>
                </c:pt>
                <c:pt idx="438">
                  <c:v>2049.7100952261799</c:v>
                </c:pt>
                <c:pt idx="439">
                  <c:v>2045.6168807802101</c:v>
                </c:pt>
                <c:pt idx="440">
                  <c:v>2055.2403858641901</c:v>
                </c:pt>
                <c:pt idx="441">
                  <c:v>2055.3609798069201</c:v>
                </c:pt>
                <c:pt idx="442">
                  <c:v>2050.20233614777</c:v>
                </c:pt>
                <c:pt idx="443">
                  <c:v>2057.0438100582601</c:v>
                </c:pt>
                <c:pt idx="444">
                  <c:v>2051.6049493077699</c:v>
                </c:pt>
                <c:pt idx="445">
                  <c:v>2053.2292213800702</c:v>
                </c:pt>
                <c:pt idx="446">
                  <c:v>2062.5598655213498</c:v>
                </c:pt>
                <c:pt idx="447">
                  <c:v>2060.2672292703</c:v>
                </c:pt>
                <c:pt idx="448">
                  <c:v>2059.4405249675501</c:v>
                </c:pt>
                <c:pt idx="449">
                  <c:v>2064.9624312178198</c:v>
                </c:pt>
                <c:pt idx="450">
                  <c:v>2059.16934710746</c:v>
                </c:pt>
                <c:pt idx="451">
                  <c:v>2063.2245825939999</c:v>
                </c:pt>
                <c:pt idx="452">
                  <c:v>2066.4450355006702</c:v>
                </c:pt>
                <c:pt idx="453">
                  <c:v>2059.7999356550099</c:v>
                </c:pt>
                <c:pt idx="454">
                  <c:v>2063.2424018912702</c:v>
                </c:pt>
                <c:pt idx="455">
                  <c:v>2066.52245684629</c:v>
                </c:pt>
                <c:pt idx="456">
                  <c:v>2058.57207774783</c:v>
                </c:pt>
                <c:pt idx="457">
                  <c:v>2067.93767888702</c:v>
                </c:pt>
                <c:pt idx="458">
                  <c:v>2067.4677274721998</c:v>
                </c:pt>
                <c:pt idx="459">
                  <c:v>2063.88300362168</c:v>
                </c:pt>
                <c:pt idx="460">
                  <c:v>2067.5793911169399</c:v>
                </c:pt>
                <c:pt idx="461">
                  <c:v>2059.8846226501701</c:v>
                </c:pt>
                <c:pt idx="462">
                  <c:v>2055.3884487200398</c:v>
                </c:pt>
                <c:pt idx="463">
                  <c:v>2067.2294117133902</c:v>
                </c:pt>
                <c:pt idx="464">
                  <c:v>2058.5594454778602</c:v>
                </c:pt>
                <c:pt idx="465">
                  <c:v>2055.2515350138601</c:v>
                </c:pt>
                <c:pt idx="466">
                  <c:v>2056.2889952573501</c:v>
                </c:pt>
                <c:pt idx="467">
                  <c:v>2046.6058653165301</c:v>
                </c:pt>
                <c:pt idx="468">
                  <c:v>2054.2323486328801</c:v>
                </c:pt>
                <c:pt idx="469">
                  <c:v>2060.6209433650301</c:v>
                </c:pt>
                <c:pt idx="470">
                  <c:v>2050.5506481979501</c:v>
                </c:pt>
                <c:pt idx="471">
                  <c:v>2056.6511170092399</c:v>
                </c:pt>
                <c:pt idx="472">
                  <c:v>2054.2435675965498</c:v>
                </c:pt>
                <c:pt idx="473">
                  <c:v>2047.0797075197099</c:v>
                </c:pt>
                <c:pt idx="474">
                  <c:v>2060.5650148946602</c:v>
                </c:pt>
                <c:pt idx="475">
                  <c:v>2059.61777110718</c:v>
                </c:pt>
                <c:pt idx="476">
                  <c:v>2052.2511873870098</c:v>
                </c:pt>
                <c:pt idx="477">
                  <c:v>2053.05552878145</c:v>
                </c:pt>
                <c:pt idx="478">
                  <c:v>2047.7891456157299</c:v>
                </c:pt>
                <c:pt idx="479">
                  <c:v>2049.0065265918902</c:v>
                </c:pt>
                <c:pt idx="480">
                  <c:v>2061.60843883801</c:v>
                </c:pt>
                <c:pt idx="481">
                  <c:v>2052.9401296030401</c:v>
                </c:pt>
                <c:pt idx="482">
                  <c:v>2053.8919424289902</c:v>
                </c:pt>
                <c:pt idx="483">
                  <c:v>2057.10607685902</c:v>
                </c:pt>
                <c:pt idx="484">
                  <c:v>2053.6630979903998</c:v>
                </c:pt>
                <c:pt idx="485">
                  <c:v>2054.0964856113301</c:v>
                </c:pt>
                <c:pt idx="486">
                  <c:v>2055.3072578864299</c:v>
                </c:pt>
                <c:pt idx="487">
                  <c:v>2046.8671738113801</c:v>
                </c:pt>
                <c:pt idx="488">
                  <c:v>2052.11597826958</c:v>
                </c:pt>
                <c:pt idx="489">
                  <c:v>2047.64978991613</c:v>
                </c:pt>
                <c:pt idx="490">
                  <c:v>2040.6042838343301</c:v>
                </c:pt>
                <c:pt idx="491">
                  <c:v>2051.8092272336698</c:v>
                </c:pt>
                <c:pt idx="492">
                  <c:v>2055.11535048529</c:v>
                </c:pt>
                <c:pt idx="493">
                  <c:v>2055.6468170940402</c:v>
                </c:pt>
                <c:pt idx="494">
                  <c:v>2060.3333122044201</c:v>
                </c:pt>
                <c:pt idx="495">
                  <c:v>2053.8566339915501</c:v>
                </c:pt>
                <c:pt idx="496">
                  <c:v>2051.0061963838598</c:v>
                </c:pt>
                <c:pt idx="497">
                  <c:v>2057.8556263353498</c:v>
                </c:pt>
                <c:pt idx="498">
                  <c:v>2048.7618602826701</c:v>
                </c:pt>
                <c:pt idx="499">
                  <c:v>2047.7949689942</c:v>
                </c:pt>
                <c:pt idx="500">
                  <c:v>2048.87450675222</c:v>
                </c:pt>
                <c:pt idx="501">
                  <c:v>2043.3090056380699</c:v>
                </c:pt>
                <c:pt idx="502">
                  <c:v>2048.7858846460099</c:v>
                </c:pt>
                <c:pt idx="503">
                  <c:v>2058.3752227477698</c:v>
                </c:pt>
                <c:pt idx="504">
                  <c:v>2053.8454312660401</c:v>
                </c:pt>
                <c:pt idx="505">
                  <c:v>2056.4764826912701</c:v>
                </c:pt>
                <c:pt idx="506">
                  <c:v>2052.83474585156</c:v>
                </c:pt>
                <c:pt idx="507">
                  <c:v>2047.23052560319</c:v>
                </c:pt>
                <c:pt idx="508">
                  <c:v>2056.6011774885501</c:v>
                </c:pt>
                <c:pt idx="509">
                  <c:v>2057.8028775003399</c:v>
                </c:pt>
                <c:pt idx="510">
                  <c:v>2051.4057412837501</c:v>
                </c:pt>
                <c:pt idx="511">
                  <c:v>2056.3883376640401</c:v>
                </c:pt>
                <c:pt idx="512">
                  <c:v>2054.51623562647</c:v>
                </c:pt>
                <c:pt idx="513">
                  <c:v>2054.31423441686</c:v>
                </c:pt>
                <c:pt idx="514">
                  <c:v>2064.4269531212999</c:v>
                </c:pt>
                <c:pt idx="515">
                  <c:v>2059.2201158244102</c:v>
                </c:pt>
                <c:pt idx="516">
                  <c:v>2057.7272819067198</c:v>
                </c:pt>
                <c:pt idx="517">
                  <c:v>2058.36400309587</c:v>
                </c:pt>
                <c:pt idx="518">
                  <c:v>2052.3877795338399</c:v>
                </c:pt>
                <c:pt idx="519">
                  <c:v>2056.95181936274</c:v>
                </c:pt>
                <c:pt idx="520">
                  <c:v>2063.5978809569801</c:v>
                </c:pt>
                <c:pt idx="521">
                  <c:v>2055.8827904516402</c:v>
                </c:pt>
                <c:pt idx="522">
                  <c:v>2059.8046163936901</c:v>
                </c:pt>
                <c:pt idx="523">
                  <c:v>2057.70144287015</c:v>
                </c:pt>
                <c:pt idx="524">
                  <c:v>2049.6867375362899</c:v>
                </c:pt>
                <c:pt idx="525">
                  <c:v>2057.2400331713002</c:v>
                </c:pt>
                <c:pt idx="526">
                  <c:v>2057.80722395664</c:v>
                </c:pt>
                <c:pt idx="527">
                  <c:v>2047.8888922517799</c:v>
                </c:pt>
                <c:pt idx="528">
                  <c:v>2053.6445275614301</c:v>
                </c:pt>
                <c:pt idx="529">
                  <c:v>2043.2035011026901</c:v>
                </c:pt>
                <c:pt idx="530">
                  <c:v>2042.5260961608501</c:v>
                </c:pt>
                <c:pt idx="531">
                  <c:v>2050.2709102623398</c:v>
                </c:pt>
                <c:pt idx="532">
                  <c:v>2045.7873258995801</c:v>
                </c:pt>
                <c:pt idx="533">
                  <c:v>2044.9619714389401</c:v>
                </c:pt>
                <c:pt idx="534">
                  <c:v>2050.71820660199</c:v>
                </c:pt>
                <c:pt idx="535">
                  <c:v>2038.68096147918</c:v>
                </c:pt>
                <c:pt idx="536">
                  <c:v>2045.8792730735099</c:v>
                </c:pt>
                <c:pt idx="537">
                  <c:v>2049.3408824272101</c:v>
                </c:pt>
                <c:pt idx="538">
                  <c:v>2044.0744348265</c:v>
                </c:pt>
                <c:pt idx="539">
                  <c:v>2041.6969675904199</c:v>
                </c:pt>
                <c:pt idx="540">
                  <c:v>2039.2321589342</c:v>
                </c:pt>
                <c:pt idx="541">
                  <c:v>2032.69328265543</c:v>
                </c:pt>
                <c:pt idx="542">
                  <c:v>2047.9199788548001</c:v>
                </c:pt>
                <c:pt idx="543">
                  <c:v>2047.51810993155</c:v>
                </c:pt>
                <c:pt idx="544">
                  <c:v>2044.38110091519</c:v>
                </c:pt>
                <c:pt idx="545">
                  <c:v>2055.2032017389201</c:v>
                </c:pt>
                <c:pt idx="546">
                  <c:v>2055.1904653625802</c:v>
                </c:pt>
                <c:pt idx="547">
                  <c:v>2053.9189601910798</c:v>
                </c:pt>
                <c:pt idx="548">
                  <c:v>2068.1831516102902</c:v>
                </c:pt>
                <c:pt idx="549">
                  <c:v>2059.9610719326502</c:v>
                </c:pt>
                <c:pt idx="550">
                  <c:v>2063.1317984185098</c:v>
                </c:pt>
                <c:pt idx="551">
                  <c:v>2063.8062740128698</c:v>
                </c:pt>
                <c:pt idx="552">
                  <c:v>2053.9922973999101</c:v>
                </c:pt>
                <c:pt idx="553">
                  <c:v>2060.4963047280098</c:v>
                </c:pt>
                <c:pt idx="554">
                  <c:v>2065.52548480527</c:v>
                </c:pt>
                <c:pt idx="555">
                  <c:v>2058.14649836131</c:v>
                </c:pt>
                <c:pt idx="556">
                  <c:v>2065.3485992091801</c:v>
                </c:pt>
                <c:pt idx="557">
                  <c:v>2062.6647349615901</c:v>
                </c:pt>
                <c:pt idx="558">
                  <c:v>2060.2319888300799</c:v>
                </c:pt>
                <c:pt idx="559">
                  <c:v>2066.71913060924</c:v>
                </c:pt>
                <c:pt idx="560">
                  <c:v>2070.7069843746799</c:v>
                </c:pt>
                <c:pt idx="561">
                  <c:v>2066.8549732392198</c:v>
                </c:pt>
                <c:pt idx="562">
                  <c:v>2068.69758689017</c:v>
                </c:pt>
                <c:pt idx="563">
                  <c:v>2059.02480141964</c:v>
                </c:pt>
                <c:pt idx="564">
                  <c:v>2048.8678375214099</c:v>
                </c:pt>
                <c:pt idx="565">
                  <c:v>2054.5149256710401</c:v>
                </c:pt>
                <c:pt idx="566">
                  <c:v>2047.66210402405</c:v>
                </c:pt>
                <c:pt idx="567">
                  <c:v>2037.24476017143</c:v>
                </c:pt>
                <c:pt idx="568">
                  <c:v>2045.6320890560401</c:v>
                </c:pt>
                <c:pt idx="569">
                  <c:v>2042.16037750329</c:v>
                </c:pt>
                <c:pt idx="570">
                  <c:v>2043.5407974529501</c:v>
                </c:pt>
                <c:pt idx="571">
                  <c:v>2062.5945921809798</c:v>
                </c:pt>
                <c:pt idx="572">
                  <c:v>2060.0895119525499</c:v>
                </c:pt>
                <c:pt idx="573">
                  <c:v>2067.2213854841998</c:v>
                </c:pt>
                <c:pt idx="574">
                  <c:v>2075.26463779708</c:v>
                </c:pt>
                <c:pt idx="575">
                  <c:v>2062.0528945322299</c:v>
                </c:pt>
                <c:pt idx="576">
                  <c:v>2067.1354110409202</c:v>
                </c:pt>
                <c:pt idx="577">
                  <c:v>2073.0857421945202</c:v>
                </c:pt>
                <c:pt idx="578">
                  <c:v>2071.7800344657498</c:v>
                </c:pt>
                <c:pt idx="579">
                  <c:v>2073.6701443591901</c:v>
                </c:pt>
                <c:pt idx="580">
                  <c:v>2069.3675000328899</c:v>
                </c:pt>
                <c:pt idx="581">
                  <c:v>2065.4225251816101</c:v>
                </c:pt>
                <c:pt idx="582">
                  <c:v>2077.0950170624501</c:v>
                </c:pt>
                <c:pt idx="583">
                  <c:v>2069.9707857545</c:v>
                </c:pt>
                <c:pt idx="584">
                  <c:v>2072.2936564091401</c:v>
                </c:pt>
                <c:pt idx="585">
                  <c:v>2061.07868984892</c:v>
                </c:pt>
                <c:pt idx="586">
                  <c:v>2052.0792368171901</c:v>
                </c:pt>
                <c:pt idx="587">
                  <c:v>2053.9503235820598</c:v>
                </c:pt>
                <c:pt idx="588">
                  <c:v>2051.2900067310002</c:v>
                </c:pt>
                <c:pt idx="589">
                  <c:v>2037.2887849502899</c:v>
                </c:pt>
                <c:pt idx="590">
                  <c:v>2045.3280328436399</c:v>
                </c:pt>
                <c:pt idx="591">
                  <c:v>2031.3714988418701</c:v>
                </c:pt>
                <c:pt idx="592">
                  <c:v>2017.5708693536201</c:v>
                </c:pt>
                <c:pt idx="593">
                  <c:v>2021.6514837453799</c:v>
                </c:pt>
                <c:pt idx="594">
                  <c:v>2022.89892818048</c:v>
                </c:pt>
                <c:pt idx="595">
                  <c:v>2015.35254681265</c:v>
                </c:pt>
                <c:pt idx="596">
                  <c:v>2023.0158133847101</c:v>
                </c:pt>
                <c:pt idx="597">
                  <c:v>2011.2816514515901</c:v>
                </c:pt>
                <c:pt idx="598">
                  <c:v>2015.3396246273001</c:v>
                </c:pt>
                <c:pt idx="599">
                  <c:v>2034.9372128264899</c:v>
                </c:pt>
                <c:pt idx="600">
                  <c:v>2030.1723544020001</c:v>
                </c:pt>
                <c:pt idx="601">
                  <c:v>2022.8280548057701</c:v>
                </c:pt>
                <c:pt idx="602">
                  <c:v>2026.9295655722101</c:v>
                </c:pt>
                <c:pt idx="603">
                  <c:v>2016.42366639748</c:v>
                </c:pt>
                <c:pt idx="604">
                  <c:v>2024.4228151429299</c:v>
                </c:pt>
                <c:pt idx="605">
                  <c:v>2028.1550704449401</c:v>
                </c:pt>
                <c:pt idx="606">
                  <c:v>2018.39767845965</c:v>
                </c:pt>
                <c:pt idx="607">
                  <c:v>2023.72686324661</c:v>
                </c:pt>
                <c:pt idx="608">
                  <c:v>2026.0189902158099</c:v>
                </c:pt>
                <c:pt idx="609">
                  <c:v>2026.6890286755199</c:v>
                </c:pt>
                <c:pt idx="610">
                  <c:v>2043.3200541292199</c:v>
                </c:pt>
                <c:pt idx="611">
                  <c:v>2041.1329668236001</c:v>
                </c:pt>
                <c:pt idx="612">
                  <c:v>2032.2197579971401</c:v>
                </c:pt>
                <c:pt idx="613">
                  <c:v>2042.2616086237299</c:v>
                </c:pt>
                <c:pt idx="614">
                  <c:v>2033.9424881295299</c:v>
                </c:pt>
                <c:pt idx="615">
                  <c:v>2027.9127357510399</c:v>
                </c:pt>
                <c:pt idx="616">
                  <c:v>2032.59290116595</c:v>
                </c:pt>
                <c:pt idx="617">
                  <c:v>2015.18989972175</c:v>
                </c:pt>
                <c:pt idx="618">
                  <c:v>2009.1667334450999</c:v>
                </c:pt>
                <c:pt idx="619">
                  <c:v>2015.3146333695399</c:v>
                </c:pt>
                <c:pt idx="620">
                  <c:v>1997.14134167357</c:v>
                </c:pt>
                <c:pt idx="621">
                  <c:v>2005.95191303508</c:v>
                </c:pt>
                <c:pt idx="622">
                  <c:v>2011.63539097323</c:v>
                </c:pt>
                <c:pt idx="623">
                  <c:v>2001.7313428406301</c:v>
                </c:pt>
                <c:pt idx="624">
                  <c:v>2013.27559603906</c:v>
                </c:pt>
                <c:pt idx="625">
                  <c:v>2007.3270361006801</c:v>
                </c:pt>
                <c:pt idx="626">
                  <c:v>1996.0521519305701</c:v>
                </c:pt>
                <c:pt idx="627">
                  <c:v>2011.84880166471</c:v>
                </c:pt>
                <c:pt idx="628">
                  <c:v>2009.76928608089</c:v>
                </c:pt>
                <c:pt idx="629">
                  <c:v>2005.80055903428</c:v>
                </c:pt>
                <c:pt idx="630">
                  <c:v>2009.66009432749</c:v>
                </c:pt>
                <c:pt idx="631">
                  <c:v>2000.36546773795</c:v>
                </c:pt>
                <c:pt idx="632">
                  <c:v>2002.5636039035901</c:v>
                </c:pt>
                <c:pt idx="633">
                  <c:v>2014.27783659078</c:v>
                </c:pt>
                <c:pt idx="634">
                  <c:v>2003.2842779529999</c:v>
                </c:pt>
                <c:pt idx="635">
                  <c:v>2002.87545144056</c:v>
                </c:pt>
                <c:pt idx="636">
                  <c:v>2010.81789554902</c:v>
                </c:pt>
                <c:pt idx="637">
                  <c:v>1999.8690542688701</c:v>
                </c:pt>
                <c:pt idx="638">
                  <c:v>2005.9109669037</c:v>
                </c:pt>
                <c:pt idx="639">
                  <c:v>2009.3334020498501</c:v>
                </c:pt>
                <c:pt idx="640">
                  <c:v>2001.9853944868401</c:v>
                </c:pt>
                <c:pt idx="641">
                  <c:v>2009.32532534798</c:v>
                </c:pt>
                <c:pt idx="642">
                  <c:v>2012.4384172195701</c:v>
                </c:pt>
                <c:pt idx="643">
                  <c:v>1999.2461471792401</c:v>
                </c:pt>
                <c:pt idx="644">
                  <c:v>2013.9615909679201</c:v>
                </c:pt>
                <c:pt idx="645">
                  <c:v>2011.3393917727201</c:v>
                </c:pt>
                <c:pt idx="646">
                  <c:v>2011.4056582574001</c:v>
                </c:pt>
                <c:pt idx="647">
                  <c:v>2013.06166588119</c:v>
                </c:pt>
                <c:pt idx="648">
                  <c:v>2008.85180769669</c:v>
                </c:pt>
                <c:pt idx="649">
                  <c:v>1995.14977420587</c:v>
                </c:pt>
                <c:pt idx="650">
                  <c:v>2002.8605223468401</c:v>
                </c:pt>
                <c:pt idx="651">
                  <c:v>2001.79040074968</c:v>
                </c:pt>
                <c:pt idx="652">
                  <c:v>2000.4562958946301</c:v>
                </c:pt>
                <c:pt idx="653">
                  <c:v>2000.58285184122</c:v>
                </c:pt>
                <c:pt idx="654">
                  <c:v>1999.18034446246</c:v>
                </c:pt>
                <c:pt idx="655">
                  <c:v>2004.1959256646901</c:v>
                </c:pt>
                <c:pt idx="656">
                  <c:v>2010.92438616963</c:v>
                </c:pt>
                <c:pt idx="657">
                  <c:v>2004.4879140406099</c:v>
                </c:pt>
                <c:pt idx="658">
                  <c:v>2005.0361924369399</c:v>
                </c:pt>
                <c:pt idx="659">
                  <c:v>2005.6292383876801</c:v>
                </c:pt>
                <c:pt idx="660">
                  <c:v>1998.34569695031</c:v>
                </c:pt>
                <c:pt idx="661">
                  <c:v>2006.08064989892</c:v>
                </c:pt>
                <c:pt idx="662">
                  <c:v>2002.6476941840001</c:v>
                </c:pt>
                <c:pt idx="663">
                  <c:v>1998.5437536787699</c:v>
                </c:pt>
                <c:pt idx="664">
                  <c:v>2007.7094411678499</c:v>
                </c:pt>
                <c:pt idx="665">
                  <c:v>1997.0818061597299</c:v>
                </c:pt>
                <c:pt idx="666">
                  <c:v>1989.85645676682</c:v>
                </c:pt>
                <c:pt idx="667">
                  <c:v>1998.3622916576901</c:v>
                </c:pt>
                <c:pt idx="668">
                  <c:v>1990.2592692087301</c:v>
                </c:pt>
                <c:pt idx="669">
                  <c:v>1987.9326501221101</c:v>
                </c:pt>
                <c:pt idx="670">
                  <c:v>1991.2753170562601</c:v>
                </c:pt>
                <c:pt idx="671">
                  <c:v>1979.64680207988</c:v>
                </c:pt>
                <c:pt idx="672">
                  <c:v>1987.4271203216799</c:v>
                </c:pt>
                <c:pt idx="673">
                  <c:v>1996.0495143074399</c:v>
                </c:pt>
                <c:pt idx="674">
                  <c:v>1988.0584327499</c:v>
                </c:pt>
                <c:pt idx="675">
                  <c:v>1992.3880323532701</c:v>
                </c:pt>
                <c:pt idx="676">
                  <c:v>1992.7269998342699</c:v>
                </c:pt>
                <c:pt idx="677">
                  <c:v>1987.06060909691</c:v>
                </c:pt>
                <c:pt idx="678">
                  <c:v>1996.05969294801</c:v>
                </c:pt>
                <c:pt idx="679">
                  <c:v>1999.47240905486</c:v>
                </c:pt>
                <c:pt idx="680">
                  <c:v>1992.74663052861</c:v>
                </c:pt>
                <c:pt idx="681">
                  <c:v>1992.7555377671199</c:v>
                </c:pt>
                <c:pt idx="682">
                  <c:v>1984.43286317608</c:v>
                </c:pt>
                <c:pt idx="683">
                  <c:v>1979.29065137574</c:v>
                </c:pt>
                <c:pt idx="684">
                  <c:v>1991.24160145561</c:v>
                </c:pt>
                <c:pt idx="685">
                  <c:v>1986.4686972775901</c:v>
                </c:pt>
                <c:pt idx="686">
                  <c:v>1981.15003110423</c:v>
                </c:pt>
                <c:pt idx="687">
                  <c:v>1985.6140263098</c:v>
                </c:pt>
                <c:pt idx="688">
                  <c:v>1983.01380290113</c:v>
                </c:pt>
                <c:pt idx="689">
                  <c:v>1986.5367074205001</c:v>
                </c:pt>
                <c:pt idx="690">
                  <c:v>1993.68790045478</c:v>
                </c:pt>
                <c:pt idx="691">
                  <c:v>1986.66529313975</c:v>
                </c:pt>
                <c:pt idx="692">
                  <c:v>1988.4128007248401</c:v>
                </c:pt>
                <c:pt idx="693">
                  <c:v>1986.7119041744199</c:v>
                </c:pt>
                <c:pt idx="694">
                  <c:v>1978.3556334329501</c:v>
                </c:pt>
                <c:pt idx="695">
                  <c:v>1988.6754246216899</c:v>
                </c:pt>
                <c:pt idx="696">
                  <c:v>1993.70448370093</c:v>
                </c:pt>
                <c:pt idx="697">
                  <c:v>1989.0798165102201</c:v>
                </c:pt>
                <c:pt idx="698">
                  <c:v>1992.00289626463</c:v>
                </c:pt>
                <c:pt idx="699">
                  <c:v>1987.0706574159501</c:v>
                </c:pt>
                <c:pt idx="700">
                  <c:v>1983.42759147931</c:v>
                </c:pt>
                <c:pt idx="701">
                  <c:v>1993.9581672746499</c:v>
                </c:pt>
                <c:pt idx="702">
                  <c:v>1988.4832996881601</c:v>
                </c:pt>
                <c:pt idx="703">
                  <c:v>1986.47958763511</c:v>
                </c:pt>
                <c:pt idx="704">
                  <c:v>1988.0846077094</c:v>
                </c:pt>
                <c:pt idx="705">
                  <c:v>1978.0512519266699</c:v>
                </c:pt>
                <c:pt idx="706">
                  <c:v>1982.63775851428</c:v>
                </c:pt>
                <c:pt idx="707">
                  <c:v>1986.4893914894101</c:v>
                </c:pt>
                <c:pt idx="708">
                  <c:v>1981.2466267918101</c:v>
                </c:pt>
                <c:pt idx="709">
                  <c:v>1982.7970045547499</c:v>
                </c:pt>
                <c:pt idx="710">
                  <c:v>1980.3305657141</c:v>
                </c:pt>
                <c:pt idx="711">
                  <c:v>1970.7416032577701</c:v>
                </c:pt>
                <c:pt idx="712">
                  <c:v>1982.37543460559</c:v>
                </c:pt>
                <c:pt idx="713">
                  <c:v>1979.96895856633</c:v>
                </c:pt>
                <c:pt idx="714">
                  <c:v>1977.9751572896901</c:v>
                </c:pt>
                <c:pt idx="715">
                  <c:v>1981.1880586184</c:v>
                </c:pt>
                <c:pt idx="716">
                  <c:v>1980.47192447779</c:v>
                </c:pt>
                <c:pt idx="717">
                  <c:v>1976.44282721888</c:v>
                </c:pt>
                <c:pt idx="718">
                  <c:v>1989.1475719029399</c:v>
                </c:pt>
                <c:pt idx="719">
                  <c:v>1982.9365121420101</c:v>
                </c:pt>
                <c:pt idx="720">
                  <c:v>1983.72178497764</c:v>
                </c:pt>
                <c:pt idx="721">
                  <c:v>1986.0184961784501</c:v>
                </c:pt>
                <c:pt idx="722">
                  <c:v>1981.0217585084899</c:v>
                </c:pt>
                <c:pt idx="723">
                  <c:v>1979.18627669189</c:v>
                </c:pt>
                <c:pt idx="724">
                  <c:v>1986.38383763038</c:v>
                </c:pt>
                <c:pt idx="725">
                  <c:v>1978.79165561488</c:v>
                </c:pt>
                <c:pt idx="726">
                  <c:v>1979.6926576093699</c:v>
                </c:pt>
                <c:pt idx="727">
                  <c:v>1980.3906949367299</c:v>
                </c:pt>
                <c:pt idx="728">
                  <c:v>1974.1040140008899</c:v>
                </c:pt>
                <c:pt idx="729">
                  <c:v>1981.658351306</c:v>
                </c:pt>
                <c:pt idx="730">
                  <c:v>1983.8934799907199</c:v>
                </c:pt>
                <c:pt idx="731">
                  <c:v>1979.98108873652</c:v>
                </c:pt>
                <c:pt idx="732">
                  <c:v>1986.36583061486</c:v>
                </c:pt>
                <c:pt idx="733">
                  <c:v>1984.30513448122</c:v>
                </c:pt>
                <c:pt idx="734">
                  <c:v>1979.5549354899999</c:v>
                </c:pt>
                <c:pt idx="735">
                  <c:v>1990.9011865418699</c:v>
                </c:pt>
                <c:pt idx="736">
                  <c:v>1984.8109516818099</c:v>
                </c:pt>
                <c:pt idx="737">
                  <c:v>1983.85450648806</c:v>
                </c:pt>
                <c:pt idx="738">
                  <c:v>1987.6099288251701</c:v>
                </c:pt>
                <c:pt idx="739">
                  <c:v>1980.1233604474801</c:v>
                </c:pt>
                <c:pt idx="740">
                  <c:v>1980.4557215691</c:v>
                </c:pt>
                <c:pt idx="741">
                  <c:v>1990.5442681286499</c:v>
                </c:pt>
                <c:pt idx="742">
                  <c:v>1984.51190678577</c:v>
                </c:pt>
                <c:pt idx="743">
                  <c:v>1990.4073624392699</c:v>
                </c:pt>
                <c:pt idx="744">
                  <c:v>1995.3748588913299</c:v>
                </c:pt>
                <c:pt idx="745">
                  <c:v>1989.0337235419699</c:v>
                </c:pt>
                <c:pt idx="746">
                  <c:v>1998.44832293391</c:v>
                </c:pt>
                <c:pt idx="747">
                  <c:v>2004.3086868914399</c:v>
                </c:pt>
                <c:pt idx="748">
                  <c:v>1997.4541419380701</c:v>
                </c:pt>
                <c:pt idx="749">
                  <c:v>1999.9948944745099</c:v>
                </c:pt>
                <c:pt idx="750">
                  <c:v>1994.30879435565</c:v>
                </c:pt>
                <c:pt idx="751">
                  <c:v>1990.3997886556299</c:v>
                </c:pt>
                <c:pt idx="752">
                  <c:v>1998.2118977387599</c:v>
                </c:pt>
                <c:pt idx="753">
                  <c:v>1994.1081146609699</c:v>
                </c:pt>
                <c:pt idx="754">
                  <c:v>1991.33354927288</c:v>
                </c:pt>
                <c:pt idx="755">
                  <c:v>1995.16120856881</c:v>
                </c:pt>
                <c:pt idx="756">
                  <c:v>1989.6892086192399</c:v>
                </c:pt>
                <c:pt idx="757">
                  <c:v>1994.2295579020899</c:v>
                </c:pt>
                <c:pt idx="758">
                  <c:v>1997.9743496101401</c:v>
                </c:pt>
                <c:pt idx="759">
                  <c:v>1994.44325886821</c:v>
                </c:pt>
                <c:pt idx="760">
                  <c:v>1995.60382377224</c:v>
                </c:pt>
                <c:pt idx="761">
                  <c:v>1994.8219327741299</c:v>
                </c:pt>
                <c:pt idx="762">
                  <c:v>1989.8806968296699</c:v>
                </c:pt>
                <c:pt idx="763">
                  <c:v>1997.3701293532499</c:v>
                </c:pt>
                <c:pt idx="764">
                  <c:v>1995.5584995654699</c:v>
                </c:pt>
                <c:pt idx="765">
                  <c:v>1990.0285682816</c:v>
                </c:pt>
                <c:pt idx="766">
                  <c:v>1991.24315728034</c:v>
                </c:pt>
                <c:pt idx="767">
                  <c:v>1988.9436087967299</c:v>
                </c:pt>
                <c:pt idx="768">
                  <c:v>1984.7387646192999</c:v>
                </c:pt>
                <c:pt idx="769">
                  <c:v>1992.9030717373801</c:v>
                </c:pt>
                <c:pt idx="770">
                  <c:v>1986.03102397374</c:v>
                </c:pt>
                <c:pt idx="771">
                  <c:v>1986.0127047516301</c:v>
                </c:pt>
                <c:pt idx="772">
                  <c:v>1988.6696219609801</c:v>
                </c:pt>
                <c:pt idx="773">
                  <c:v>1983.3454603829</c:v>
                </c:pt>
                <c:pt idx="774">
                  <c:v>1985.73592689676</c:v>
                </c:pt>
                <c:pt idx="775">
                  <c:v>1993.8536360161199</c:v>
                </c:pt>
                <c:pt idx="776">
                  <c:v>1985.47302294524</c:v>
                </c:pt>
                <c:pt idx="777">
                  <c:v>1990.0150076480099</c:v>
                </c:pt>
                <c:pt idx="778">
                  <c:v>1987.4042680058601</c:v>
                </c:pt>
                <c:pt idx="779">
                  <c:v>1982.46572095493</c:v>
                </c:pt>
                <c:pt idx="780">
                  <c:v>1991.9236643219899</c:v>
                </c:pt>
                <c:pt idx="781">
                  <c:v>1991.5211996195501</c:v>
                </c:pt>
                <c:pt idx="782">
                  <c:v>1986.4749033840801</c:v>
                </c:pt>
                <c:pt idx="783">
                  <c:v>1992.9782805546099</c:v>
                </c:pt>
                <c:pt idx="784">
                  <c:v>1988.8480156155699</c:v>
                </c:pt>
                <c:pt idx="785">
                  <c:v>1986.10513737063</c:v>
                </c:pt>
                <c:pt idx="786">
                  <c:v>1996.1981860026999</c:v>
                </c:pt>
                <c:pt idx="787">
                  <c:v>1989.85847003955</c:v>
                </c:pt>
                <c:pt idx="788">
                  <c:v>1988.2120050219401</c:v>
                </c:pt>
                <c:pt idx="789">
                  <c:v>1989.0049773863</c:v>
                </c:pt>
                <c:pt idx="790">
                  <c:v>1982.93551960382</c:v>
                </c:pt>
                <c:pt idx="791">
                  <c:v>1982.58586793517</c:v>
                </c:pt>
                <c:pt idx="792">
                  <c:v>1991.3258206590999</c:v>
                </c:pt>
                <c:pt idx="793">
                  <c:v>1982.6124055382199</c:v>
                </c:pt>
                <c:pt idx="794">
                  <c:v>1986.5901260585899</c:v>
                </c:pt>
                <c:pt idx="795">
                  <c:v>1988.99236305605</c:v>
                </c:pt>
                <c:pt idx="796">
                  <c:v>1984.00604262365</c:v>
                </c:pt>
                <c:pt idx="797">
                  <c:v>1991.0017640088399</c:v>
                </c:pt>
                <c:pt idx="798">
                  <c:v>1994.04359775906</c:v>
                </c:pt>
                <c:pt idx="799">
                  <c:v>1988.6156226979599</c:v>
                </c:pt>
                <c:pt idx="800">
                  <c:v>1994.3507490602699</c:v>
                </c:pt>
                <c:pt idx="801">
                  <c:v>1987.98444815378</c:v>
                </c:pt>
                <c:pt idx="802">
                  <c:v>1983.3132504334999</c:v>
                </c:pt>
                <c:pt idx="803">
                  <c:v>1993.3118483323201</c:v>
                </c:pt>
                <c:pt idx="804">
                  <c:v>1986.83516782114</c:v>
                </c:pt>
                <c:pt idx="805">
                  <c:v>1984.691632585</c:v>
                </c:pt>
                <c:pt idx="806">
                  <c:v>1983.2951005678699</c:v>
                </c:pt>
                <c:pt idx="807">
                  <c:v>1978.7307002181501</c:v>
                </c:pt>
                <c:pt idx="808">
                  <c:v>1978.32890319077</c:v>
                </c:pt>
                <c:pt idx="809">
                  <c:v>1986.11636955113</c:v>
                </c:pt>
                <c:pt idx="810">
                  <c:v>1976.69328350347</c:v>
                </c:pt>
                <c:pt idx="811">
                  <c:v>1978.7602277255401</c:v>
                </c:pt>
                <c:pt idx="812">
                  <c:v>1980.98751559979</c:v>
                </c:pt>
                <c:pt idx="813">
                  <c:v>1978.00281389303</c:v>
                </c:pt>
                <c:pt idx="814">
                  <c:v>1982.2306266967901</c:v>
                </c:pt>
                <c:pt idx="815">
                  <c:v>1986.8696348224</c:v>
                </c:pt>
                <c:pt idx="816">
                  <c:v>1982.3689947637199</c:v>
                </c:pt>
                <c:pt idx="817">
                  <c:v>1990.4956549594899</c:v>
                </c:pt>
                <c:pt idx="818">
                  <c:v>1989.4026359091699</c:v>
                </c:pt>
                <c:pt idx="819">
                  <c:v>1983.32762525011</c:v>
                </c:pt>
                <c:pt idx="820">
                  <c:v>1991.2719023628099</c:v>
                </c:pt>
                <c:pt idx="821">
                  <c:v>1985.8299718652399</c:v>
                </c:pt>
                <c:pt idx="822">
                  <c:v>1984.28485441062</c:v>
                </c:pt>
                <c:pt idx="823">
                  <c:v>1981.75428574635</c:v>
                </c:pt>
                <c:pt idx="824">
                  <c:v>1974.8324867353899</c:v>
                </c:pt>
                <c:pt idx="825">
                  <c:v>1975.98582067389</c:v>
                </c:pt>
                <c:pt idx="826">
                  <c:v>1982.1447913126501</c:v>
                </c:pt>
                <c:pt idx="827">
                  <c:v>1977.7238942794199</c:v>
                </c:pt>
                <c:pt idx="828">
                  <c:v>1982.27741231801</c:v>
                </c:pt>
                <c:pt idx="829">
                  <c:v>1985.4528565203</c:v>
                </c:pt>
                <c:pt idx="830">
                  <c:v>1980.4487656880799</c:v>
                </c:pt>
                <c:pt idx="831">
                  <c:v>1986.58157825594</c:v>
                </c:pt>
                <c:pt idx="832">
                  <c:v>1989.8105274386901</c:v>
                </c:pt>
                <c:pt idx="833">
                  <c:v>1985.76303199022</c:v>
                </c:pt>
                <c:pt idx="834">
                  <c:v>1983.2657288513999</c:v>
                </c:pt>
                <c:pt idx="835">
                  <c:v>1982.04403803576</c:v>
                </c:pt>
                <c:pt idx="836">
                  <c:v>1977.11847339523</c:v>
                </c:pt>
                <c:pt idx="837">
                  <c:v>1988.3470379307801</c:v>
                </c:pt>
                <c:pt idx="838">
                  <c:v>1983.89311482731</c:v>
                </c:pt>
                <c:pt idx="839">
                  <c:v>1980.51922851671</c:v>
                </c:pt>
                <c:pt idx="840">
                  <c:v>1979.99444936707</c:v>
                </c:pt>
                <c:pt idx="841">
                  <c:v>1976.1551066621801</c:v>
                </c:pt>
                <c:pt idx="842">
                  <c:v>1971.1338884147301</c:v>
                </c:pt>
                <c:pt idx="843">
                  <c:v>1971.5831780988899</c:v>
                </c:pt>
                <c:pt idx="844">
                  <c:v>1962.7510647389099</c:v>
                </c:pt>
                <c:pt idx="845">
                  <c:v>1964.2039584737499</c:v>
                </c:pt>
                <c:pt idx="846">
                  <c:v>1961.4725489197399</c:v>
                </c:pt>
                <c:pt idx="847">
                  <c:v>1956.17657092132</c:v>
                </c:pt>
                <c:pt idx="848">
                  <c:v>1966.89378083515</c:v>
                </c:pt>
                <c:pt idx="849">
                  <c:v>1971.11068756946</c:v>
                </c:pt>
                <c:pt idx="850">
                  <c:v>1971.5569575325901</c:v>
                </c:pt>
                <c:pt idx="851">
                  <c:v>1976.99211954015</c:v>
                </c:pt>
                <c:pt idx="852">
                  <c:v>1971.1384396650501</c:v>
                </c:pt>
                <c:pt idx="853">
                  <c:v>1966.7191561725101</c:v>
                </c:pt>
                <c:pt idx="854">
                  <c:v>1974.0368722742301</c:v>
                </c:pt>
                <c:pt idx="855">
                  <c:v>1963.3179203095401</c:v>
                </c:pt>
                <c:pt idx="856">
                  <c:v>1961.31723043495</c:v>
                </c:pt>
                <c:pt idx="857">
                  <c:v>1960.45872596968</c:v>
                </c:pt>
                <c:pt idx="858">
                  <c:v>1951.15545862111</c:v>
                </c:pt>
                <c:pt idx="859">
                  <c:v>1952.34109188504</c:v>
                </c:pt>
                <c:pt idx="860">
                  <c:v>1958.9471589713601</c:v>
                </c:pt>
                <c:pt idx="861">
                  <c:v>1955.5563083048301</c:v>
                </c:pt>
                <c:pt idx="862">
                  <c:v>1959.8395739093501</c:v>
                </c:pt>
                <c:pt idx="863">
                  <c:v>1959.6528588931301</c:v>
                </c:pt>
                <c:pt idx="864">
                  <c:v>1950.7815790221</c:v>
                </c:pt>
                <c:pt idx="865">
                  <c:v>1958.5739608353799</c:v>
                </c:pt>
                <c:pt idx="866">
                  <c:v>1966.3215566372</c:v>
                </c:pt>
                <c:pt idx="867">
                  <c:v>1963.3549601643999</c:v>
                </c:pt>
                <c:pt idx="868">
                  <c:v>1967.40531818868</c:v>
                </c:pt>
                <c:pt idx="869">
                  <c:v>1968.7841847209099</c:v>
                </c:pt>
                <c:pt idx="870">
                  <c:v>1962.4781648640901</c:v>
                </c:pt>
                <c:pt idx="871">
                  <c:v>1972.9689220257401</c:v>
                </c:pt>
                <c:pt idx="872">
                  <c:v>1968.3936588735501</c:v>
                </c:pt>
                <c:pt idx="873">
                  <c:v>1965.1660420667899</c:v>
                </c:pt>
                <c:pt idx="874">
                  <c:v>1966.48756661318</c:v>
                </c:pt>
                <c:pt idx="875">
                  <c:v>1962.97693624414</c:v>
                </c:pt>
                <c:pt idx="876">
                  <c:v>1962.9896486709799</c:v>
                </c:pt>
                <c:pt idx="877">
                  <c:v>1971.6333764398</c:v>
                </c:pt>
                <c:pt idx="878">
                  <c:v>1967.4465329801101</c:v>
                </c:pt>
                <c:pt idx="879">
                  <c:v>1973.0420973031</c:v>
                </c:pt>
                <c:pt idx="880">
                  <c:v>1972.85621526502</c:v>
                </c:pt>
                <c:pt idx="881">
                  <c:v>1969.7645120757199</c:v>
                </c:pt>
                <c:pt idx="882">
                  <c:v>1976.0964620463301</c:v>
                </c:pt>
                <c:pt idx="883">
                  <c:v>1978.74969664182</c:v>
                </c:pt>
                <c:pt idx="884">
                  <c:v>1974.0776885947901</c:v>
                </c:pt>
                <c:pt idx="885">
                  <c:v>1979.7991419408399</c:v>
                </c:pt>
                <c:pt idx="886">
                  <c:v>1977.08842842431</c:v>
                </c:pt>
                <c:pt idx="887">
                  <c:v>1974.79371729069</c:v>
                </c:pt>
                <c:pt idx="888">
                  <c:v>1982.05902859767</c:v>
                </c:pt>
                <c:pt idx="889">
                  <c:v>1978.90102957102</c:v>
                </c:pt>
                <c:pt idx="890">
                  <c:v>1977.21599930463</c:v>
                </c:pt>
                <c:pt idx="891">
                  <c:v>1983.2796633626101</c:v>
                </c:pt>
                <c:pt idx="892">
                  <c:v>1977.1321135972901</c:v>
                </c:pt>
                <c:pt idx="893">
                  <c:v>1978.46359275179</c:v>
                </c:pt>
                <c:pt idx="894">
                  <c:v>1985.1478078735299</c:v>
                </c:pt>
                <c:pt idx="895">
                  <c:v>1979.96206257585</c:v>
                </c:pt>
                <c:pt idx="896">
                  <c:v>1982.53008080359</c:v>
                </c:pt>
                <c:pt idx="897">
                  <c:v>1986.2771486164099</c:v>
                </c:pt>
                <c:pt idx="898">
                  <c:v>1979.7595299132099</c:v>
                </c:pt>
                <c:pt idx="899">
                  <c:v>1988.6209449514799</c:v>
                </c:pt>
                <c:pt idx="900">
                  <c:v>1994.7078564138801</c:v>
                </c:pt>
                <c:pt idx="901">
                  <c:v>1991.18023512746</c:v>
                </c:pt>
                <c:pt idx="902">
                  <c:v>2004.7300491596</c:v>
                </c:pt>
                <c:pt idx="903">
                  <c:v>2005.6001612167299</c:v>
                </c:pt>
                <c:pt idx="904">
                  <c:v>2000.7144936463999</c:v>
                </c:pt>
                <c:pt idx="905">
                  <c:v>2013.71554632212</c:v>
                </c:pt>
                <c:pt idx="906">
                  <c:v>2004.13460138761</c:v>
                </c:pt>
                <c:pt idx="907">
                  <c:v>1997.2447548569401</c:v>
                </c:pt>
                <c:pt idx="908">
                  <c:v>1997.66944287963</c:v>
                </c:pt>
                <c:pt idx="909">
                  <c:v>1980.5137694862799</c:v>
                </c:pt>
                <c:pt idx="910">
                  <c:v>1977.5148020388001</c:v>
                </c:pt>
                <c:pt idx="911">
                  <c:v>1988.92255228402</c:v>
                </c:pt>
                <c:pt idx="912">
                  <c:v>1978.82626593136</c:v>
                </c:pt>
                <c:pt idx="913">
                  <c:v>1986.23650219924</c:v>
                </c:pt>
                <c:pt idx="914">
                  <c:v>1987.84704347259</c:v>
                </c:pt>
                <c:pt idx="915">
                  <c:v>1978.76964543382</c:v>
                </c:pt>
                <c:pt idx="916">
                  <c:v>1993.0467365537199</c:v>
                </c:pt>
                <c:pt idx="917">
                  <c:v>1997.42515602251</c:v>
                </c:pt>
                <c:pt idx="918">
                  <c:v>1980.60643797181</c:v>
                </c:pt>
                <c:pt idx="919">
                  <c:v>1990.5115616380699</c:v>
                </c:pt>
                <c:pt idx="920">
                  <c:v>1984.12756167372</c:v>
                </c:pt>
                <c:pt idx="921">
                  <c:v>1979.1451691526599</c:v>
                </c:pt>
                <c:pt idx="922">
                  <c:v>1991.4151462945299</c:v>
                </c:pt>
                <c:pt idx="923">
                  <c:v>1980.1549791515699</c:v>
                </c:pt>
                <c:pt idx="924">
                  <c:v>1972.1452227680099</c:v>
                </c:pt>
                <c:pt idx="925">
                  <c:v>1976.6559623976</c:v>
                </c:pt>
                <c:pt idx="926">
                  <c:v>1962.2523527466999</c:v>
                </c:pt>
                <c:pt idx="927">
                  <c:v>1963.7223261573899</c:v>
                </c:pt>
                <c:pt idx="928">
                  <c:v>1972.49830039417</c:v>
                </c:pt>
                <c:pt idx="929">
                  <c:v>1963.01398761985</c:v>
                </c:pt>
                <c:pt idx="930">
                  <c:v>1964.5999930667599</c:v>
                </c:pt>
                <c:pt idx="931">
                  <c:v>1967.29666589771</c:v>
                </c:pt>
                <c:pt idx="932">
                  <c:v>1961.5181544637701</c:v>
                </c:pt>
                <c:pt idx="933">
                  <c:v>1975.2154939806601</c:v>
                </c:pt>
                <c:pt idx="934">
                  <c:v>1982.22661143804</c:v>
                </c:pt>
                <c:pt idx="935">
                  <c:v>1972.40197210464</c:v>
                </c:pt>
                <c:pt idx="936">
                  <c:v>1977.73910251797</c:v>
                </c:pt>
                <c:pt idx="937">
                  <c:v>1977.11848203401</c:v>
                </c:pt>
                <c:pt idx="938">
                  <c:v>1973.7759201931799</c:v>
                </c:pt>
                <c:pt idx="939">
                  <c:v>1986.7852861850599</c:v>
                </c:pt>
                <c:pt idx="940">
                  <c:v>1981.5456809638499</c:v>
                </c:pt>
                <c:pt idx="941">
                  <c:v>1979.2987456068299</c:v>
                </c:pt>
                <c:pt idx="942">
                  <c:v>1983.2893359848699</c:v>
                </c:pt>
                <c:pt idx="943">
                  <c:v>1979.4314947661701</c:v>
                </c:pt>
                <c:pt idx="944">
                  <c:v>1980.2946511634</c:v>
                </c:pt>
                <c:pt idx="945">
                  <c:v>1990.26964459953</c:v>
                </c:pt>
                <c:pt idx="946">
                  <c:v>1987.29952803113</c:v>
                </c:pt>
                <c:pt idx="947">
                  <c:v>1982.40260735228</c:v>
                </c:pt>
                <c:pt idx="948">
                  <c:v>1980.2334818218001</c:v>
                </c:pt>
                <c:pt idx="949">
                  <c:v>1975.96098147323</c:v>
                </c:pt>
                <c:pt idx="950">
                  <c:v>1983.67094914109</c:v>
                </c:pt>
                <c:pt idx="951">
                  <c:v>1988.0167478645899</c:v>
                </c:pt>
                <c:pt idx="952">
                  <c:v>1981.6820459222899</c:v>
                </c:pt>
                <c:pt idx="953">
                  <c:v>1985.1766811160101</c:v>
                </c:pt>
                <c:pt idx="954">
                  <c:v>1988.1817438071901</c:v>
                </c:pt>
                <c:pt idx="955">
                  <c:v>1983.66543423795</c:v>
                </c:pt>
                <c:pt idx="956">
                  <c:v>1998.011718839</c:v>
                </c:pt>
                <c:pt idx="957">
                  <c:v>1997.5263081806299</c:v>
                </c:pt>
                <c:pt idx="958">
                  <c:v>1995.1872474121601</c:v>
                </c:pt>
                <c:pt idx="959">
                  <c:v>2003.1826195559699</c:v>
                </c:pt>
                <c:pt idx="960">
                  <c:v>1993.7823651506901</c:v>
                </c:pt>
                <c:pt idx="961">
                  <c:v>1993.27823892181</c:v>
                </c:pt>
                <c:pt idx="962">
                  <c:v>2002.9646124703399</c:v>
                </c:pt>
                <c:pt idx="963">
                  <c:v>1991.54270720575</c:v>
                </c:pt>
                <c:pt idx="964">
                  <c:v>1989.4310320162999</c:v>
                </c:pt>
                <c:pt idx="965">
                  <c:v>1992.8557126498199</c:v>
                </c:pt>
                <c:pt idx="966">
                  <c:v>1983.72115181648</c:v>
                </c:pt>
                <c:pt idx="967">
                  <c:v>1993.05664906685</c:v>
                </c:pt>
                <c:pt idx="968">
                  <c:v>1995.76322509237</c:v>
                </c:pt>
                <c:pt idx="969">
                  <c:v>1988.8565496999299</c:v>
                </c:pt>
                <c:pt idx="970">
                  <c:v>1995.6321303683201</c:v>
                </c:pt>
                <c:pt idx="971">
                  <c:v>1996.0879933782501</c:v>
                </c:pt>
                <c:pt idx="972">
                  <c:v>1993.06927512939</c:v>
                </c:pt>
                <c:pt idx="973">
                  <c:v>2002.31136757596</c:v>
                </c:pt>
                <c:pt idx="974">
                  <c:v>2000.03536999163</c:v>
                </c:pt>
                <c:pt idx="975">
                  <c:v>1999.13458822141</c:v>
                </c:pt>
                <c:pt idx="976">
                  <c:v>2003.40353986013</c:v>
                </c:pt>
                <c:pt idx="977">
                  <c:v>1997.8378583358401</c:v>
                </c:pt>
                <c:pt idx="978">
                  <c:v>1996.96834639966</c:v>
                </c:pt>
                <c:pt idx="979">
                  <c:v>2001.08047667182</c:v>
                </c:pt>
                <c:pt idx="980">
                  <c:v>1991.7813015663</c:v>
                </c:pt>
                <c:pt idx="981">
                  <c:v>1992.10546642693</c:v>
                </c:pt>
                <c:pt idx="982">
                  <c:v>1992.4719114976799</c:v>
                </c:pt>
                <c:pt idx="983">
                  <c:v>1986.74311491248</c:v>
                </c:pt>
                <c:pt idx="984">
                  <c:v>1993.4679928799401</c:v>
                </c:pt>
                <c:pt idx="985">
                  <c:v>1996.4743007137999</c:v>
                </c:pt>
                <c:pt idx="986">
                  <c:v>1991.3229561507801</c:v>
                </c:pt>
                <c:pt idx="987">
                  <c:v>1995.31901575967</c:v>
                </c:pt>
                <c:pt idx="988">
                  <c:v>1991.2659676344299</c:v>
                </c:pt>
                <c:pt idx="989">
                  <c:v>1985.44508480638</c:v>
                </c:pt>
                <c:pt idx="990">
                  <c:v>1993.6810428952399</c:v>
                </c:pt>
                <c:pt idx="991">
                  <c:v>1989.6668013291301</c:v>
                </c:pt>
                <c:pt idx="992">
                  <c:v>1985.78101826647</c:v>
                </c:pt>
                <c:pt idx="993">
                  <c:v>1988.3972260708099</c:v>
                </c:pt>
                <c:pt idx="994">
                  <c:v>1981.4587808307199</c:v>
                </c:pt>
                <c:pt idx="995">
                  <c:v>1980.4192563822</c:v>
                </c:pt>
                <c:pt idx="996">
                  <c:v>1990.9340968296401</c:v>
                </c:pt>
                <c:pt idx="997">
                  <c:v>1985.473823132</c:v>
                </c:pt>
                <c:pt idx="998">
                  <c:v>1984.9875544142301</c:v>
                </c:pt>
                <c:pt idx="999">
                  <c:v>1985.57671371474</c:v>
                </c:pt>
                <c:pt idx="1000">
                  <c:v>1976.53552321847</c:v>
                </c:pt>
                <c:pt idx="1001">
                  <c:v>1983.9405991030901</c:v>
                </c:pt>
                <c:pt idx="1002">
                  <c:v>1991.6937616953801</c:v>
                </c:pt>
                <c:pt idx="1003">
                  <c:v>1985.32191448716</c:v>
                </c:pt>
                <c:pt idx="1004">
                  <c:v>1989.1501256154199</c:v>
                </c:pt>
                <c:pt idx="1005">
                  <c:v>1988.64469375461</c:v>
                </c:pt>
                <c:pt idx="1006">
                  <c:v>1987.9625824217501</c:v>
                </c:pt>
                <c:pt idx="1007">
                  <c:v>2000.32161309753</c:v>
                </c:pt>
                <c:pt idx="1008">
                  <c:v>1996.0609093665</c:v>
                </c:pt>
                <c:pt idx="1009">
                  <c:v>1994.44206331441</c:v>
                </c:pt>
                <c:pt idx="1010">
                  <c:v>1996.2901983100301</c:v>
                </c:pt>
                <c:pt idx="1011">
                  <c:v>1988.8050798342099</c:v>
                </c:pt>
                <c:pt idx="1012">
                  <c:v>1990.37167298175</c:v>
                </c:pt>
                <c:pt idx="1013">
                  <c:v>1995.49298979171</c:v>
                </c:pt>
                <c:pt idx="1014">
                  <c:v>1987.4800713878999</c:v>
                </c:pt>
                <c:pt idx="1015">
                  <c:v>1992.38447362799</c:v>
                </c:pt>
                <c:pt idx="1016">
                  <c:v>1992.02570051414</c:v>
                </c:pt>
                <c:pt idx="1017">
                  <c:v>1988.8514038872599</c:v>
                </c:pt>
                <c:pt idx="1018">
                  <c:v>1996.316133135</c:v>
                </c:pt>
                <c:pt idx="1019">
                  <c:v>1995.33818686726</c:v>
                </c:pt>
                <c:pt idx="1020">
                  <c:v>1992.21696498392</c:v>
                </c:pt>
                <c:pt idx="1021">
                  <c:v>1999.0370591378401</c:v>
                </c:pt>
                <c:pt idx="1022">
                  <c:v>1991.9616612108</c:v>
                </c:pt>
                <c:pt idx="1023">
                  <c:v>1987.7960464217299</c:v>
                </c:pt>
                <c:pt idx="1024">
                  <c:v>2000.4328544692601</c:v>
                </c:pt>
                <c:pt idx="1025">
                  <c:v>1998.1635936897601</c:v>
                </c:pt>
                <c:pt idx="1026">
                  <c:v>1992.14212604709</c:v>
                </c:pt>
                <c:pt idx="1027">
                  <c:v>1989.1035005976601</c:v>
                </c:pt>
                <c:pt idx="1028">
                  <c:v>1987.81344416143</c:v>
                </c:pt>
                <c:pt idx="1029">
                  <c:v>1989.66998179805</c:v>
                </c:pt>
                <c:pt idx="1030">
                  <c:v>1994.0833539985799</c:v>
                </c:pt>
                <c:pt idx="1031">
                  <c:v>1978.00171899829</c:v>
                </c:pt>
                <c:pt idx="1032">
                  <c:v>1980.12670132885</c:v>
                </c:pt>
                <c:pt idx="1033">
                  <c:v>1986.55673682883</c:v>
                </c:pt>
                <c:pt idx="1034">
                  <c:v>1982.09538719227</c:v>
                </c:pt>
                <c:pt idx="1035">
                  <c:v>1981.47818399416</c:v>
                </c:pt>
                <c:pt idx="1036">
                  <c:v>1985.0889531837599</c:v>
                </c:pt>
                <c:pt idx="1037">
                  <c:v>1976.2007202478001</c:v>
                </c:pt>
                <c:pt idx="1038">
                  <c:v>1983.74704182954</c:v>
                </c:pt>
                <c:pt idx="1039">
                  <c:v>1980.31412140667</c:v>
                </c:pt>
                <c:pt idx="1040">
                  <c:v>1976.77809059023</c:v>
                </c:pt>
                <c:pt idx="1041">
                  <c:v>1987.7188242495499</c:v>
                </c:pt>
                <c:pt idx="1042">
                  <c:v>1986.5547004285199</c:v>
                </c:pt>
                <c:pt idx="1043">
                  <c:v>1987.7503514537</c:v>
                </c:pt>
                <c:pt idx="1044">
                  <c:v>1996.09433307168</c:v>
                </c:pt>
                <c:pt idx="1045">
                  <c:v>1991.6420966339099</c:v>
                </c:pt>
                <c:pt idx="1046">
                  <c:v>1992.3232196937599</c:v>
                </c:pt>
                <c:pt idx="1047">
                  <c:v>2004.3304868570999</c:v>
                </c:pt>
                <c:pt idx="1048">
                  <c:v>1996.5997972947</c:v>
                </c:pt>
                <c:pt idx="1049">
                  <c:v>1998.34972095588</c:v>
                </c:pt>
                <c:pt idx="1050">
                  <c:v>2000.2630019769599</c:v>
                </c:pt>
                <c:pt idx="1051">
                  <c:v>1990.5964192717099</c:v>
                </c:pt>
                <c:pt idx="1052">
                  <c:v>1989.04262526821</c:v>
                </c:pt>
                <c:pt idx="1053">
                  <c:v>1989.95052090685</c:v>
                </c:pt>
                <c:pt idx="1054">
                  <c:v>1973.719433187</c:v>
                </c:pt>
                <c:pt idx="1055">
                  <c:v>1974.5070324513299</c:v>
                </c:pt>
                <c:pt idx="1056">
                  <c:v>1970.5758302225599</c:v>
                </c:pt>
                <c:pt idx="1057">
                  <c:v>1959.67868100142</c:v>
                </c:pt>
                <c:pt idx="1058">
                  <c:v>1969.69440888492</c:v>
                </c:pt>
                <c:pt idx="1059">
                  <c:v>1973.6524205353901</c:v>
                </c:pt>
                <c:pt idx="1060">
                  <c:v>1973.30170436413</c:v>
                </c:pt>
                <c:pt idx="1061">
                  <c:v>1983.53141906511</c:v>
                </c:pt>
                <c:pt idx="1062">
                  <c:v>1980.67494918579</c:v>
                </c:pt>
                <c:pt idx="1063">
                  <c:v>1976.5362556130499</c:v>
                </c:pt>
                <c:pt idx="1064">
                  <c:v>1986.8530701882</c:v>
                </c:pt>
                <c:pt idx="1065">
                  <c:v>1979.4657243671199</c:v>
                </c:pt>
                <c:pt idx="1066">
                  <c:v>1975.68423576636</c:v>
                </c:pt>
                <c:pt idx="1067">
                  <c:v>1970.66704712413</c:v>
                </c:pt>
                <c:pt idx="1068">
                  <c:v>1962.88534770761</c:v>
                </c:pt>
                <c:pt idx="1069">
                  <c:v>1970.3815199799201</c:v>
                </c:pt>
                <c:pt idx="1070">
                  <c:v>1981.41273674683</c:v>
                </c:pt>
                <c:pt idx="1071">
                  <c:v>1975.15751429496</c:v>
                </c:pt>
                <c:pt idx="1072">
                  <c:v>1979.56549189717</c:v>
                </c:pt>
                <c:pt idx="1073">
                  <c:v>1976.9963071396501</c:v>
                </c:pt>
                <c:pt idx="1074">
                  <c:v>1974.3835208493899</c:v>
                </c:pt>
                <c:pt idx="1075">
                  <c:v>1979.9764985284401</c:v>
                </c:pt>
                <c:pt idx="1076">
                  <c:v>1979.3132897970099</c:v>
                </c:pt>
                <c:pt idx="1077">
                  <c:v>1972.28442229742</c:v>
                </c:pt>
                <c:pt idx="1078">
                  <c:v>1975.5602356021</c:v>
                </c:pt>
                <c:pt idx="1079">
                  <c:v>1973.07611684433</c:v>
                </c:pt>
                <c:pt idx="1080">
                  <c:v>1976.3502786742299</c:v>
                </c:pt>
                <c:pt idx="1081">
                  <c:v>1988.6551718381099</c:v>
                </c:pt>
                <c:pt idx="1082">
                  <c:v>1984.1292361841699</c:v>
                </c:pt>
                <c:pt idx="1083">
                  <c:v>1982.3487845155701</c:v>
                </c:pt>
                <c:pt idx="1084">
                  <c:v>1984.9229891474799</c:v>
                </c:pt>
                <c:pt idx="1085">
                  <c:v>1975.42802709789</c:v>
                </c:pt>
                <c:pt idx="1086">
                  <c:v>1978.0397915240101</c:v>
                </c:pt>
                <c:pt idx="1087">
                  <c:v>1984.0353531230601</c:v>
                </c:pt>
                <c:pt idx="1088">
                  <c:v>1976.7501715638</c:v>
                </c:pt>
                <c:pt idx="1089">
                  <c:v>1982.0815551283999</c:v>
                </c:pt>
                <c:pt idx="1090">
                  <c:v>1981.64829433258</c:v>
                </c:pt>
                <c:pt idx="1091">
                  <c:v>1974.40189928479</c:v>
                </c:pt>
                <c:pt idx="1092">
                  <c:v>1987.4459146470699</c:v>
                </c:pt>
                <c:pt idx="1093">
                  <c:v>1988.3959168799099</c:v>
                </c:pt>
                <c:pt idx="1094">
                  <c:v>1984.2729365769601</c:v>
                </c:pt>
                <c:pt idx="1095">
                  <c:v>1986.2056270267899</c:v>
                </c:pt>
                <c:pt idx="1096">
                  <c:v>1982.44527839323</c:v>
                </c:pt>
                <c:pt idx="1097">
                  <c:v>1979.4446037792</c:v>
                </c:pt>
                <c:pt idx="1098">
                  <c:v>1993.3560226577699</c:v>
                </c:pt>
                <c:pt idx="1099">
                  <c:v>1986.2901894214499</c:v>
                </c:pt>
                <c:pt idx="1100">
                  <c:v>1987.81853505243</c:v>
                </c:pt>
                <c:pt idx="1101">
                  <c:v>1985.59955257361</c:v>
                </c:pt>
                <c:pt idx="1102">
                  <c:v>1981.18346728649</c:v>
                </c:pt>
                <c:pt idx="1103">
                  <c:v>1987.27463562004</c:v>
                </c:pt>
                <c:pt idx="1104">
                  <c:v>1994.55825553349</c:v>
                </c:pt>
                <c:pt idx="1105">
                  <c:v>1983.53568408007</c:v>
                </c:pt>
                <c:pt idx="1106">
                  <c:v>1987.8719876390201</c:v>
                </c:pt>
                <c:pt idx="1107">
                  <c:v>1984.13053091656</c:v>
                </c:pt>
                <c:pt idx="1108">
                  <c:v>1983.46213411809</c:v>
                </c:pt>
                <c:pt idx="1109">
                  <c:v>1991.6167611723399</c:v>
                </c:pt>
                <c:pt idx="1110">
                  <c:v>1990.1082303514499</c:v>
                </c:pt>
                <c:pt idx="1111">
                  <c:v>1987.08487908651</c:v>
                </c:pt>
                <c:pt idx="1112">
                  <c:v>1995.2781945595</c:v>
                </c:pt>
                <c:pt idx="1113">
                  <c:v>1990.9586040040899</c:v>
                </c:pt>
                <c:pt idx="1114">
                  <c:v>1992.3823686298599</c:v>
                </c:pt>
                <c:pt idx="1115">
                  <c:v>1999.7925344452599</c:v>
                </c:pt>
                <c:pt idx="1116">
                  <c:v>1993.0682614945799</c:v>
                </c:pt>
                <c:pt idx="1117">
                  <c:v>1990.10154473237</c:v>
                </c:pt>
                <c:pt idx="1118">
                  <c:v>1989.72757350028</c:v>
                </c:pt>
                <c:pt idx="1119">
                  <c:v>1977.74831055299</c:v>
                </c:pt>
                <c:pt idx="1120">
                  <c:v>1983.18671926262</c:v>
                </c:pt>
                <c:pt idx="1121">
                  <c:v>1983.8833569107201</c:v>
                </c:pt>
                <c:pt idx="1122">
                  <c:v>1978.64115256882</c:v>
                </c:pt>
                <c:pt idx="1123">
                  <c:v>1985.5905356266101</c:v>
                </c:pt>
                <c:pt idx="1124">
                  <c:v>1985.21794976358</c:v>
                </c:pt>
                <c:pt idx="1125">
                  <c:v>1979.61821874921</c:v>
                </c:pt>
                <c:pt idx="1126">
                  <c:v>1990.9564468144899</c:v>
                </c:pt>
                <c:pt idx="1127">
                  <c:v>1989.0337342273201</c:v>
                </c:pt>
                <c:pt idx="1128">
                  <c:v>1987.5747307445599</c:v>
                </c:pt>
                <c:pt idx="1129">
                  <c:v>1992.2713136786101</c:v>
                </c:pt>
                <c:pt idx="1130">
                  <c:v>1987.0255336693499</c:v>
                </c:pt>
                <c:pt idx="1131">
                  <c:v>1988.9202147399801</c:v>
                </c:pt>
                <c:pt idx="1132">
                  <c:v>2000.6856362240301</c:v>
                </c:pt>
                <c:pt idx="1133">
                  <c:v>1996.69402421575</c:v>
                </c:pt>
                <c:pt idx="1134">
                  <c:v>1998.05196574662</c:v>
                </c:pt>
                <c:pt idx="1135">
                  <c:v>1999.03950362917</c:v>
                </c:pt>
                <c:pt idx="1136">
                  <c:v>1991.64538757425</c:v>
                </c:pt>
                <c:pt idx="1137">
                  <c:v>1995.9148014100001</c:v>
                </c:pt>
                <c:pt idx="1138">
                  <c:v>1998.1930451641499</c:v>
                </c:pt>
                <c:pt idx="1139">
                  <c:v>1990.5115670750699</c:v>
                </c:pt>
                <c:pt idx="1140">
                  <c:v>1991.7813963403</c:v>
                </c:pt>
                <c:pt idx="1141">
                  <c:v>1991.09230244114</c:v>
                </c:pt>
                <c:pt idx="1142">
                  <c:v>1987.0029476526199</c:v>
                </c:pt>
                <c:pt idx="1143">
                  <c:v>1997.1995371248699</c:v>
                </c:pt>
                <c:pt idx="1144">
                  <c:v>1994.6118751058</c:v>
                </c:pt>
                <c:pt idx="1145">
                  <c:v>1990.0574405738901</c:v>
                </c:pt>
                <c:pt idx="1146">
                  <c:v>1994.19405388833</c:v>
                </c:pt>
                <c:pt idx="1147">
                  <c:v>1991.3791510476599</c:v>
                </c:pt>
                <c:pt idx="1148">
                  <c:v>1990.1677196722501</c:v>
                </c:pt>
                <c:pt idx="1149">
                  <c:v>1998.2281685164801</c:v>
                </c:pt>
                <c:pt idx="1150">
                  <c:v>1992.22416854158</c:v>
                </c:pt>
                <c:pt idx="1151">
                  <c:v>1992.84451557635</c:v>
                </c:pt>
                <c:pt idx="1152">
                  <c:v>1994.62438884729</c:v>
                </c:pt>
                <c:pt idx="1153">
                  <c:v>1988.1403813135601</c:v>
                </c:pt>
                <c:pt idx="1154">
                  <c:v>1993.17643374717</c:v>
                </c:pt>
                <c:pt idx="1155">
                  <c:v>1995.24787982612</c:v>
                </c:pt>
                <c:pt idx="1156">
                  <c:v>1991.6835906127201</c:v>
                </c:pt>
                <c:pt idx="1157">
                  <c:v>1994.6290457064199</c:v>
                </c:pt>
                <c:pt idx="1158">
                  <c:v>1996.24833228185</c:v>
                </c:pt>
                <c:pt idx="1159">
                  <c:v>1992.7131168579101</c:v>
                </c:pt>
                <c:pt idx="1160">
                  <c:v>2002.7339410997899</c:v>
                </c:pt>
                <c:pt idx="1161">
                  <c:v>2002.1771302146699</c:v>
                </c:pt>
                <c:pt idx="1162">
                  <c:v>2003.25528263468</c:v>
                </c:pt>
                <c:pt idx="1163">
                  <c:v>2006.71387266995</c:v>
                </c:pt>
                <c:pt idx="1164">
                  <c:v>2003.3401448365701</c:v>
                </c:pt>
                <c:pt idx="1165">
                  <c:v>2002.2915212693799</c:v>
                </c:pt>
                <c:pt idx="1166">
                  <c:v>2009.9626462404201</c:v>
                </c:pt>
                <c:pt idx="1167">
                  <c:v>2003.6125353546599</c:v>
                </c:pt>
                <c:pt idx="1168">
                  <c:v>2003.7824324806199</c:v>
                </c:pt>
                <c:pt idx="1169">
                  <c:v>2003.25536967742</c:v>
                </c:pt>
                <c:pt idx="1170">
                  <c:v>1996.53627480161</c:v>
                </c:pt>
                <c:pt idx="1171">
                  <c:v>2002.4381863148501</c:v>
                </c:pt>
                <c:pt idx="1172">
                  <c:v>2005.44747922701</c:v>
                </c:pt>
                <c:pt idx="1173">
                  <c:v>2001.6769516090101</c:v>
                </c:pt>
                <c:pt idx="1174">
                  <c:v>2006.9682207687399</c:v>
                </c:pt>
                <c:pt idx="1175">
                  <c:v>2007.5181933065601</c:v>
                </c:pt>
                <c:pt idx="1176">
                  <c:v>2005.75016169123</c:v>
                </c:pt>
                <c:pt idx="1177">
                  <c:v>2016.3870761205601</c:v>
                </c:pt>
                <c:pt idx="1178">
                  <c:v>2015.3972370355</c:v>
                </c:pt>
                <c:pt idx="1179">
                  <c:v>2013.8771253087</c:v>
                </c:pt>
                <c:pt idx="1180">
                  <c:v>2021.7764887702101</c:v>
                </c:pt>
                <c:pt idx="1181">
                  <c:v>2022.3798061830701</c:v>
                </c:pt>
                <c:pt idx="1182">
                  <c:v>2022.87584567986</c:v>
                </c:pt>
                <c:pt idx="1183">
                  <c:v>2031.7184839832501</c:v>
                </c:pt>
                <c:pt idx="1184">
                  <c:v>2031.96212789225</c:v>
                </c:pt>
                <c:pt idx="1185">
                  <c:v>2038.64777857782</c:v>
                </c:pt>
                <c:pt idx="1186">
                  <c:v>2045.36949746557</c:v>
                </c:pt>
                <c:pt idx="1187">
                  <c:v>2036.4037404062601</c:v>
                </c:pt>
                <c:pt idx="1188">
                  <c:v>2037.27501566365</c:v>
                </c:pt>
                <c:pt idx="1189">
                  <c:v>2041.9288287740701</c:v>
                </c:pt>
                <c:pt idx="1190">
                  <c:v>2034.11154357803</c:v>
                </c:pt>
                <c:pt idx="1191">
                  <c:v>2036.3774051678799</c:v>
                </c:pt>
                <c:pt idx="1192">
                  <c:v>2033.7361727520999</c:v>
                </c:pt>
                <c:pt idx="1193">
                  <c:v>2025.5367473147201</c:v>
                </c:pt>
                <c:pt idx="1194">
                  <c:v>2036.19863404221</c:v>
                </c:pt>
                <c:pt idx="1195">
                  <c:v>2036.7842816779901</c:v>
                </c:pt>
                <c:pt idx="1196">
                  <c:v>2036.84832480708</c:v>
                </c:pt>
                <c:pt idx="1197">
                  <c:v>2042.64582126811</c:v>
                </c:pt>
                <c:pt idx="1198">
                  <c:v>2036.7075604797899</c:v>
                </c:pt>
                <c:pt idx="1199">
                  <c:v>2033.04150823801</c:v>
                </c:pt>
                <c:pt idx="1200">
                  <c:v>2038.64686914819</c:v>
                </c:pt>
                <c:pt idx="1201">
                  <c:v>2029.9827477374199</c:v>
                </c:pt>
                <c:pt idx="1202">
                  <c:v>2027.80608520804</c:v>
                </c:pt>
                <c:pt idx="1203">
                  <c:v>2028.3860787063099</c:v>
                </c:pt>
                <c:pt idx="1204">
                  <c:v>2021.4324158295699</c:v>
                </c:pt>
                <c:pt idx="1205">
                  <c:v>2026.58084167058</c:v>
                </c:pt>
                <c:pt idx="1206">
                  <c:v>2034.68218014371</c:v>
                </c:pt>
                <c:pt idx="1207">
                  <c:v>2032.2891645821601</c:v>
                </c:pt>
                <c:pt idx="1208">
                  <c:v>2040.09472220514</c:v>
                </c:pt>
                <c:pt idx="1209">
                  <c:v>2041.65738921662</c:v>
                </c:pt>
                <c:pt idx="1210">
                  <c:v>2035.0117127589799</c:v>
                </c:pt>
                <c:pt idx="1211">
                  <c:v>2043.0316491886001</c:v>
                </c:pt>
                <c:pt idx="1212">
                  <c:v>2041.3707706698999</c:v>
                </c:pt>
                <c:pt idx="1213">
                  <c:v>2034.3463996713699</c:v>
                </c:pt>
                <c:pt idx="1214">
                  <c:v>2033.8180039685899</c:v>
                </c:pt>
                <c:pt idx="1215">
                  <c:v>2027.87202301037</c:v>
                </c:pt>
                <c:pt idx="1216">
                  <c:v>2024.96188589334</c:v>
                </c:pt>
                <c:pt idx="1217">
                  <c:v>2031.4698179453701</c:v>
                </c:pt>
                <c:pt idx="1218">
                  <c:v>2026.4820630752399</c:v>
                </c:pt>
                <c:pt idx="1219">
                  <c:v>2023.1029130402801</c:v>
                </c:pt>
                <c:pt idx="1220">
                  <c:v>2025.6096639413399</c:v>
                </c:pt>
                <c:pt idx="1221">
                  <c:v>2022.4825063886001</c:v>
                </c:pt>
                <c:pt idx="1222">
                  <c:v>2026.5916751879899</c:v>
                </c:pt>
                <c:pt idx="1223">
                  <c:v>2032.81055114322</c:v>
                </c:pt>
                <c:pt idx="1224">
                  <c:v>2028.4211500205799</c:v>
                </c:pt>
                <c:pt idx="1225">
                  <c:v>2034.38742652681</c:v>
                </c:pt>
                <c:pt idx="1226">
                  <c:v>2036.6879595775499</c:v>
                </c:pt>
                <c:pt idx="1227">
                  <c:v>2027.1272141706399</c:v>
                </c:pt>
                <c:pt idx="1228">
                  <c:v>2034.7975366293599</c:v>
                </c:pt>
                <c:pt idx="1229">
                  <c:v>2031.48635938863</c:v>
                </c:pt>
                <c:pt idx="1230">
                  <c:v>2024.3523074709999</c:v>
                </c:pt>
                <c:pt idx="1231">
                  <c:v>2027.0410576376701</c:v>
                </c:pt>
                <c:pt idx="1232">
                  <c:v>2023.1393094919799</c:v>
                </c:pt>
                <c:pt idx="1233">
                  <c:v>2024.1851382607699</c:v>
                </c:pt>
                <c:pt idx="1234">
                  <c:v>2034.74839780702</c:v>
                </c:pt>
                <c:pt idx="1235">
                  <c:v>2031.26961066584</c:v>
                </c:pt>
                <c:pt idx="1236">
                  <c:v>2034.27596805189</c:v>
                </c:pt>
                <c:pt idx="1237">
                  <c:v>2036.5476174544699</c:v>
                </c:pt>
                <c:pt idx="1238">
                  <c:v>2030.59170201143</c:v>
                </c:pt>
                <c:pt idx="1239">
                  <c:v>2035.0014841582699</c:v>
                </c:pt>
                <c:pt idx="1240">
                  <c:v>2039.15031317221</c:v>
                </c:pt>
                <c:pt idx="1241">
                  <c:v>2037.42352175871</c:v>
                </c:pt>
                <c:pt idx="1242">
                  <c:v>2041.52072922554</c:v>
                </c:pt>
                <c:pt idx="1243">
                  <c:v>2043.7102213033399</c:v>
                </c:pt>
                <c:pt idx="1244">
                  <c:v>2039.97014108502</c:v>
                </c:pt>
                <c:pt idx="1245">
                  <c:v>2048.3180348830001</c:v>
                </c:pt>
                <c:pt idx="1246">
                  <c:v>2046.75536927907</c:v>
                </c:pt>
                <c:pt idx="1247">
                  <c:v>2041.29189932134</c:v>
                </c:pt>
                <c:pt idx="1248">
                  <c:v>2043.28898542468</c:v>
                </c:pt>
                <c:pt idx="1249">
                  <c:v>2039.6064155782899</c:v>
                </c:pt>
                <c:pt idx="1250">
                  <c:v>2037.51019481906</c:v>
                </c:pt>
                <c:pt idx="1251">
                  <c:v>2052.82286828827</c:v>
                </c:pt>
                <c:pt idx="1252">
                  <c:v>2049.0731630003002</c:v>
                </c:pt>
                <c:pt idx="1253">
                  <c:v>2049.0712028642902</c:v>
                </c:pt>
                <c:pt idx="1254">
                  <c:v>2053.0630487047601</c:v>
                </c:pt>
                <c:pt idx="1255">
                  <c:v>2048.4579149512401</c:v>
                </c:pt>
                <c:pt idx="1256">
                  <c:v>2054.1644258411402</c:v>
                </c:pt>
                <c:pt idx="1257">
                  <c:v>2056.58879602566</c:v>
                </c:pt>
                <c:pt idx="1258">
                  <c:v>2049.3076267911401</c:v>
                </c:pt>
                <c:pt idx="1259">
                  <c:v>2051.6670976485798</c:v>
                </c:pt>
                <c:pt idx="1260">
                  <c:v>2050.3158579569699</c:v>
                </c:pt>
                <c:pt idx="1261">
                  <c:v>2038.6734439504401</c:v>
                </c:pt>
                <c:pt idx="1262">
                  <c:v>2048.9246861206798</c:v>
                </c:pt>
                <c:pt idx="1263">
                  <c:v>2049.44950133464</c:v>
                </c:pt>
                <c:pt idx="1264">
                  <c:v>2046.2010549363699</c:v>
                </c:pt>
                <c:pt idx="1265">
                  <c:v>2042.9041692487499</c:v>
                </c:pt>
                <c:pt idx="1266">
                  <c:v>2037.9252523411301</c:v>
                </c:pt>
                <c:pt idx="1267">
                  <c:v>2035.8617849268001</c:v>
                </c:pt>
                <c:pt idx="1268">
                  <c:v>2043.5349748265201</c:v>
                </c:pt>
                <c:pt idx="1269">
                  <c:v>2033.4663855983499</c:v>
                </c:pt>
                <c:pt idx="1270">
                  <c:v>2031.4739752508599</c:v>
                </c:pt>
                <c:pt idx="1271">
                  <c:v>2029.2875731849599</c:v>
                </c:pt>
                <c:pt idx="1272">
                  <c:v>2023.7901532020601</c:v>
                </c:pt>
                <c:pt idx="1273">
                  <c:v>2029.77879900325</c:v>
                </c:pt>
                <c:pt idx="1274">
                  <c:v>2035.0591729191699</c:v>
                </c:pt>
                <c:pt idx="1275">
                  <c:v>2035.7090611710601</c:v>
                </c:pt>
                <c:pt idx="1276">
                  <c:v>2043.0287593120099</c:v>
                </c:pt>
                <c:pt idx="1277">
                  <c:v>2043.04217539611</c:v>
                </c:pt>
                <c:pt idx="1278">
                  <c:v>2040.15798299121</c:v>
                </c:pt>
                <c:pt idx="1279">
                  <c:v>2051.99139845229</c:v>
                </c:pt>
                <c:pt idx="1280">
                  <c:v>2053.2113147115801</c:v>
                </c:pt>
                <c:pt idx="1281">
                  <c:v>2052.79958728356</c:v>
                </c:pt>
                <c:pt idx="1282">
                  <c:v>2057.9204244719899</c:v>
                </c:pt>
                <c:pt idx="1283">
                  <c:v>2050.8431056048698</c:v>
                </c:pt>
                <c:pt idx="1284">
                  <c:v>2048.2806850434499</c:v>
                </c:pt>
                <c:pt idx="1285">
                  <c:v>2057.4658290552502</c:v>
                </c:pt>
                <c:pt idx="1286">
                  <c:v>2046.2226759524999</c:v>
                </c:pt>
                <c:pt idx="1287">
                  <c:v>2040.2667461640899</c:v>
                </c:pt>
                <c:pt idx="1288">
                  <c:v>2037.93228163397</c:v>
                </c:pt>
                <c:pt idx="1289">
                  <c:v>2031.6574359220201</c:v>
                </c:pt>
                <c:pt idx="1290">
                  <c:v>2038.4186884697001</c:v>
                </c:pt>
                <c:pt idx="1291">
                  <c:v>2043.6109896144401</c:v>
                </c:pt>
                <c:pt idx="1292">
                  <c:v>2036.9111715092399</c:v>
                </c:pt>
                <c:pt idx="1293">
                  <c:v>2051.6449893218701</c:v>
                </c:pt>
                <c:pt idx="1294">
                  <c:v>2058.6664563234899</c:v>
                </c:pt>
                <c:pt idx="1295">
                  <c:v>2057.2986582246099</c:v>
                </c:pt>
                <c:pt idx="1296">
                  <c:v>2065.04076510395</c:v>
                </c:pt>
                <c:pt idx="1297">
                  <c:v>2062.7495279602299</c:v>
                </c:pt>
                <c:pt idx="1298">
                  <c:v>2067.1273524867602</c:v>
                </c:pt>
                <c:pt idx="1299">
                  <c:v>2077.0488121926801</c:v>
                </c:pt>
                <c:pt idx="1300">
                  <c:v>2068.1546578322</c:v>
                </c:pt>
                <c:pt idx="1301">
                  <c:v>2064.6100202346101</c:v>
                </c:pt>
                <c:pt idx="1302">
                  <c:v>2069.7077811251802</c:v>
                </c:pt>
                <c:pt idx="1303">
                  <c:v>2057.9107512443002</c:v>
                </c:pt>
                <c:pt idx="1304">
                  <c:v>2059.9830095388902</c:v>
                </c:pt>
                <c:pt idx="1305">
                  <c:v>2053.5385792083998</c:v>
                </c:pt>
                <c:pt idx="1306">
                  <c:v>2046.8381821152</c:v>
                </c:pt>
                <c:pt idx="1307">
                  <c:v>2046.9209936925299</c:v>
                </c:pt>
                <c:pt idx="1308">
                  <c:v>2053.7786488073202</c:v>
                </c:pt>
                <c:pt idx="1309">
                  <c:v>2051.5674433801801</c:v>
                </c:pt>
                <c:pt idx="1310">
                  <c:v>2061.6621895345802</c:v>
                </c:pt>
                <c:pt idx="1311">
                  <c:v>2058.9849014433498</c:v>
                </c:pt>
                <c:pt idx="1312">
                  <c:v>2048.16227714348</c:v>
                </c:pt>
                <c:pt idx="1313">
                  <c:v>2059.6590778108002</c:v>
                </c:pt>
                <c:pt idx="1314">
                  <c:v>2069.50621373594</c:v>
                </c:pt>
                <c:pt idx="1315">
                  <c:v>2066.16147623806</c:v>
                </c:pt>
                <c:pt idx="1316">
                  <c:v>2072.35134589257</c:v>
                </c:pt>
                <c:pt idx="1317">
                  <c:v>2070.9249020521202</c:v>
                </c:pt>
                <c:pt idx="1318">
                  <c:v>2072.2105870018599</c:v>
                </c:pt>
                <c:pt idx="1319">
                  <c:v>2086.0466393522802</c:v>
                </c:pt>
                <c:pt idx="1320">
                  <c:v>2069.5858014627202</c:v>
                </c:pt>
                <c:pt idx="1321">
                  <c:v>2060.6603845944401</c:v>
                </c:pt>
                <c:pt idx="1322">
                  <c:v>2063.4404462098501</c:v>
                </c:pt>
                <c:pt idx="1323">
                  <c:v>2055.3025713358202</c:v>
                </c:pt>
                <c:pt idx="1324">
                  <c:v>2057.3554738992302</c:v>
                </c:pt>
                <c:pt idx="1325">
                  <c:v>2063.5809142355602</c:v>
                </c:pt>
                <c:pt idx="1326">
                  <c:v>2056.3930232369598</c:v>
                </c:pt>
                <c:pt idx="1327">
                  <c:v>2064.7715282833601</c:v>
                </c:pt>
                <c:pt idx="1328">
                  <c:v>2065.45553956411</c:v>
                </c:pt>
                <c:pt idx="1329">
                  <c:v>2052.7953011683398</c:v>
                </c:pt>
                <c:pt idx="1330">
                  <c:v>2060.0192866504299</c:v>
                </c:pt>
                <c:pt idx="1331">
                  <c:v>2054.46249689657</c:v>
                </c:pt>
                <c:pt idx="1332">
                  <c:v>2050.1566081792898</c:v>
                </c:pt>
                <c:pt idx="1333">
                  <c:v>2054.6349431877902</c:v>
                </c:pt>
                <c:pt idx="1334">
                  <c:v>2048.4954740764501</c:v>
                </c:pt>
                <c:pt idx="1335">
                  <c:v>2044.21811452456</c:v>
                </c:pt>
                <c:pt idx="1336">
                  <c:v>2060.21688126257</c:v>
                </c:pt>
                <c:pt idx="1337">
                  <c:v>2057.2173244576102</c:v>
                </c:pt>
                <c:pt idx="1338">
                  <c:v>2060.1243173666899</c:v>
                </c:pt>
                <c:pt idx="1339">
                  <c:v>2065.5876296189499</c:v>
                </c:pt>
                <c:pt idx="1340">
                  <c:v>2060.1438420048098</c:v>
                </c:pt>
                <c:pt idx="1341">
                  <c:v>2067.1248436118299</c:v>
                </c:pt>
                <c:pt idx="1342">
                  <c:v>2078.5497885371601</c:v>
                </c:pt>
                <c:pt idx="1343">
                  <c:v>2071.2500546761898</c:v>
                </c:pt>
                <c:pt idx="1344">
                  <c:v>2070.20455928095</c:v>
                </c:pt>
                <c:pt idx="1345">
                  <c:v>2074.2978216174802</c:v>
                </c:pt>
                <c:pt idx="1346">
                  <c:v>2062.6232412491099</c:v>
                </c:pt>
                <c:pt idx="1347">
                  <c:v>2069.1997946535998</c:v>
                </c:pt>
                <c:pt idx="1348">
                  <c:v>2069.2234951772598</c:v>
                </c:pt>
                <c:pt idx="1349">
                  <c:v>2066.0904499600401</c:v>
                </c:pt>
                <c:pt idx="1350">
                  <c:v>2067.4661267269398</c:v>
                </c:pt>
                <c:pt idx="1351">
                  <c:v>2067.6529773429602</c:v>
                </c:pt>
                <c:pt idx="1352">
                  <c:v>2061.6335722564399</c:v>
                </c:pt>
                <c:pt idx="1353">
                  <c:v>2072.10131936267</c:v>
                </c:pt>
                <c:pt idx="1354">
                  <c:v>2075.4104173476599</c:v>
                </c:pt>
                <c:pt idx="1355">
                  <c:v>2074.24588258121</c:v>
                </c:pt>
                <c:pt idx="1356">
                  <c:v>2075.01767546155</c:v>
                </c:pt>
                <c:pt idx="1357">
                  <c:v>2070.2321886946502</c:v>
                </c:pt>
                <c:pt idx="1358">
                  <c:v>2070.7613333263798</c:v>
                </c:pt>
                <c:pt idx="1359">
                  <c:v>2074.2966820561701</c:v>
                </c:pt>
                <c:pt idx="1360">
                  <c:v>2067.6774765566402</c:v>
                </c:pt>
                <c:pt idx="1361">
                  <c:v>2067.63861412592</c:v>
                </c:pt>
                <c:pt idx="1362">
                  <c:v>2069.3876386411798</c:v>
                </c:pt>
                <c:pt idx="1363">
                  <c:v>2058.7359507736601</c:v>
                </c:pt>
                <c:pt idx="1364">
                  <c:v>2071.00399891088</c:v>
                </c:pt>
                <c:pt idx="1365">
                  <c:v>2066.5612189502399</c:v>
                </c:pt>
                <c:pt idx="1366">
                  <c:v>2060.69159811395</c:v>
                </c:pt>
                <c:pt idx="1367">
                  <c:v>2059.2929242535502</c:v>
                </c:pt>
                <c:pt idx="1368">
                  <c:v>2053.5958008224602</c:v>
                </c:pt>
                <c:pt idx="1369">
                  <c:v>2052.07876664795</c:v>
                </c:pt>
                <c:pt idx="1370">
                  <c:v>2063.6600319040799</c:v>
                </c:pt>
                <c:pt idx="1371">
                  <c:v>2051.9951544375599</c:v>
                </c:pt>
                <c:pt idx="1372">
                  <c:v>2057.6702568565502</c:v>
                </c:pt>
                <c:pt idx="1373">
                  <c:v>2068.8495190056601</c:v>
                </c:pt>
                <c:pt idx="1374">
                  <c:v>2067.68557041641</c:v>
                </c:pt>
                <c:pt idx="1375">
                  <c:v>2066.8588133830999</c:v>
                </c:pt>
                <c:pt idx="1376">
                  <c:v>2075.6251835405101</c:v>
                </c:pt>
                <c:pt idx="1377">
                  <c:v>2062.4530374829501</c:v>
                </c:pt>
                <c:pt idx="1378">
                  <c:v>2066.7338964700298</c:v>
                </c:pt>
                <c:pt idx="1379">
                  <c:v>2065.8824222845001</c:v>
                </c:pt>
                <c:pt idx="1380">
                  <c:v>2051.2081825739601</c:v>
                </c:pt>
                <c:pt idx="1381">
                  <c:v>2060.8599681590099</c:v>
                </c:pt>
                <c:pt idx="1382">
                  <c:v>2064.70415548853</c:v>
                </c:pt>
                <c:pt idx="1383">
                  <c:v>2052.7155875397302</c:v>
                </c:pt>
                <c:pt idx="1384">
                  <c:v>2060.5674893627101</c:v>
                </c:pt>
                <c:pt idx="1385">
                  <c:v>2056.4097222002001</c:v>
                </c:pt>
                <c:pt idx="1386">
                  <c:v>2047.42379821705</c:v>
                </c:pt>
                <c:pt idx="1387">
                  <c:v>2055.4269690323099</c:v>
                </c:pt>
                <c:pt idx="1388">
                  <c:v>2050.3572221194199</c:v>
                </c:pt>
                <c:pt idx="1389">
                  <c:v>2044.8794574791</c:v>
                </c:pt>
                <c:pt idx="1390">
                  <c:v>2044.36778634349</c:v>
                </c:pt>
                <c:pt idx="1391">
                  <c:v>2042.3759331441699</c:v>
                </c:pt>
                <c:pt idx="1392">
                  <c:v>2043.2425767222801</c:v>
                </c:pt>
                <c:pt idx="1393">
                  <c:v>2052.0859193525098</c:v>
                </c:pt>
                <c:pt idx="1394">
                  <c:v>2041.1292241424201</c:v>
                </c:pt>
                <c:pt idx="1395">
                  <c:v>2036.58633308552</c:v>
                </c:pt>
                <c:pt idx="1396">
                  <c:v>2034.7574678270901</c:v>
                </c:pt>
                <c:pt idx="1397">
                  <c:v>2030.1631215264699</c:v>
                </c:pt>
                <c:pt idx="1398">
                  <c:v>2036.07749252136</c:v>
                </c:pt>
                <c:pt idx="1399">
                  <c:v>2037.0380775558101</c:v>
                </c:pt>
                <c:pt idx="1400">
                  <c:v>2031.85733486514</c:v>
                </c:pt>
                <c:pt idx="1401">
                  <c:v>2041.24705676331</c:v>
                </c:pt>
                <c:pt idx="1402">
                  <c:v>2041.4982210901901</c:v>
                </c:pt>
                <c:pt idx="1403">
                  <c:v>2042.4453661095799</c:v>
                </c:pt>
                <c:pt idx="1404">
                  <c:v>2056.4252116849998</c:v>
                </c:pt>
                <c:pt idx="1405">
                  <c:v>2049.3591357608502</c:v>
                </c:pt>
                <c:pt idx="1406">
                  <c:v>2049.09024181633</c:v>
                </c:pt>
                <c:pt idx="1407">
                  <c:v>2057.8598721323401</c:v>
                </c:pt>
                <c:pt idx="1408">
                  <c:v>2051.1911088053098</c:v>
                </c:pt>
                <c:pt idx="1409">
                  <c:v>2051.2673427859299</c:v>
                </c:pt>
                <c:pt idx="1410">
                  <c:v>2058.9881966974399</c:v>
                </c:pt>
                <c:pt idx="1411">
                  <c:v>2045.09683305721</c:v>
                </c:pt>
                <c:pt idx="1412">
                  <c:v>2045.77229455468</c:v>
                </c:pt>
                <c:pt idx="1413">
                  <c:v>2043.4469619561401</c:v>
                </c:pt>
                <c:pt idx="1414">
                  <c:v>2026.39641219956</c:v>
                </c:pt>
                <c:pt idx="1415">
                  <c:v>2034.10375655387</c:v>
                </c:pt>
                <c:pt idx="1416">
                  <c:v>2037.32449815628</c:v>
                </c:pt>
                <c:pt idx="1417">
                  <c:v>2023.6097364937</c:v>
                </c:pt>
                <c:pt idx="1418">
                  <c:v>2030.1393752778499</c:v>
                </c:pt>
                <c:pt idx="1419">
                  <c:v>2026.3564902770599</c:v>
                </c:pt>
                <c:pt idx="1420">
                  <c:v>2023.1483498663099</c:v>
                </c:pt>
                <c:pt idx="1421">
                  <c:v>2040.9552914723599</c:v>
                </c:pt>
                <c:pt idx="1422">
                  <c:v>2034.44206128829</c:v>
                </c:pt>
                <c:pt idx="1423">
                  <c:v>2027.9831890416699</c:v>
                </c:pt>
                <c:pt idx="1424">
                  <c:v>2035.19265563567</c:v>
                </c:pt>
                <c:pt idx="1425">
                  <c:v>2030.37811483788</c:v>
                </c:pt>
                <c:pt idx="1426">
                  <c:v>2036.53728629482</c:v>
                </c:pt>
                <c:pt idx="1427">
                  <c:v>2047.1582724949801</c:v>
                </c:pt>
                <c:pt idx="1428">
                  <c:v>2035.7377994808401</c:v>
                </c:pt>
                <c:pt idx="1429">
                  <c:v>2039.40054953504</c:v>
                </c:pt>
                <c:pt idx="1430">
                  <c:v>2041.8373795310299</c:v>
                </c:pt>
                <c:pt idx="1431">
                  <c:v>2033.61633241097</c:v>
                </c:pt>
                <c:pt idx="1432">
                  <c:v>2042.23670712585</c:v>
                </c:pt>
                <c:pt idx="1433">
                  <c:v>2044.21692675332</c:v>
                </c:pt>
                <c:pt idx="1434">
                  <c:v>2037.16095918717</c:v>
                </c:pt>
                <c:pt idx="1435">
                  <c:v>2043.96669760279</c:v>
                </c:pt>
                <c:pt idx="1436">
                  <c:v>2039.46930824573</c:v>
                </c:pt>
                <c:pt idx="1437">
                  <c:v>2036.0989684426299</c:v>
                </c:pt>
                <c:pt idx="1438">
                  <c:v>2050.2972653156899</c:v>
                </c:pt>
                <c:pt idx="1439">
                  <c:v>2042.7760128786199</c:v>
                </c:pt>
                <c:pt idx="1440">
                  <c:v>2040.3061329746499</c:v>
                </c:pt>
                <c:pt idx="1441">
                  <c:v>2039.06367538419</c:v>
                </c:pt>
                <c:pt idx="1442">
                  <c:v>2028.33799049494</c:v>
                </c:pt>
                <c:pt idx="1443">
                  <c:v>2037.53580118184</c:v>
                </c:pt>
                <c:pt idx="1444">
                  <c:v>2046.01133257324</c:v>
                </c:pt>
                <c:pt idx="1445">
                  <c:v>2037.0227515776601</c:v>
                </c:pt>
                <c:pt idx="1446">
                  <c:v>2038.14834518775</c:v>
                </c:pt>
                <c:pt idx="1447">
                  <c:v>2037.47694356939</c:v>
                </c:pt>
                <c:pt idx="1448">
                  <c:v>2028.43517236241</c:v>
                </c:pt>
                <c:pt idx="1449">
                  <c:v>2041.0262421089301</c:v>
                </c:pt>
                <c:pt idx="1450">
                  <c:v>2036.42583898264</c:v>
                </c:pt>
                <c:pt idx="1451">
                  <c:v>2028.9777124295999</c:v>
                </c:pt>
                <c:pt idx="1452">
                  <c:v>2034.7703419181</c:v>
                </c:pt>
                <c:pt idx="1453">
                  <c:v>2033.56261445574</c:v>
                </c:pt>
                <c:pt idx="1454">
                  <c:v>2029.0626062900701</c:v>
                </c:pt>
                <c:pt idx="1455">
                  <c:v>2045.73059480187</c:v>
                </c:pt>
                <c:pt idx="1456">
                  <c:v>2039.0931734089299</c:v>
                </c:pt>
                <c:pt idx="1457">
                  <c:v>2039.6436804871701</c:v>
                </c:pt>
                <c:pt idx="1458">
                  <c:v>2043.83427182935</c:v>
                </c:pt>
                <c:pt idx="1459">
                  <c:v>2034.2841161746001</c:v>
                </c:pt>
                <c:pt idx="1460">
                  <c:v>2040.7226963406399</c:v>
                </c:pt>
                <c:pt idx="1461">
                  <c:v>2048.9515000244301</c:v>
                </c:pt>
                <c:pt idx="1462">
                  <c:v>2036.67539508513</c:v>
                </c:pt>
                <c:pt idx="1463">
                  <c:v>2037.96979424449</c:v>
                </c:pt>
                <c:pt idx="1464">
                  <c:v>2035.85625224522</c:v>
                </c:pt>
                <c:pt idx="1465">
                  <c:v>2030.07400418724</c:v>
                </c:pt>
                <c:pt idx="1466">
                  <c:v>2039.9137115059</c:v>
                </c:pt>
                <c:pt idx="1467">
                  <c:v>2036.4082884314901</c:v>
                </c:pt>
                <c:pt idx="1468">
                  <c:v>2028.0408400070201</c:v>
                </c:pt>
                <c:pt idx="1469">
                  <c:v>2033.2597679970399</c:v>
                </c:pt>
                <c:pt idx="1470">
                  <c:v>2028.03246380008</c:v>
                </c:pt>
                <c:pt idx="1471">
                  <c:v>2030.4549715518201</c:v>
                </c:pt>
                <c:pt idx="1472">
                  <c:v>2040.2388767493301</c:v>
                </c:pt>
                <c:pt idx="1473">
                  <c:v>2035.7731228079399</c:v>
                </c:pt>
                <c:pt idx="1474">
                  <c:v>2039.2527707193699</c:v>
                </c:pt>
                <c:pt idx="1475">
                  <c:v>2046.4768757813799</c:v>
                </c:pt>
                <c:pt idx="1476">
                  <c:v>2042.5252577962599</c:v>
                </c:pt>
                <c:pt idx="1477">
                  <c:v>2046.0634280650199</c:v>
                </c:pt>
                <c:pt idx="1478">
                  <c:v>2050.7981518644001</c:v>
                </c:pt>
                <c:pt idx="1479">
                  <c:v>2037.3184733574301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3C-B040-8361-7E24053B7494}"/>
            </c:ext>
          </c:extLst>
        </c:ser>
        <c:ser>
          <c:idx val="1"/>
          <c:order val="1"/>
          <c:tx>
            <c:v>Group 4-b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visualization_of_measured_TEP_v!$X$2:$X$1481</c:f>
              <c:numCache>
                <c:formatCode>General</c:formatCode>
                <c:ptCount val="1480"/>
                <c:pt idx="0">
                  <c:v>1431.3796971724501</c:v>
                </c:pt>
                <c:pt idx="1">
                  <c:v>1469.9631468012899</c:v>
                </c:pt>
                <c:pt idx="2">
                  <c:v>1504.7617904613401</c:v>
                </c:pt>
                <c:pt idx="3">
                  <c:v>1531.3305987051799</c:v>
                </c:pt>
                <c:pt idx="4">
                  <c:v>1555.1756322083299</c:v>
                </c:pt>
                <c:pt idx="5">
                  <c:v>1620.4919682443499</c:v>
                </c:pt>
                <c:pt idx="6">
                  <c:v>1673.6505368688199</c:v>
                </c:pt>
                <c:pt idx="7">
                  <c:v>1701.32579082451</c:v>
                </c:pt>
                <c:pt idx="8">
                  <c:v>1734.79243141488</c:v>
                </c:pt>
                <c:pt idx="9">
                  <c:v>1762.5083316569901</c:v>
                </c:pt>
                <c:pt idx="10">
                  <c:v>1789.32041786026</c:v>
                </c:pt>
                <c:pt idx="11">
                  <c:v>1812.38977753058</c:v>
                </c:pt>
                <c:pt idx="12">
                  <c:v>1819.5295450282099</c:v>
                </c:pt>
                <c:pt idx="13">
                  <c:v>1827.6598233997499</c:v>
                </c:pt>
                <c:pt idx="14">
                  <c:v>1845.86700816451</c:v>
                </c:pt>
                <c:pt idx="15">
                  <c:v>1852.89011468176</c:v>
                </c:pt>
                <c:pt idx="16">
                  <c:v>1858.55897366105</c:v>
                </c:pt>
                <c:pt idx="17">
                  <c:v>1863.43375079056</c:v>
                </c:pt>
                <c:pt idx="18">
                  <c:v>1860.0672614319601</c:v>
                </c:pt>
                <c:pt idx="19">
                  <c:v>1868.0620364237</c:v>
                </c:pt>
                <c:pt idx="20">
                  <c:v>1874.0055594663299</c:v>
                </c:pt>
                <c:pt idx="21">
                  <c:v>1878.47045862955</c:v>
                </c:pt>
                <c:pt idx="22">
                  <c:v>1886.1816342965201</c:v>
                </c:pt>
                <c:pt idx="23">
                  <c:v>1890.14591085797</c:v>
                </c:pt>
                <c:pt idx="24">
                  <c:v>1890.4345351711099</c:v>
                </c:pt>
                <c:pt idx="25">
                  <c:v>1898.3643246864001</c:v>
                </c:pt>
                <c:pt idx="26">
                  <c:v>1900.69805018175</c:v>
                </c:pt>
                <c:pt idx="27">
                  <c:v>1905.1391825030601</c:v>
                </c:pt>
                <c:pt idx="28">
                  <c:v>1906.5593152850399</c:v>
                </c:pt>
                <c:pt idx="29">
                  <c:v>1902.8647792056299</c:v>
                </c:pt>
                <c:pt idx="30">
                  <c:v>1902.59877867561</c:v>
                </c:pt>
                <c:pt idx="31">
                  <c:v>1903.8649006906501</c:v>
                </c:pt>
                <c:pt idx="32">
                  <c:v>1909.5695343697801</c:v>
                </c:pt>
                <c:pt idx="33">
                  <c:v>1909.2733039704201</c:v>
                </c:pt>
                <c:pt idx="34">
                  <c:v>1911.4102577296601</c:v>
                </c:pt>
                <c:pt idx="35">
                  <c:v>1909.7067565091299</c:v>
                </c:pt>
                <c:pt idx="36">
                  <c:v>1909.35313163466</c:v>
                </c:pt>
                <c:pt idx="37">
                  <c:v>1909.5642601980001</c:v>
                </c:pt>
                <c:pt idx="38">
                  <c:v>1914.3866396969199</c:v>
                </c:pt>
                <c:pt idx="39">
                  <c:v>1915.0932477562701</c:v>
                </c:pt>
                <c:pt idx="40">
                  <c:v>1917.45403228291</c:v>
                </c:pt>
                <c:pt idx="41">
                  <c:v>1911.6948888465799</c:v>
                </c:pt>
                <c:pt idx="42">
                  <c:v>1911.5476406753601</c:v>
                </c:pt>
                <c:pt idx="43">
                  <c:v>1916.4585908070701</c:v>
                </c:pt>
                <c:pt idx="44">
                  <c:v>1919.4793752283899</c:v>
                </c:pt>
                <c:pt idx="45">
                  <c:v>1916.23657455629</c:v>
                </c:pt>
                <c:pt idx="46">
                  <c:v>1911.7491530150801</c:v>
                </c:pt>
                <c:pt idx="47">
                  <c:v>1905.2523576614501</c:v>
                </c:pt>
                <c:pt idx="48">
                  <c:v>1908.04952579617</c:v>
                </c:pt>
                <c:pt idx="49">
                  <c:v>1914.7234737093499</c:v>
                </c:pt>
                <c:pt idx="50">
                  <c:v>1916.2436142840299</c:v>
                </c:pt>
                <c:pt idx="51">
                  <c:v>1915.6104293402</c:v>
                </c:pt>
                <c:pt idx="52">
                  <c:v>1915.16159787423</c:v>
                </c:pt>
                <c:pt idx="53">
                  <c:v>1912.6617144235699</c:v>
                </c:pt>
                <c:pt idx="54">
                  <c:v>1917.0299704624499</c:v>
                </c:pt>
                <c:pt idx="55">
                  <c:v>1921.10546245145</c:v>
                </c:pt>
                <c:pt idx="56">
                  <c:v>1917.4888867816001</c:v>
                </c:pt>
                <c:pt idx="57">
                  <c:v>1913.1425731847501</c:v>
                </c:pt>
                <c:pt idx="58">
                  <c:v>1908.7169814690801</c:v>
                </c:pt>
                <c:pt idx="59">
                  <c:v>1906.58884704194</c:v>
                </c:pt>
                <c:pt idx="60">
                  <c:v>1912.7631242690099</c:v>
                </c:pt>
                <c:pt idx="61">
                  <c:v>1916.8804883908599</c:v>
                </c:pt>
                <c:pt idx="62">
                  <c:v>1916.35841752135</c:v>
                </c:pt>
                <c:pt idx="63">
                  <c:v>1911.98893966682</c:v>
                </c:pt>
                <c:pt idx="64">
                  <c:v>1911.7672009733801</c:v>
                </c:pt>
                <c:pt idx="65">
                  <c:v>1913.91753615418</c:v>
                </c:pt>
                <c:pt idx="66">
                  <c:v>1917.3592051989301</c:v>
                </c:pt>
                <c:pt idx="67">
                  <c:v>1913.11293755013</c:v>
                </c:pt>
                <c:pt idx="68">
                  <c:v>1910.14511868147</c:v>
                </c:pt>
                <c:pt idx="69">
                  <c:v>1902.59976825495</c:v>
                </c:pt>
                <c:pt idx="70">
                  <c:v>1903.4722564275501</c:v>
                </c:pt>
                <c:pt idx="71">
                  <c:v>1903.23444426022</c:v>
                </c:pt>
                <c:pt idx="72">
                  <c:v>1905.1397019362901</c:v>
                </c:pt>
                <c:pt idx="73">
                  <c:v>1906.1948029345599</c:v>
                </c:pt>
                <c:pt idx="74">
                  <c:v>1906.1204966181499</c:v>
                </c:pt>
                <c:pt idx="75">
                  <c:v>1901.7930345221</c:v>
                </c:pt>
                <c:pt idx="76">
                  <c:v>1907.00464141571</c:v>
                </c:pt>
                <c:pt idx="77">
                  <c:v>1912.88434205403</c:v>
                </c:pt>
                <c:pt idx="78">
                  <c:v>1917.06373360422</c:v>
                </c:pt>
                <c:pt idx="79">
                  <c:v>1916.66419570118</c:v>
                </c:pt>
                <c:pt idx="80">
                  <c:v>1912.3279237092399</c:v>
                </c:pt>
                <c:pt idx="81">
                  <c:v>1911.5903974282501</c:v>
                </c:pt>
                <c:pt idx="82">
                  <c:v>1913.62735050011</c:v>
                </c:pt>
                <c:pt idx="83">
                  <c:v>1916.15117123542</c:v>
                </c:pt>
                <c:pt idx="84">
                  <c:v>1915.3412068360201</c:v>
                </c:pt>
                <c:pt idx="85">
                  <c:v>1911.6043934627601</c:v>
                </c:pt>
                <c:pt idx="86">
                  <c:v>1906.49352398372</c:v>
                </c:pt>
                <c:pt idx="87">
                  <c:v>1907.76511543167</c:v>
                </c:pt>
                <c:pt idx="88">
                  <c:v>1909.4926990855899</c:v>
                </c:pt>
                <c:pt idx="89">
                  <c:v>1915.3149194663399</c:v>
                </c:pt>
                <c:pt idx="90">
                  <c:v>1916.39339897266</c:v>
                </c:pt>
                <c:pt idx="91">
                  <c:v>1911.1778545345301</c:v>
                </c:pt>
                <c:pt idx="92">
                  <c:v>1908.8823946733201</c:v>
                </c:pt>
                <c:pt idx="93">
                  <c:v>1913.0668183605501</c:v>
                </c:pt>
                <c:pt idx="94">
                  <c:v>1914.6336208083501</c:v>
                </c:pt>
                <c:pt idx="95">
                  <c:v>1917.2868539916799</c:v>
                </c:pt>
                <c:pt idx="96">
                  <c:v>1917.2434842171101</c:v>
                </c:pt>
                <c:pt idx="97">
                  <c:v>1913.0961480368801</c:v>
                </c:pt>
                <c:pt idx="98">
                  <c:v>1920.6081750492201</c:v>
                </c:pt>
                <c:pt idx="99">
                  <c:v>1930.4184585528601</c:v>
                </c:pt>
                <c:pt idx="100">
                  <c:v>1945.79394003481</c:v>
                </c:pt>
                <c:pt idx="101">
                  <c:v>1959.69457847942</c:v>
                </c:pt>
                <c:pt idx="102">
                  <c:v>1970.1759172427801</c:v>
                </c:pt>
                <c:pt idx="103">
                  <c:v>1981.6206525918301</c:v>
                </c:pt>
                <c:pt idx="104">
                  <c:v>1987.65890179588</c:v>
                </c:pt>
                <c:pt idx="105">
                  <c:v>1993.2919341437901</c:v>
                </c:pt>
                <c:pt idx="106">
                  <c:v>2008.01973559719</c:v>
                </c:pt>
                <c:pt idx="107">
                  <c:v>1999.8373183719</c:v>
                </c:pt>
                <c:pt idx="108">
                  <c:v>1997.2555610567999</c:v>
                </c:pt>
                <c:pt idx="109">
                  <c:v>1995.8184948560199</c:v>
                </c:pt>
                <c:pt idx="110">
                  <c:v>1987.6875037964401</c:v>
                </c:pt>
                <c:pt idx="111">
                  <c:v>1995.4241376242201</c:v>
                </c:pt>
                <c:pt idx="112">
                  <c:v>1998.2995671629401</c:v>
                </c:pt>
                <c:pt idx="113">
                  <c:v>1982.39901700427</c:v>
                </c:pt>
                <c:pt idx="114">
                  <c:v>1987.7384506809999</c:v>
                </c:pt>
                <c:pt idx="115">
                  <c:v>1983.3793732782599</c:v>
                </c:pt>
                <c:pt idx="116">
                  <c:v>1977.8925282821499</c:v>
                </c:pt>
                <c:pt idx="117">
                  <c:v>1988.9601105197301</c:v>
                </c:pt>
                <c:pt idx="118">
                  <c:v>1984.05923890953</c:v>
                </c:pt>
                <c:pt idx="119">
                  <c:v>1979.99158255871</c:v>
                </c:pt>
                <c:pt idx="120">
                  <c:v>1988.28306360068</c:v>
                </c:pt>
                <c:pt idx="121">
                  <c:v>1984.1496946929001</c:v>
                </c:pt>
                <c:pt idx="122">
                  <c:v>1993.3053847573301</c:v>
                </c:pt>
                <c:pt idx="123">
                  <c:v>2005.30115173884</c:v>
                </c:pt>
                <c:pt idx="124">
                  <c:v>1994.1074487747501</c:v>
                </c:pt>
                <c:pt idx="125">
                  <c:v>2002.4435749183201</c:v>
                </c:pt>
                <c:pt idx="126">
                  <c:v>2005.4199817931201</c:v>
                </c:pt>
                <c:pt idx="127">
                  <c:v>1997.44674949364</c:v>
                </c:pt>
                <c:pt idx="128">
                  <c:v>2007.06755035162</c:v>
                </c:pt>
                <c:pt idx="129">
                  <c:v>2010.09917702545</c:v>
                </c:pt>
                <c:pt idx="130">
                  <c:v>2004.77225420745</c:v>
                </c:pt>
                <c:pt idx="131">
                  <c:v>2010.17989444264</c:v>
                </c:pt>
                <c:pt idx="132">
                  <c:v>2005.3982875766001</c:v>
                </c:pt>
                <c:pt idx="133">
                  <c:v>1998.9562415687401</c:v>
                </c:pt>
                <c:pt idx="134">
                  <c:v>2011.50252664563</c:v>
                </c:pt>
                <c:pt idx="135">
                  <c:v>2009.2178758872001</c:v>
                </c:pt>
                <c:pt idx="136">
                  <c:v>2004.7253611605299</c:v>
                </c:pt>
                <c:pt idx="137">
                  <c:v>2006.43868331165</c:v>
                </c:pt>
                <c:pt idx="138">
                  <c:v>2003.9072670561</c:v>
                </c:pt>
                <c:pt idx="139">
                  <c:v>2005.69736240935</c:v>
                </c:pt>
                <c:pt idx="140">
                  <c:v>2018.61917721185</c:v>
                </c:pt>
                <c:pt idx="141">
                  <c:v>2008.56506552621</c:v>
                </c:pt>
                <c:pt idx="142">
                  <c:v>2009.04677516723</c:v>
                </c:pt>
                <c:pt idx="143">
                  <c:v>2010.2151471641</c:v>
                </c:pt>
                <c:pt idx="144">
                  <c:v>2003.4905742625001</c:v>
                </c:pt>
                <c:pt idx="145">
                  <c:v>2012.1255067899999</c:v>
                </c:pt>
                <c:pt idx="146">
                  <c:v>2018.7709651581499</c:v>
                </c:pt>
                <c:pt idx="147">
                  <c:v>2009.5606543126</c:v>
                </c:pt>
                <c:pt idx="148">
                  <c:v>2019.6362084383099</c:v>
                </c:pt>
                <c:pt idx="149">
                  <c:v>2014.7351202628099</c:v>
                </c:pt>
                <c:pt idx="150">
                  <c:v>2010.572343023</c:v>
                </c:pt>
                <c:pt idx="151">
                  <c:v>2024.55710790692</c:v>
                </c:pt>
                <c:pt idx="152">
                  <c:v>2020.65641661154</c:v>
                </c:pt>
                <c:pt idx="153">
                  <c:v>2015.2866005283499</c:v>
                </c:pt>
                <c:pt idx="154">
                  <c:v>2023.5662651825</c:v>
                </c:pt>
                <c:pt idx="155">
                  <c:v>2016.22030894761</c:v>
                </c:pt>
                <c:pt idx="156">
                  <c:v>2025.20385537947</c:v>
                </c:pt>
                <c:pt idx="157">
                  <c:v>2040.82513099828</c:v>
                </c:pt>
                <c:pt idx="158">
                  <c:v>2034.0188537829199</c:v>
                </c:pt>
                <c:pt idx="159">
                  <c:v>2039.3625014986901</c:v>
                </c:pt>
                <c:pt idx="160">
                  <c:v>2044.83782345348</c:v>
                </c:pt>
                <c:pt idx="161">
                  <c:v>2037.34651224766</c:v>
                </c:pt>
                <c:pt idx="162">
                  <c:v>2049.7027314357802</c:v>
                </c:pt>
                <c:pt idx="163">
                  <c:v>2054.0025894567898</c:v>
                </c:pt>
                <c:pt idx="164">
                  <c:v>2043.24607773977</c:v>
                </c:pt>
                <c:pt idx="165">
                  <c:v>2058.4243483653299</c:v>
                </c:pt>
                <c:pt idx="166">
                  <c:v>2056.7154937617001</c:v>
                </c:pt>
                <c:pt idx="167">
                  <c:v>2061.86859189291</c:v>
                </c:pt>
                <c:pt idx="168">
                  <c:v>2083.4179114440799</c:v>
                </c:pt>
                <c:pt idx="169">
                  <c:v>2081.8046361925599</c:v>
                </c:pt>
                <c:pt idx="170">
                  <c:v>2079.8604090940498</c:v>
                </c:pt>
                <c:pt idx="171">
                  <c:v>2081.22021998113</c:v>
                </c:pt>
                <c:pt idx="172">
                  <c:v>2063.14188386467</c:v>
                </c:pt>
                <c:pt idx="173">
                  <c:v>2060.1847697629</c:v>
                </c:pt>
                <c:pt idx="174">
                  <c:v>2066.9090003454999</c:v>
                </c:pt>
                <c:pt idx="175">
                  <c:v>2055.6504598689799</c:v>
                </c:pt>
                <c:pt idx="176">
                  <c:v>2059.60693923702</c:v>
                </c:pt>
                <c:pt idx="177">
                  <c:v>2059.6790542988601</c:v>
                </c:pt>
                <c:pt idx="178">
                  <c:v>2050.4706672217599</c:v>
                </c:pt>
                <c:pt idx="179">
                  <c:v>2060.9938412582901</c:v>
                </c:pt>
                <c:pt idx="180">
                  <c:v>2069.4810927510298</c:v>
                </c:pt>
                <c:pt idx="181">
                  <c:v>2048.8527365648702</c:v>
                </c:pt>
                <c:pt idx="182">
                  <c:v>2044.22126370615</c:v>
                </c:pt>
                <c:pt idx="183">
                  <c:v>2032.8449034876701</c:v>
                </c:pt>
                <c:pt idx="184">
                  <c:v>2023.33803234371</c:v>
                </c:pt>
                <c:pt idx="185">
                  <c:v>2040.23097047273</c:v>
                </c:pt>
                <c:pt idx="186">
                  <c:v>2036.51752137676</c:v>
                </c:pt>
                <c:pt idx="187">
                  <c:v>2027.01798617482</c:v>
                </c:pt>
                <c:pt idx="188">
                  <c:v>2031.0368928380201</c:v>
                </c:pt>
                <c:pt idx="189">
                  <c:v>2021.95362719278</c:v>
                </c:pt>
                <c:pt idx="190">
                  <c:v>2025.1945665600399</c:v>
                </c:pt>
                <c:pt idx="191">
                  <c:v>2035.4476540578701</c:v>
                </c:pt>
                <c:pt idx="192">
                  <c:v>2025.18460358167</c:v>
                </c:pt>
                <c:pt idx="193">
                  <c:v>2022.9680838285699</c:v>
                </c:pt>
                <c:pt idx="194">
                  <c:v>2028.59145032877</c:v>
                </c:pt>
                <c:pt idx="195">
                  <c:v>2021.16261422976</c:v>
                </c:pt>
                <c:pt idx="196">
                  <c:v>2037.5683746722</c:v>
                </c:pt>
                <c:pt idx="197">
                  <c:v>2043.0532495667001</c:v>
                </c:pt>
                <c:pt idx="198">
                  <c:v>2031.31662210182</c:v>
                </c:pt>
                <c:pt idx="199">
                  <c:v>2031.6231601941899</c:v>
                </c:pt>
                <c:pt idx="200">
                  <c:v>2029.4367960920999</c:v>
                </c:pt>
                <c:pt idx="201">
                  <c:v>2019.3399800225</c:v>
                </c:pt>
                <c:pt idx="202">
                  <c:v>2039.0285443406799</c:v>
                </c:pt>
                <c:pt idx="203">
                  <c:v>2028.80578136707</c:v>
                </c:pt>
                <c:pt idx="204">
                  <c:v>2022.15749626606</c:v>
                </c:pt>
                <c:pt idx="205">
                  <c:v>2025.7222342534101</c:v>
                </c:pt>
                <c:pt idx="206">
                  <c:v>2018.9732141663101</c:v>
                </c:pt>
                <c:pt idx="207">
                  <c:v>2019.0425134007501</c:v>
                </c:pt>
                <c:pt idx="208">
                  <c:v>2032.0250185856901</c:v>
                </c:pt>
                <c:pt idx="209">
                  <c:v>2016.6876933476101</c:v>
                </c:pt>
                <c:pt idx="210">
                  <c:v>2019.244207576</c:v>
                </c:pt>
                <c:pt idx="211">
                  <c:v>2018.73519096877</c:v>
                </c:pt>
                <c:pt idx="212">
                  <c:v>2010.6882071499299</c:v>
                </c:pt>
                <c:pt idx="213">
                  <c:v>2025.2755562524801</c:v>
                </c:pt>
                <c:pt idx="214">
                  <c:v>2034.2262015706399</c:v>
                </c:pt>
                <c:pt idx="215">
                  <c:v>2020.5397396030501</c:v>
                </c:pt>
                <c:pt idx="216">
                  <c:v>2028.2127774057799</c:v>
                </c:pt>
                <c:pt idx="217">
                  <c:v>2029.5024583793199</c:v>
                </c:pt>
                <c:pt idx="218">
                  <c:v>2024.73294189996</c:v>
                </c:pt>
                <c:pt idx="219">
                  <c:v>2039.11104365753</c:v>
                </c:pt>
                <c:pt idx="220">
                  <c:v>2035.27939492619</c:v>
                </c:pt>
                <c:pt idx="221">
                  <c:v>2027.7366466193901</c:v>
                </c:pt>
                <c:pt idx="222">
                  <c:v>2040.2608841578699</c:v>
                </c:pt>
                <c:pt idx="223">
                  <c:v>2031.8933334350099</c:v>
                </c:pt>
                <c:pt idx="224">
                  <c:v>2032.06507078204</c:v>
                </c:pt>
                <c:pt idx="225">
                  <c:v>2046.33931065249</c:v>
                </c:pt>
                <c:pt idx="226">
                  <c:v>2039.81861653288</c:v>
                </c:pt>
                <c:pt idx="227">
                  <c:v>2037.6942546436201</c:v>
                </c:pt>
                <c:pt idx="228">
                  <c:v>2039.6583406955299</c:v>
                </c:pt>
                <c:pt idx="229">
                  <c:v>2032.1476252597399</c:v>
                </c:pt>
                <c:pt idx="230">
                  <c:v>2038.8552580573701</c:v>
                </c:pt>
                <c:pt idx="231">
                  <c:v>2045.8633794093801</c:v>
                </c:pt>
                <c:pt idx="232">
                  <c:v>2032.46589386713</c:v>
                </c:pt>
                <c:pt idx="233">
                  <c:v>2035.9731816321801</c:v>
                </c:pt>
                <c:pt idx="234">
                  <c:v>2032.67595178439</c:v>
                </c:pt>
                <c:pt idx="235">
                  <c:v>2029.8678465396399</c:v>
                </c:pt>
                <c:pt idx="236">
                  <c:v>2041.3343694084101</c:v>
                </c:pt>
                <c:pt idx="237">
                  <c:v>2040.3384035280501</c:v>
                </c:pt>
                <c:pt idx="238">
                  <c:v>2033.5080135318999</c:v>
                </c:pt>
                <c:pt idx="239">
                  <c:v>2045.8909840817</c:v>
                </c:pt>
                <c:pt idx="240">
                  <c:v>2041.57733702221</c:v>
                </c:pt>
                <c:pt idx="241">
                  <c:v>2047.0821349119601</c:v>
                </c:pt>
                <c:pt idx="242">
                  <c:v>2058.9877915301799</c:v>
                </c:pt>
                <c:pt idx="243">
                  <c:v>2049.5533290970302</c:v>
                </c:pt>
                <c:pt idx="244">
                  <c:v>2054.0092586474002</c:v>
                </c:pt>
                <c:pt idx="245">
                  <c:v>2058.7324936885698</c:v>
                </c:pt>
                <c:pt idx="246">
                  <c:v>2047.6877683999701</c:v>
                </c:pt>
                <c:pt idx="247">
                  <c:v>2058.3030222296202</c:v>
                </c:pt>
                <c:pt idx="248">
                  <c:v>2065.7661747114598</c:v>
                </c:pt>
                <c:pt idx="249">
                  <c:v>2055.9560866715801</c:v>
                </c:pt>
                <c:pt idx="250">
                  <c:v>2061.0952193389298</c:v>
                </c:pt>
                <c:pt idx="251">
                  <c:v>2059.3453609736998</c:v>
                </c:pt>
                <c:pt idx="252">
                  <c:v>2049.6180950063199</c:v>
                </c:pt>
                <c:pt idx="253">
                  <c:v>2064.0770596440698</c:v>
                </c:pt>
                <c:pt idx="254">
                  <c:v>2059.5813222888501</c:v>
                </c:pt>
                <c:pt idx="255">
                  <c:v>2052.5398006026298</c:v>
                </c:pt>
                <c:pt idx="256">
                  <c:v>2059.8495963660998</c:v>
                </c:pt>
                <c:pt idx="257">
                  <c:v>2053.68738467821</c:v>
                </c:pt>
                <c:pt idx="258">
                  <c:v>2055.1805789189698</c:v>
                </c:pt>
                <c:pt idx="259">
                  <c:v>2068.97301287457</c:v>
                </c:pt>
                <c:pt idx="260">
                  <c:v>2059.1937851524899</c:v>
                </c:pt>
                <c:pt idx="261">
                  <c:v>2061.09229237827</c:v>
                </c:pt>
                <c:pt idx="262">
                  <c:v>2062.2603867244202</c:v>
                </c:pt>
                <c:pt idx="263">
                  <c:v>2052.23260260393</c:v>
                </c:pt>
                <c:pt idx="264">
                  <c:v>2062.4456185038198</c:v>
                </c:pt>
                <c:pt idx="265">
                  <c:v>2067.94866082412</c:v>
                </c:pt>
                <c:pt idx="266">
                  <c:v>2059.6569035535599</c:v>
                </c:pt>
                <c:pt idx="267">
                  <c:v>2065.16968141397</c:v>
                </c:pt>
                <c:pt idx="268">
                  <c:v>2064.5089610976001</c:v>
                </c:pt>
                <c:pt idx="269">
                  <c:v>2060.4404174617598</c:v>
                </c:pt>
                <c:pt idx="270">
                  <c:v>2073.7106763659399</c:v>
                </c:pt>
                <c:pt idx="271">
                  <c:v>2071.0587977649702</c:v>
                </c:pt>
                <c:pt idx="272">
                  <c:v>2066.1704281051698</c:v>
                </c:pt>
                <c:pt idx="273">
                  <c:v>2069.2562065555799</c:v>
                </c:pt>
                <c:pt idx="274">
                  <c:v>2064.5020339214402</c:v>
                </c:pt>
                <c:pt idx="275">
                  <c:v>2064.9334159652299</c:v>
                </c:pt>
                <c:pt idx="276">
                  <c:v>2078.3095237566399</c:v>
                </c:pt>
                <c:pt idx="277">
                  <c:v>2070.7198211628001</c:v>
                </c:pt>
                <c:pt idx="278">
                  <c:v>2070.66022618958</c:v>
                </c:pt>
                <c:pt idx="279">
                  <c:v>2071.8779996203398</c:v>
                </c:pt>
                <c:pt idx="280">
                  <c:v>2073.3618354946798</c:v>
                </c:pt>
                <c:pt idx="281">
                  <c:v>2087.6606612642699</c:v>
                </c:pt>
                <c:pt idx="282">
                  <c:v>2108.0623879306499</c:v>
                </c:pt>
                <c:pt idx="283">
                  <c:v>2096.2806528997298</c:v>
                </c:pt>
                <c:pt idx="284">
                  <c:v>2102.7587722214098</c:v>
                </c:pt>
                <c:pt idx="285">
                  <c:v>2097.40689440297</c:v>
                </c:pt>
                <c:pt idx="286">
                  <c:v>2093.3519062721002</c:v>
                </c:pt>
                <c:pt idx="287">
                  <c:v>2109.7573176774999</c:v>
                </c:pt>
                <c:pt idx="288">
                  <c:v>2103.52941926515</c:v>
                </c:pt>
                <c:pt idx="289">
                  <c:v>2089.9269717104398</c:v>
                </c:pt>
                <c:pt idx="290">
                  <c:v>2099.4311022245502</c:v>
                </c:pt>
                <c:pt idx="291">
                  <c:v>2094.9176003214102</c:v>
                </c:pt>
                <c:pt idx="292">
                  <c:v>2101.8011112228601</c:v>
                </c:pt>
                <c:pt idx="293">
                  <c:v>2114.9283761868701</c:v>
                </c:pt>
                <c:pt idx="294">
                  <c:v>2104.7636021425601</c:v>
                </c:pt>
                <c:pt idx="295">
                  <c:v>2105.2554949434102</c:v>
                </c:pt>
                <c:pt idx="296">
                  <c:v>2109.01169775993</c:v>
                </c:pt>
                <c:pt idx="297">
                  <c:v>2094.0662018713601</c:v>
                </c:pt>
                <c:pt idx="298">
                  <c:v>2107.7752676591599</c:v>
                </c:pt>
                <c:pt idx="299">
                  <c:v>2120.1208466121998</c:v>
                </c:pt>
                <c:pt idx="300">
                  <c:v>2109.8772899033702</c:v>
                </c:pt>
                <c:pt idx="301">
                  <c:v>2107.3679587639299</c:v>
                </c:pt>
                <c:pt idx="302">
                  <c:v>2101.4321789555702</c:v>
                </c:pt>
                <c:pt idx="303">
                  <c:v>2089.21871218359</c:v>
                </c:pt>
                <c:pt idx="304">
                  <c:v>2118.4772919969801</c:v>
                </c:pt>
                <c:pt idx="305">
                  <c:v>2113.7382780010298</c:v>
                </c:pt>
                <c:pt idx="306">
                  <c:v>2095.7045065034599</c:v>
                </c:pt>
                <c:pt idx="307">
                  <c:v>2097.5725838437302</c:v>
                </c:pt>
                <c:pt idx="308">
                  <c:v>2091.4886602894098</c:v>
                </c:pt>
                <c:pt idx="309">
                  <c:v>2098.3183669408099</c:v>
                </c:pt>
                <c:pt idx="310">
                  <c:v>2112.3353677857899</c:v>
                </c:pt>
                <c:pt idx="311">
                  <c:v>2091.6366760247101</c:v>
                </c:pt>
                <c:pt idx="312">
                  <c:v>2089.8454616129402</c:v>
                </c:pt>
                <c:pt idx="313">
                  <c:v>2098.0887932638798</c:v>
                </c:pt>
                <c:pt idx="314">
                  <c:v>2089.5515414632</c:v>
                </c:pt>
                <c:pt idx="315">
                  <c:v>2095.4329548567398</c:v>
                </c:pt>
                <c:pt idx="316">
                  <c:v>2104.3166570745402</c:v>
                </c:pt>
                <c:pt idx="317">
                  <c:v>2096.7762279229</c:v>
                </c:pt>
                <c:pt idx="318">
                  <c:v>2102.9499427308001</c:v>
                </c:pt>
                <c:pt idx="319">
                  <c:v>2092.5139398204601</c:v>
                </c:pt>
                <c:pt idx="320">
                  <c:v>2082.5176687635599</c:v>
                </c:pt>
                <c:pt idx="321">
                  <c:v>2101.0029473108998</c:v>
                </c:pt>
                <c:pt idx="322">
                  <c:v>2102.8261789568</c:v>
                </c:pt>
                <c:pt idx="323">
                  <c:v>2084.8207041596402</c:v>
                </c:pt>
                <c:pt idx="324">
                  <c:v>2084.4013464703698</c:v>
                </c:pt>
                <c:pt idx="325">
                  <c:v>2073.3813978343801</c:v>
                </c:pt>
                <c:pt idx="326">
                  <c:v>2081.1114104718299</c:v>
                </c:pt>
                <c:pt idx="327">
                  <c:v>2090.38895118449</c:v>
                </c:pt>
                <c:pt idx="328">
                  <c:v>2071.8520270930699</c:v>
                </c:pt>
                <c:pt idx="329">
                  <c:v>2065.0982652821599</c:v>
                </c:pt>
                <c:pt idx="330">
                  <c:v>2063.10850490445</c:v>
                </c:pt>
                <c:pt idx="331">
                  <c:v>2047.19281251395</c:v>
                </c:pt>
                <c:pt idx="332">
                  <c:v>2051.7583637835901</c:v>
                </c:pt>
                <c:pt idx="333">
                  <c:v>2047.9042751935399</c:v>
                </c:pt>
                <c:pt idx="334">
                  <c:v>2034.2151434796699</c:v>
                </c:pt>
                <c:pt idx="335">
                  <c:v>2039.3019995285999</c:v>
                </c:pt>
                <c:pt idx="336">
                  <c:v>2036.8125273867799</c:v>
                </c:pt>
                <c:pt idx="337">
                  <c:v>2033.12446477193</c:v>
                </c:pt>
                <c:pt idx="338">
                  <c:v>2050.7157125009799</c:v>
                </c:pt>
                <c:pt idx="339">
                  <c:v>2040.0599313380001</c:v>
                </c:pt>
                <c:pt idx="340">
                  <c:v>2034.7566481205699</c:v>
                </c:pt>
                <c:pt idx="341">
                  <c:v>2045.47879052653</c:v>
                </c:pt>
                <c:pt idx="342">
                  <c:v>2038.1989360293001</c:v>
                </c:pt>
                <c:pt idx="343">
                  <c:v>2038.01113461916</c:v>
                </c:pt>
                <c:pt idx="344">
                  <c:v>2053.8438760181102</c:v>
                </c:pt>
                <c:pt idx="345">
                  <c:v>2041.2120856173101</c:v>
                </c:pt>
                <c:pt idx="346">
                  <c:v>2051.3718521289102</c:v>
                </c:pt>
                <c:pt idx="347">
                  <c:v>2052.7727946717</c:v>
                </c:pt>
                <c:pt idx="348">
                  <c:v>2041.9033094632</c:v>
                </c:pt>
                <c:pt idx="349">
                  <c:v>2051.2713316076602</c:v>
                </c:pt>
                <c:pt idx="350">
                  <c:v>2056.60320808702</c:v>
                </c:pt>
                <c:pt idx="351">
                  <c:v>2042.63973443129</c:v>
                </c:pt>
                <c:pt idx="352">
                  <c:v>2049.8646200416702</c:v>
                </c:pt>
                <c:pt idx="353">
                  <c:v>2045.52637812326</c:v>
                </c:pt>
                <c:pt idx="354">
                  <c:v>2042.18787548155</c:v>
                </c:pt>
                <c:pt idx="355">
                  <c:v>2055.8449291184902</c:v>
                </c:pt>
                <c:pt idx="356">
                  <c:v>2053.2542509488799</c:v>
                </c:pt>
                <c:pt idx="357">
                  <c:v>2047.4963569577901</c:v>
                </c:pt>
                <c:pt idx="358">
                  <c:v>2054.4296019726798</c:v>
                </c:pt>
                <c:pt idx="359">
                  <c:v>2047.3888518840799</c:v>
                </c:pt>
                <c:pt idx="360">
                  <c:v>2051.6114470913199</c:v>
                </c:pt>
                <c:pt idx="361">
                  <c:v>2064.15199595289</c:v>
                </c:pt>
                <c:pt idx="362">
                  <c:v>2053.82855010395</c:v>
                </c:pt>
                <c:pt idx="363">
                  <c:v>2054.0648936235798</c:v>
                </c:pt>
                <c:pt idx="364">
                  <c:v>2057.8591955708698</c:v>
                </c:pt>
                <c:pt idx="365">
                  <c:v>2046.2683679576401</c:v>
                </c:pt>
                <c:pt idx="366">
                  <c:v>2055.5001318642098</c:v>
                </c:pt>
                <c:pt idx="367">
                  <c:v>2062.3918357038201</c:v>
                </c:pt>
                <c:pt idx="368">
                  <c:v>2051.3721935691901</c:v>
                </c:pt>
                <c:pt idx="369">
                  <c:v>2058.1235247721702</c:v>
                </c:pt>
                <c:pt idx="370">
                  <c:v>2053.3073039512201</c:v>
                </c:pt>
                <c:pt idx="371">
                  <c:v>2048.1448425706499</c:v>
                </c:pt>
                <c:pt idx="372">
                  <c:v>2063.9931415939</c:v>
                </c:pt>
                <c:pt idx="373">
                  <c:v>2057.85028428133</c:v>
                </c:pt>
                <c:pt idx="374">
                  <c:v>2051.8050006429198</c:v>
                </c:pt>
                <c:pt idx="375">
                  <c:v>2061.2396444284</c:v>
                </c:pt>
                <c:pt idx="376">
                  <c:v>2056.4294613195898</c:v>
                </c:pt>
                <c:pt idx="377">
                  <c:v>2058.0241824087402</c:v>
                </c:pt>
                <c:pt idx="378">
                  <c:v>2069.4989420105799</c:v>
                </c:pt>
                <c:pt idx="379">
                  <c:v>2064.3721773641</c:v>
                </c:pt>
                <c:pt idx="380">
                  <c:v>2070.68844115913</c:v>
                </c:pt>
                <c:pt idx="381">
                  <c:v>2072.1782724560599</c:v>
                </c:pt>
                <c:pt idx="382">
                  <c:v>2060.1701475781001</c:v>
                </c:pt>
                <c:pt idx="383">
                  <c:v>2068.5307250589499</c:v>
                </c:pt>
                <c:pt idx="384">
                  <c:v>2080.76885001033</c:v>
                </c:pt>
                <c:pt idx="385">
                  <c:v>2071.59166636178</c:v>
                </c:pt>
                <c:pt idx="386">
                  <c:v>2073.4719416796102</c:v>
                </c:pt>
                <c:pt idx="387">
                  <c:v>2068.1408968936298</c:v>
                </c:pt>
                <c:pt idx="388">
                  <c:v>2057.6097960668999</c:v>
                </c:pt>
                <c:pt idx="389">
                  <c:v>2073.50207001425</c:v>
                </c:pt>
                <c:pt idx="390">
                  <c:v>2071.11514461863</c:v>
                </c:pt>
                <c:pt idx="391">
                  <c:v>2064.6855426454199</c:v>
                </c:pt>
                <c:pt idx="392">
                  <c:v>2070.5369757518101</c:v>
                </c:pt>
                <c:pt idx="393">
                  <c:v>2067.04908623142</c:v>
                </c:pt>
                <c:pt idx="394">
                  <c:v>2070.4990212727698</c:v>
                </c:pt>
                <c:pt idx="395">
                  <c:v>2089.1987449008602</c:v>
                </c:pt>
                <c:pt idx="396">
                  <c:v>2080.0497825836501</c:v>
                </c:pt>
                <c:pt idx="397">
                  <c:v>2079.76010647885</c:v>
                </c:pt>
                <c:pt idx="398">
                  <c:v>2077.5916835634198</c:v>
                </c:pt>
                <c:pt idx="399">
                  <c:v>2069.8496123434002</c:v>
                </c:pt>
                <c:pt idx="400">
                  <c:v>2074.7836475346598</c:v>
                </c:pt>
                <c:pt idx="401">
                  <c:v>2078.0446129935199</c:v>
                </c:pt>
                <c:pt idx="402">
                  <c:v>2068.1753120409699</c:v>
                </c:pt>
                <c:pt idx="403">
                  <c:v>2073.54773889131</c:v>
                </c:pt>
                <c:pt idx="404">
                  <c:v>2068.4228769279798</c:v>
                </c:pt>
                <c:pt idx="405">
                  <c:v>2066.2320527341799</c:v>
                </c:pt>
                <c:pt idx="406">
                  <c:v>2082.9647205678698</c:v>
                </c:pt>
                <c:pt idx="407">
                  <c:v>2083.2522175908998</c:v>
                </c:pt>
                <c:pt idx="408">
                  <c:v>2081.9092148708501</c:v>
                </c:pt>
                <c:pt idx="409">
                  <c:v>2087.5545114687602</c:v>
                </c:pt>
                <c:pt idx="410">
                  <c:v>2082.9956134756399</c:v>
                </c:pt>
                <c:pt idx="411">
                  <c:v>2086.83704818352</c:v>
                </c:pt>
                <c:pt idx="412">
                  <c:v>2096.6462489046999</c:v>
                </c:pt>
                <c:pt idx="413">
                  <c:v>2085.2937728449501</c:v>
                </c:pt>
                <c:pt idx="414">
                  <c:v>2083.1130989287399</c:v>
                </c:pt>
                <c:pt idx="415">
                  <c:v>2084.83939738857</c:v>
                </c:pt>
                <c:pt idx="416">
                  <c:v>2077.2178841352802</c:v>
                </c:pt>
                <c:pt idx="417">
                  <c:v>2086.5325633884299</c:v>
                </c:pt>
                <c:pt idx="418">
                  <c:v>2094.8943363912799</c:v>
                </c:pt>
                <c:pt idx="419">
                  <c:v>2089.1840202534399</c:v>
                </c:pt>
                <c:pt idx="420">
                  <c:v>2091.8585206878302</c:v>
                </c:pt>
                <c:pt idx="421">
                  <c:v>2090.8325101566802</c:v>
                </c:pt>
                <c:pt idx="422">
                  <c:v>2082.6556935482599</c:v>
                </c:pt>
                <c:pt idx="423">
                  <c:v>2089.1457055525798</c:v>
                </c:pt>
                <c:pt idx="424">
                  <c:v>2085.1380220000201</c:v>
                </c:pt>
                <c:pt idx="425">
                  <c:v>2078.30937742794</c:v>
                </c:pt>
                <c:pt idx="426">
                  <c:v>2084.87301668083</c:v>
                </c:pt>
                <c:pt idx="427">
                  <c:v>2079.7529647504798</c:v>
                </c:pt>
                <c:pt idx="428">
                  <c:v>2081.5460385608999</c:v>
                </c:pt>
                <c:pt idx="429">
                  <c:v>2096.2998027355302</c:v>
                </c:pt>
                <c:pt idx="430">
                  <c:v>2095.3059321660899</c:v>
                </c:pt>
                <c:pt idx="431">
                  <c:v>2094.31012819023</c:v>
                </c:pt>
                <c:pt idx="432">
                  <c:v>2100.8795021084002</c:v>
                </c:pt>
                <c:pt idx="433">
                  <c:v>2087.9018914747298</c:v>
                </c:pt>
                <c:pt idx="434">
                  <c:v>2098.0515931074101</c:v>
                </c:pt>
                <c:pt idx="435">
                  <c:v>2108.6953240871198</c:v>
                </c:pt>
                <c:pt idx="436">
                  <c:v>2100.4148243068998</c:v>
                </c:pt>
                <c:pt idx="437">
                  <c:v>2104.4474264076498</c:v>
                </c:pt>
                <c:pt idx="438">
                  <c:v>2101.9002511277599</c:v>
                </c:pt>
                <c:pt idx="439">
                  <c:v>2091.91746449629</c:v>
                </c:pt>
                <c:pt idx="440">
                  <c:v>2109.68708594483</c:v>
                </c:pt>
                <c:pt idx="441">
                  <c:v>2107.2419421752202</c:v>
                </c:pt>
                <c:pt idx="442">
                  <c:v>2099.1708026722799</c:v>
                </c:pt>
                <c:pt idx="443">
                  <c:v>2102.94537670607</c:v>
                </c:pt>
                <c:pt idx="444">
                  <c:v>2097.2009453524101</c:v>
                </c:pt>
                <c:pt idx="445">
                  <c:v>2100.74824542344</c:v>
                </c:pt>
                <c:pt idx="446">
                  <c:v>2115.6006861150299</c:v>
                </c:pt>
                <c:pt idx="447">
                  <c:v>2103.5895857721798</c:v>
                </c:pt>
                <c:pt idx="448">
                  <c:v>2104.5505960155001</c:v>
                </c:pt>
                <c:pt idx="449">
                  <c:v>2109.3202230697598</c:v>
                </c:pt>
                <c:pt idx="450">
                  <c:v>2099.59302247699</c:v>
                </c:pt>
                <c:pt idx="451">
                  <c:v>2108.8094499192598</c:v>
                </c:pt>
                <c:pt idx="452">
                  <c:v>2115.2507188895102</c:v>
                </c:pt>
                <c:pt idx="453">
                  <c:v>2104.4529387468401</c:v>
                </c:pt>
                <c:pt idx="454">
                  <c:v>2110.9677122492699</c:v>
                </c:pt>
                <c:pt idx="455">
                  <c:v>2109.25626603931</c:v>
                </c:pt>
                <c:pt idx="456">
                  <c:v>2100.3283409856099</c:v>
                </c:pt>
                <c:pt idx="457">
                  <c:v>2115.8090765670499</c:v>
                </c:pt>
                <c:pt idx="458">
                  <c:v>2114.49929995101</c:v>
                </c:pt>
                <c:pt idx="459">
                  <c:v>2107.1170381587499</c:v>
                </c:pt>
                <c:pt idx="460">
                  <c:v>2112.40099835206</c:v>
                </c:pt>
                <c:pt idx="461">
                  <c:v>2107.01360276175</c:v>
                </c:pt>
                <c:pt idx="462">
                  <c:v>2106.6618900486901</c:v>
                </c:pt>
                <c:pt idx="463">
                  <c:v>2119.9948196625301</c:v>
                </c:pt>
                <c:pt idx="464">
                  <c:v>2109.9790010243601</c:v>
                </c:pt>
                <c:pt idx="465">
                  <c:v>2106.81755658461</c:v>
                </c:pt>
                <c:pt idx="466">
                  <c:v>2112.5477909002202</c:v>
                </c:pt>
                <c:pt idx="467">
                  <c:v>2103.49029691953</c:v>
                </c:pt>
                <c:pt idx="468">
                  <c:v>2112.2644815724798</c:v>
                </c:pt>
                <c:pt idx="469">
                  <c:v>2120.20108384063</c:v>
                </c:pt>
                <c:pt idx="470">
                  <c:v>2107.7019483057002</c:v>
                </c:pt>
                <c:pt idx="471">
                  <c:v>2111.9574895748801</c:v>
                </c:pt>
                <c:pt idx="472">
                  <c:v>2109.9645982359002</c:v>
                </c:pt>
                <c:pt idx="473">
                  <c:v>2101.8537870824798</c:v>
                </c:pt>
                <c:pt idx="474">
                  <c:v>2116.4849645274298</c:v>
                </c:pt>
                <c:pt idx="475">
                  <c:v>2112.8306219044498</c:v>
                </c:pt>
                <c:pt idx="476">
                  <c:v>2104.5830274071</c:v>
                </c:pt>
                <c:pt idx="477">
                  <c:v>2107.9500642595599</c:v>
                </c:pt>
                <c:pt idx="478">
                  <c:v>2099.9641456766499</c:v>
                </c:pt>
                <c:pt idx="479">
                  <c:v>2098.1819624319901</c:v>
                </c:pt>
                <c:pt idx="480">
                  <c:v>2107.5555189956099</c:v>
                </c:pt>
                <c:pt idx="481">
                  <c:v>2097.8390337064402</c:v>
                </c:pt>
                <c:pt idx="482">
                  <c:v>2093.6934149773401</c:v>
                </c:pt>
                <c:pt idx="483">
                  <c:v>2095.0698108809602</c:v>
                </c:pt>
                <c:pt idx="484">
                  <c:v>2090.5194707097799</c:v>
                </c:pt>
                <c:pt idx="485">
                  <c:v>2099.8178398305199</c:v>
                </c:pt>
                <c:pt idx="486">
                  <c:v>2104.7738547867102</c:v>
                </c:pt>
                <c:pt idx="487">
                  <c:v>2095.1663617966701</c:v>
                </c:pt>
                <c:pt idx="488">
                  <c:v>2095.6181285962698</c:v>
                </c:pt>
                <c:pt idx="489">
                  <c:v>2094.2117488977201</c:v>
                </c:pt>
                <c:pt idx="490">
                  <c:v>2085.3864766472698</c:v>
                </c:pt>
                <c:pt idx="491">
                  <c:v>2090.7026093721101</c:v>
                </c:pt>
                <c:pt idx="492">
                  <c:v>2087.9284836849301</c:v>
                </c:pt>
                <c:pt idx="493">
                  <c:v>2080.32162245169</c:v>
                </c:pt>
                <c:pt idx="494">
                  <c:v>2081.9289609840798</c:v>
                </c:pt>
                <c:pt idx="495">
                  <c:v>2075.9810266949398</c:v>
                </c:pt>
                <c:pt idx="496">
                  <c:v>2074.1701156987501</c:v>
                </c:pt>
                <c:pt idx="497">
                  <c:v>2085.969089835</c:v>
                </c:pt>
                <c:pt idx="498">
                  <c:v>2077.6458995295802</c:v>
                </c:pt>
                <c:pt idx="499">
                  <c:v>2073.8042135620299</c:v>
                </c:pt>
                <c:pt idx="500">
                  <c:v>2077.5936368985399</c:v>
                </c:pt>
                <c:pt idx="501">
                  <c:v>2070.2500278515599</c:v>
                </c:pt>
                <c:pt idx="502">
                  <c:v>2075.3246183554902</c:v>
                </c:pt>
                <c:pt idx="503">
                  <c:v>2083.8248622495198</c:v>
                </c:pt>
                <c:pt idx="504">
                  <c:v>2075.7482180637899</c:v>
                </c:pt>
                <c:pt idx="505">
                  <c:v>2083.6299802025101</c:v>
                </c:pt>
                <c:pt idx="506">
                  <c:v>2084.4504303036001</c:v>
                </c:pt>
                <c:pt idx="507">
                  <c:v>2078.9161122987498</c:v>
                </c:pt>
                <c:pt idx="508">
                  <c:v>2092.21852978572</c:v>
                </c:pt>
                <c:pt idx="509">
                  <c:v>2091.7150810144599</c:v>
                </c:pt>
                <c:pt idx="510">
                  <c:v>2087.1284015364499</c:v>
                </c:pt>
                <c:pt idx="511">
                  <c:v>2090.4244204748702</c:v>
                </c:pt>
                <c:pt idx="512">
                  <c:v>2084.1850199135401</c:v>
                </c:pt>
                <c:pt idx="513">
                  <c:v>2084.1053760489399</c:v>
                </c:pt>
                <c:pt idx="514">
                  <c:v>2099.6980405327799</c:v>
                </c:pt>
                <c:pt idx="515">
                  <c:v>2092.5394703223801</c:v>
                </c:pt>
                <c:pt idx="516">
                  <c:v>2093.2844270305</c:v>
                </c:pt>
                <c:pt idx="517">
                  <c:v>2095.759554449</c:v>
                </c:pt>
                <c:pt idx="518">
                  <c:v>2089.4204973855599</c:v>
                </c:pt>
                <c:pt idx="519">
                  <c:v>2096.4542337514399</c:v>
                </c:pt>
                <c:pt idx="520">
                  <c:v>2104.7865400401301</c:v>
                </c:pt>
                <c:pt idx="521">
                  <c:v>2090.9803211813401</c:v>
                </c:pt>
                <c:pt idx="522">
                  <c:v>2094.33514974424</c:v>
                </c:pt>
                <c:pt idx="523">
                  <c:v>2091.70371052677</c:v>
                </c:pt>
                <c:pt idx="524">
                  <c:v>2083.0890415958602</c:v>
                </c:pt>
                <c:pt idx="525">
                  <c:v>2099.41411951182</c:v>
                </c:pt>
                <c:pt idx="526">
                  <c:v>2097.2277056122298</c:v>
                </c:pt>
                <c:pt idx="527">
                  <c:v>2089.2193027059702</c:v>
                </c:pt>
                <c:pt idx="528">
                  <c:v>2096.3323256988701</c:v>
                </c:pt>
                <c:pt idx="529">
                  <c:v>2092.2474700754001</c:v>
                </c:pt>
                <c:pt idx="530">
                  <c:v>2093.70140610216</c:v>
                </c:pt>
                <c:pt idx="531">
                  <c:v>2107.2453575313598</c:v>
                </c:pt>
                <c:pt idx="532">
                  <c:v>2093.63533461628</c:v>
                </c:pt>
                <c:pt idx="533">
                  <c:v>2096.0950272138798</c:v>
                </c:pt>
                <c:pt idx="534">
                  <c:v>2100.4600070145698</c:v>
                </c:pt>
                <c:pt idx="535">
                  <c:v>2088.5358723171598</c:v>
                </c:pt>
                <c:pt idx="536">
                  <c:v>2098.2501417581798</c:v>
                </c:pt>
                <c:pt idx="537">
                  <c:v>2108.9465678376901</c:v>
                </c:pt>
                <c:pt idx="538">
                  <c:v>2099.3605142842198</c:v>
                </c:pt>
                <c:pt idx="539">
                  <c:v>2103.03709249849</c:v>
                </c:pt>
                <c:pt idx="540">
                  <c:v>2096.3259376267501</c:v>
                </c:pt>
                <c:pt idx="541">
                  <c:v>2085.6322462871699</c:v>
                </c:pt>
                <c:pt idx="542">
                  <c:v>2097.6524172019299</c:v>
                </c:pt>
                <c:pt idx="543">
                  <c:v>2097.34123856719</c:v>
                </c:pt>
                <c:pt idx="544">
                  <c:v>2081.3442510565101</c:v>
                </c:pt>
                <c:pt idx="545">
                  <c:v>2088.7260495175501</c:v>
                </c:pt>
                <c:pt idx="546">
                  <c:v>2084.8693836331599</c:v>
                </c:pt>
                <c:pt idx="547">
                  <c:v>2080.5885370206602</c:v>
                </c:pt>
                <c:pt idx="548">
                  <c:v>2097.0033413536098</c:v>
                </c:pt>
                <c:pt idx="549">
                  <c:v>2089.5076340216001</c:v>
                </c:pt>
                <c:pt idx="550">
                  <c:v>2082.0795464824</c:v>
                </c:pt>
                <c:pt idx="551">
                  <c:v>2092.9080954565602</c:v>
                </c:pt>
                <c:pt idx="552">
                  <c:v>2084.0861588766902</c:v>
                </c:pt>
                <c:pt idx="553">
                  <c:v>2093.8563580495302</c:v>
                </c:pt>
                <c:pt idx="554">
                  <c:v>2112.02475849146</c:v>
                </c:pt>
                <c:pt idx="555">
                  <c:v>2100.90414666998</c:v>
                </c:pt>
                <c:pt idx="556">
                  <c:v>2112.8332129870901</c:v>
                </c:pt>
                <c:pt idx="557">
                  <c:v>2110.7618016459501</c:v>
                </c:pt>
                <c:pt idx="558">
                  <c:v>2098.3797642500199</c:v>
                </c:pt>
                <c:pt idx="559">
                  <c:v>2115.7463816218801</c:v>
                </c:pt>
                <c:pt idx="560">
                  <c:v>2115.3641858475498</c:v>
                </c:pt>
                <c:pt idx="561">
                  <c:v>2102.2606914893199</c:v>
                </c:pt>
                <c:pt idx="562">
                  <c:v>2108.4803821322198</c:v>
                </c:pt>
                <c:pt idx="563">
                  <c:v>2096.10833564837</c:v>
                </c:pt>
                <c:pt idx="564">
                  <c:v>2098.5107392008499</c:v>
                </c:pt>
                <c:pt idx="565">
                  <c:v>2116.0553163867198</c:v>
                </c:pt>
                <c:pt idx="566">
                  <c:v>2101.60005680308</c:v>
                </c:pt>
                <c:pt idx="567">
                  <c:v>2092.9663347197302</c:v>
                </c:pt>
                <c:pt idx="568">
                  <c:v>2100.0349963646299</c:v>
                </c:pt>
                <c:pt idx="569">
                  <c:v>2091.5755417570799</c:v>
                </c:pt>
                <c:pt idx="570">
                  <c:v>2103.5824258776001</c:v>
                </c:pt>
                <c:pt idx="571">
                  <c:v>2116.5192573177101</c:v>
                </c:pt>
                <c:pt idx="572">
                  <c:v>2108.7181647275002</c:v>
                </c:pt>
                <c:pt idx="573">
                  <c:v>2117.1536468126601</c:v>
                </c:pt>
                <c:pt idx="574">
                  <c:v>2115.9490496081698</c:v>
                </c:pt>
                <c:pt idx="575">
                  <c:v>2105.3047441055501</c:v>
                </c:pt>
                <c:pt idx="576">
                  <c:v>2127.2114658312098</c:v>
                </c:pt>
                <c:pt idx="577">
                  <c:v>2123.81841192007</c:v>
                </c:pt>
                <c:pt idx="578">
                  <c:v>2117.5653976837798</c:v>
                </c:pt>
                <c:pt idx="579">
                  <c:v>2123.4154668859301</c:v>
                </c:pt>
                <c:pt idx="580">
                  <c:v>2114.39741003381</c:v>
                </c:pt>
                <c:pt idx="581">
                  <c:v>2118.2033219484201</c:v>
                </c:pt>
                <c:pt idx="582">
                  <c:v>2136.7488648471499</c:v>
                </c:pt>
                <c:pt idx="583">
                  <c:v>2116.3971014137701</c:v>
                </c:pt>
                <c:pt idx="584">
                  <c:v>2114.6624010400201</c:v>
                </c:pt>
                <c:pt idx="585">
                  <c:v>2110.7625054719701</c:v>
                </c:pt>
                <c:pt idx="586">
                  <c:v>2091.9279624248902</c:v>
                </c:pt>
                <c:pt idx="587">
                  <c:v>2099.0457409861401</c:v>
                </c:pt>
                <c:pt idx="588">
                  <c:v>2108.6210353810402</c:v>
                </c:pt>
                <c:pt idx="589">
                  <c:v>2098.3728886720701</c:v>
                </c:pt>
                <c:pt idx="590">
                  <c:v>2105.5152789261901</c:v>
                </c:pt>
                <c:pt idx="591">
                  <c:v>2105.1605290850198</c:v>
                </c:pt>
                <c:pt idx="592">
                  <c:v>2097.6018925339099</c:v>
                </c:pt>
                <c:pt idx="593">
                  <c:v>2122.82793023149</c:v>
                </c:pt>
                <c:pt idx="594">
                  <c:v>2124.3162356662601</c:v>
                </c:pt>
                <c:pt idx="595">
                  <c:v>2115.5868941508702</c:v>
                </c:pt>
                <c:pt idx="596">
                  <c:v>2120.71202362943</c:v>
                </c:pt>
                <c:pt idx="597">
                  <c:v>2118.2218885618599</c:v>
                </c:pt>
                <c:pt idx="598">
                  <c:v>2117.8833519088898</c:v>
                </c:pt>
                <c:pt idx="599">
                  <c:v>2135.7560127486399</c:v>
                </c:pt>
                <c:pt idx="600">
                  <c:v>2124.7320678945398</c:v>
                </c:pt>
                <c:pt idx="601">
                  <c:v>2121.1087677114801</c:v>
                </c:pt>
                <c:pt idx="602">
                  <c:v>2118.2015799719002</c:v>
                </c:pt>
                <c:pt idx="603">
                  <c:v>2110.63649250254</c:v>
                </c:pt>
                <c:pt idx="604">
                  <c:v>2120.83800670348</c:v>
                </c:pt>
                <c:pt idx="605">
                  <c:v>2126.5658070082</c:v>
                </c:pt>
                <c:pt idx="606">
                  <c:v>2116.15735251142</c:v>
                </c:pt>
                <c:pt idx="607">
                  <c:v>2117.7962375090601</c:v>
                </c:pt>
                <c:pt idx="608">
                  <c:v>2115.9057604261502</c:v>
                </c:pt>
                <c:pt idx="609">
                  <c:v>2111.28203871603</c:v>
                </c:pt>
                <c:pt idx="610">
                  <c:v>2122.9517404803801</c:v>
                </c:pt>
                <c:pt idx="611">
                  <c:v>2125.6381247076001</c:v>
                </c:pt>
                <c:pt idx="612">
                  <c:v>2113.16384582106</c:v>
                </c:pt>
                <c:pt idx="613">
                  <c:v>2120.5479198038302</c:v>
                </c:pt>
                <c:pt idx="614">
                  <c:v>2111.4438567144798</c:v>
                </c:pt>
                <c:pt idx="615">
                  <c:v>2110.5339348847401</c:v>
                </c:pt>
                <c:pt idx="616">
                  <c:v>2124.5243577494002</c:v>
                </c:pt>
                <c:pt idx="617">
                  <c:v>2112.6351779342099</c:v>
                </c:pt>
                <c:pt idx="618">
                  <c:v>2098.2683408459402</c:v>
                </c:pt>
                <c:pt idx="619">
                  <c:v>2104.63830856603</c:v>
                </c:pt>
                <c:pt idx="620">
                  <c:v>2090.80662809673</c:v>
                </c:pt>
                <c:pt idx="621">
                  <c:v>2104.26081135304</c:v>
                </c:pt>
                <c:pt idx="622">
                  <c:v>2106.3644032836901</c:v>
                </c:pt>
                <c:pt idx="623">
                  <c:v>2095.0284597207501</c:v>
                </c:pt>
                <c:pt idx="624">
                  <c:v>2100.8466149435098</c:v>
                </c:pt>
                <c:pt idx="625">
                  <c:v>2095.7363217575298</c:v>
                </c:pt>
                <c:pt idx="626">
                  <c:v>2090.4669121161401</c:v>
                </c:pt>
                <c:pt idx="627">
                  <c:v>2095.9216414611701</c:v>
                </c:pt>
                <c:pt idx="628">
                  <c:v>2094.08817040645</c:v>
                </c:pt>
                <c:pt idx="629">
                  <c:v>2088.3344753542301</c:v>
                </c:pt>
                <c:pt idx="630">
                  <c:v>2091.6862007432601</c:v>
                </c:pt>
                <c:pt idx="631">
                  <c:v>2079.6402220055502</c:v>
                </c:pt>
                <c:pt idx="632">
                  <c:v>2081.9768199262098</c:v>
                </c:pt>
                <c:pt idx="633">
                  <c:v>2100.10650569175</c:v>
                </c:pt>
                <c:pt idx="634">
                  <c:v>2095.30176265311</c:v>
                </c:pt>
                <c:pt idx="635">
                  <c:v>2088.6399729158302</c:v>
                </c:pt>
                <c:pt idx="636">
                  <c:v>2091.3828704073799</c:v>
                </c:pt>
                <c:pt idx="637">
                  <c:v>2083.55091914793</c:v>
                </c:pt>
                <c:pt idx="638">
                  <c:v>2098.5324544403002</c:v>
                </c:pt>
                <c:pt idx="639">
                  <c:v>2113.8752596448799</c:v>
                </c:pt>
                <c:pt idx="640">
                  <c:v>2098.6752892159202</c:v>
                </c:pt>
                <c:pt idx="641">
                  <c:v>2103.88451492071</c:v>
                </c:pt>
                <c:pt idx="642">
                  <c:v>2099.9933849191302</c:v>
                </c:pt>
                <c:pt idx="643">
                  <c:v>2091.5046859875501</c:v>
                </c:pt>
                <c:pt idx="644">
                  <c:v>2102.9185037452598</c:v>
                </c:pt>
                <c:pt idx="645">
                  <c:v>2095.1029987305401</c:v>
                </c:pt>
                <c:pt idx="646">
                  <c:v>2079.9298289123599</c:v>
                </c:pt>
                <c:pt idx="647">
                  <c:v>2087.62300848732</c:v>
                </c:pt>
                <c:pt idx="648">
                  <c:v>2074.36228810274</c:v>
                </c:pt>
                <c:pt idx="649">
                  <c:v>2073.0702786943998</c:v>
                </c:pt>
                <c:pt idx="650">
                  <c:v>2085.9743948569699</c:v>
                </c:pt>
                <c:pt idx="651">
                  <c:v>2072.5245497996302</c:v>
                </c:pt>
                <c:pt idx="652">
                  <c:v>2067.6610758666602</c:v>
                </c:pt>
                <c:pt idx="653">
                  <c:v>2074.7305119694802</c:v>
                </c:pt>
                <c:pt idx="654">
                  <c:v>2055.77112174482</c:v>
                </c:pt>
                <c:pt idx="655">
                  <c:v>2070.8104507698899</c:v>
                </c:pt>
                <c:pt idx="656">
                  <c:v>2077.10483453085</c:v>
                </c:pt>
                <c:pt idx="657">
                  <c:v>2064.6150382496598</c:v>
                </c:pt>
                <c:pt idx="658">
                  <c:v>2073.5391377434198</c:v>
                </c:pt>
                <c:pt idx="659">
                  <c:v>2072.9647652234999</c:v>
                </c:pt>
                <c:pt idx="660">
                  <c:v>2059.5094690577698</c:v>
                </c:pt>
                <c:pt idx="661">
                  <c:v>2073.2030312577399</c:v>
                </c:pt>
                <c:pt idx="662">
                  <c:v>2072.36502668088</c:v>
                </c:pt>
                <c:pt idx="663">
                  <c:v>2065.9612614635598</c:v>
                </c:pt>
                <c:pt idx="664">
                  <c:v>2069.6491986391102</c:v>
                </c:pt>
                <c:pt idx="665">
                  <c:v>2062.2252213948</c:v>
                </c:pt>
                <c:pt idx="666">
                  <c:v>2057.5624605626699</c:v>
                </c:pt>
                <c:pt idx="667">
                  <c:v>2064.2836632162898</c:v>
                </c:pt>
                <c:pt idx="668">
                  <c:v>2056.13569321162</c:v>
                </c:pt>
                <c:pt idx="669">
                  <c:v>2050.2508880823798</c:v>
                </c:pt>
                <c:pt idx="670">
                  <c:v>2052.9043354905498</c:v>
                </c:pt>
                <c:pt idx="671">
                  <c:v>2046.99239142291</c:v>
                </c:pt>
                <c:pt idx="672">
                  <c:v>2053.0106024310098</c:v>
                </c:pt>
                <c:pt idx="673">
                  <c:v>2062.7341399541401</c:v>
                </c:pt>
                <c:pt idx="674">
                  <c:v>2050.4606081458701</c:v>
                </c:pt>
                <c:pt idx="675">
                  <c:v>2058.37299516554</c:v>
                </c:pt>
                <c:pt idx="676">
                  <c:v>2059.7981311850399</c:v>
                </c:pt>
                <c:pt idx="677">
                  <c:v>2045.81126450692</c:v>
                </c:pt>
                <c:pt idx="678">
                  <c:v>2059.7834933398099</c:v>
                </c:pt>
                <c:pt idx="679">
                  <c:v>2064.1826399674901</c:v>
                </c:pt>
                <c:pt idx="680">
                  <c:v>2062.5847194228199</c:v>
                </c:pt>
                <c:pt idx="681">
                  <c:v>2068.78678384772</c:v>
                </c:pt>
                <c:pt idx="682">
                  <c:v>2058.9426343949899</c:v>
                </c:pt>
                <c:pt idx="683">
                  <c:v>2054.9364165207298</c:v>
                </c:pt>
                <c:pt idx="684">
                  <c:v>2071.9381029976998</c:v>
                </c:pt>
                <c:pt idx="685">
                  <c:v>2057.0410576710701</c:v>
                </c:pt>
                <c:pt idx="686">
                  <c:v>2049.9822603323501</c:v>
                </c:pt>
                <c:pt idx="687">
                  <c:v>2047.8132191463101</c:v>
                </c:pt>
                <c:pt idx="688">
                  <c:v>2043.31320634594</c:v>
                </c:pt>
                <c:pt idx="689">
                  <c:v>2048.5271036654999</c:v>
                </c:pt>
                <c:pt idx="690">
                  <c:v>2057.0869982604599</c:v>
                </c:pt>
                <c:pt idx="691">
                  <c:v>2043.90536727673</c:v>
                </c:pt>
                <c:pt idx="692">
                  <c:v>2053.08329926635</c:v>
                </c:pt>
                <c:pt idx="693">
                  <c:v>2053.7662116782899</c:v>
                </c:pt>
                <c:pt idx="694">
                  <c:v>2047.8210766173499</c:v>
                </c:pt>
                <c:pt idx="695">
                  <c:v>2062.2932261031101</c:v>
                </c:pt>
                <c:pt idx="696">
                  <c:v>2060.85846497385</c:v>
                </c:pt>
                <c:pt idx="697">
                  <c:v>2047.5867385558699</c:v>
                </c:pt>
                <c:pt idx="698">
                  <c:v>2053.1074149271299</c:v>
                </c:pt>
                <c:pt idx="699">
                  <c:v>2044.6406127800799</c:v>
                </c:pt>
                <c:pt idx="700">
                  <c:v>2037.8873566810801</c:v>
                </c:pt>
                <c:pt idx="701">
                  <c:v>2051.8474320540299</c:v>
                </c:pt>
                <c:pt idx="702">
                  <c:v>2040.9720802172801</c:v>
                </c:pt>
                <c:pt idx="703">
                  <c:v>2037.0961948695899</c:v>
                </c:pt>
                <c:pt idx="704">
                  <c:v>2040.36999481255</c:v>
                </c:pt>
                <c:pt idx="705">
                  <c:v>2035.5012872079001</c:v>
                </c:pt>
                <c:pt idx="706">
                  <c:v>2040.25127419048</c:v>
                </c:pt>
                <c:pt idx="707">
                  <c:v>2052.3253451998098</c:v>
                </c:pt>
                <c:pt idx="708">
                  <c:v>2038.84378275989</c:v>
                </c:pt>
                <c:pt idx="709">
                  <c:v>2039.56677993419</c:v>
                </c:pt>
                <c:pt idx="710">
                  <c:v>2039.2776691398501</c:v>
                </c:pt>
                <c:pt idx="711">
                  <c:v>2031.7093216666999</c:v>
                </c:pt>
                <c:pt idx="712">
                  <c:v>2039.91816603644</c:v>
                </c:pt>
                <c:pt idx="713">
                  <c:v>2038.1800854179201</c:v>
                </c:pt>
                <c:pt idx="714">
                  <c:v>2028.0114232905401</c:v>
                </c:pt>
                <c:pt idx="715">
                  <c:v>2032.6028726806401</c:v>
                </c:pt>
                <c:pt idx="716">
                  <c:v>2030.0714704637801</c:v>
                </c:pt>
                <c:pt idx="717">
                  <c:v>2028.94223813913</c:v>
                </c:pt>
                <c:pt idx="718">
                  <c:v>2038.5390405292701</c:v>
                </c:pt>
                <c:pt idx="719">
                  <c:v>2031.9587225473399</c:v>
                </c:pt>
                <c:pt idx="720">
                  <c:v>2032.3406280238601</c:v>
                </c:pt>
                <c:pt idx="721">
                  <c:v>2034.2812001536799</c:v>
                </c:pt>
                <c:pt idx="722">
                  <c:v>2025.6107158525499</c:v>
                </c:pt>
                <c:pt idx="723">
                  <c:v>2032.5285058353099</c:v>
                </c:pt>
                <c:pt idx="724">
                  <c:v>2039.28321612739</c:v>
                </c:pt>
                <c:pt idx="725">
                  <c:v>2039.4613717592499</c:v>
                </c:pt>
                <c:pt idx="726">
                  <c:v>2046.8244459582399</c:v>
                </c:pt>
                <c:pt idx="727">
                  <c:v>2048.0737877819101</c:v>
                </c:pt>
                <c:pt idx="728">
                  <c:v>2046.74414730743</c:v>
                </c:pt>
                <c:pt idx="729">
                  <c:v>2058.3346176526702</c:v>
                </c:pt>
                <c:pt idx="730">
                  <c:v>2061.8777034770001</c:v>
                </c:pt>
                <c:pt idx="731">
                  <c:v>2057.05501501053</c:v>
                </c:pt>
                <c:pt idx="732">
                  <c:v>2060.2873877438401</c:v>
                </c:pt>
                <c:pt idx="733">
                  <c:v>2055.28248351608</c:v>
                </c:pt>
                <c:pt idx="734">
                  <c:v>2053.0844342414898</c:v>
                </c:pt>
                <c:pt idx="735">
                  <c:v>2068.55401624978</c:v>
                </c:pt>
                <c:pt idx="736">
                  <c:v>2065.0247786752998</c:v>
                </c:pt>
                <c:pt idx="737">
                  <c:v>2062.6025798427499</c:v>
                </c:pt>
                <c:pt idx="738">
                  <c:v>2069.3210200173598</c:v>
                </c:pt>
                <c:pt idx="739">
                  <c:v>2061.2550986206802</c:v>
                </c:pt>
                <c:pt idx="740">
                  <c:v>2066.5302612959699</c:v>
                </c:pt>
                <c:pt idx="741">
                  <c:v>2077.4048997484401</c:v>
                </c:pt>
                <c:pt idx="742">
                  <c:v>2065.9650912062498</c:v>
                </c:pt>
                <c:pt idx="743">
                  <c:v>2073.48652512738</c:v>
                </c:pt>
                <c:pt idx="744">
                  <c:v>2067.16632099461</c:v>
                </c:pt>
                <c:pt idx="745">
                  <c:v>2056.2760202321201</c:v>
                </c:pt>
                <c:pt idx="746">
                  <c:v>2069.4524746908801</c:v>
                </c:pt>
                <c:pt idx="747">
                  <c:v>2073.0972327711002</c:v>
                </c:pt>
                <c:pt idx="748">
                  <c:v>2067.9267506072601</c:v>
                </c:pt>
                <c:pt idx="749">
                  <c:v>2069.17026739016</c:v>
                </c:pt>
                <c:pt idx="750">
                  <c:v>2060.6068132312998</c:v>
                </c:pt>
                <c:pt idx="751">
                  <c:v>2064.2200533608302</c:v>
                </c:pt>
                <c:pt idx="752">
                  <c:v>2084.8830839321099</c:v>
                </c:pt>
                <c:pt idx="753">
                  <c:v>2079.7604543665102</c:v>
                </c:pt>
                <c:pt idx="754">
                  <c:v>2076.1844801185898</c:v>
                </c:pt>
                <c:pt idx="755">
                  <c:v>2080.19669012647</c:v>
                </c:pt>
                <c:pt idx="756">
                  <c:v>2077.3806209652698</c:v>
                </c:pt>
                <c:pt idx="757">
                  <c:v>2084.20618722482</c:v>
                </c:pt>
                <c:pt idx="758">
                  <c:v>2090.3973856743301</c:v>
                </c:pt>
                <c:pt idx="759">
                  <c:v>2075.2252838756299</c:v>
                </c:pt>
                <c:pt idx="760">
                  <c:v>2073.2644559134701</c:v>
                </c:pt>
                <c:pt idx="761">
                  <c:v>2069.88145021536</c:v>
                </c:pt>
                <c:pt idx="762">
                  <c:v>2061.4927592444401</c:v>
                </c:pt>
                <c:pt idx="763">
                  <c:v>2070.20500050585</c:v>
                </c:pt>
                <c:pt idx="764">
                  <c:v>2071.9722817729698</c:v>
                </c:pt>
                <c:pt idx="765">
                  <c:v>2067.7886418110202</c:v>
                </c:pt>
                <c:pt idx="766">
                  <c:v>2072.3317769906198</c:v>
                </c:pt>
                <c:pt idx="767">
                  <c:v>2070.05474362225</c:v>
                </c:pt>
                <c:pt idx="768">
                  <c:v>2070.5184735160201</c:v>
                </c:pt>
                <c:pt idx="769">
                  <c:v>2082.1441449587601</c:v>
                </c:pt>
                <c:pt idx="770">
                  <c:v>2081.3731488363601</c:v>
                </c:pt>
                <c:pt idx="771">
                  <c:v>2077.9521935498701</c:v>
                </c:pt>
                <c:pt idx="772">
                  <c:v>2076.4701376499002</c:v>
                </c:pt>
                <c:pt idx="773">
                  <c:v>2066.4590770760901</c:v>
                </c:pt>
                <c:pt idx="774">
                  <c:v>2068.1329324718699</c:v>
                </c:pt>
                <c:pt idx="775">
                  <c:v>2074.8707557867801</c:v>
                </c:pt>
                <c:pt idx="776">
                  <c:v>2063.2601239036399</c:v>
                </c:pt>
                <c:pt idx="777">
                  <c:v>2062.1619722126302</c:v>
                </c:pt>
                <c:pt idx="778">
                  <c:v>2059.1276065700299</c:v>
                </c:pt>
                <c:pt idx="779">
                  <c:v>2056.6772844117099</c:v>
                </c:pt>
                <c:pt idx="780">
                  <c:v>2073.9380099494501</c:v>
                </c:pt>
                <c:pt idx="781">
                  <c:v>2079.8710727489301</c:v>
                </c:pt>
                <c:pt idx="782">
                  <c:v>2073.4710730265201</c:v>
                </c:pt>
                <c:pt idx="783">
                  <c:v>2078.1574294266702</c:v>
                </c:pt>
                <c:pt idx="784">
                  <c:v>2070.1497038431398</c:v>
                </c:pt>
                <c:pt idx="785">
                  <c:v>2066.36621028332</c:v>
                </c:pt>
                <c:pt idx="786">
                  <c:v>2079.0418505614498</c:v>
                </c:pt>
                <c:pt idx="787">
                  <c:v>2071.1640732522401</c:v>
                </c:pt>
                <c:pt idx="788">
                  <c:v>2063.7528482847401</c:v>
                </c:pt>
                <c:pt idx="789">
                  <c:v>2064.9238415581299</c:v>
                </c:pt>
                <c:pt idx="790">
                  <c:v>2057.8927112527999</c:v>
                </c:pt>
                <c:pt idx="791">
                  <c:v>2061.0830602442502</c:v>
                </c:pt>
                <c:pt idx="792">
                  <c:v>2074.5002230489299</c:v>
                </c:pt>
                <c:pt idx="793">
                  <c:v>2063.3530024376</c:v>
                </c:pt>
                <c:pt idx="794">
                  <c:v>2065.0081782458401</c:v>
                </c:pt>
                <c:pt idx="795">
                  <c:v>2067.33728174306</c:v>
                </c:pt>
                <c:pt idx="796">
                  <c:v>2059.2725718592501</c:v>
                </c:pt>
                <c:pt idx="797">
                  <c:v>2071.7574010189001</c:v>
                </c:pt>
                <c:pt idx="798">
                  <c:v>2077.9074828306698</c:v>
                </c:pt>
                <c:pt idx="799">
                  <c:v>2070.2006246757901</c:v>
                </c:pt>
                <c:pt idx="800">
                  <c:v>2072.3075510174399</c:v>
                </c:pt>
                <c:pt idx="801">
                  <c:v>2063.4418616326402</c:v>
                </c:pt>
                <c:pt idx="802">
                  <c:v>2059.4926950048498</c:v>
                </c:pt>
                <c:pt idx="803">
                  <c:v>2077.6912331517801</c:v>
                </c:pt>
                <c:pt idx="804">
                  <c:v>2070.1239559026599</c:v>
                </c:pt>
                <c:pt idx="805">
                  <c:v>2071.9787683695799</c:v>
                </c:pt>
                <c:pt idx="806">
                  <c:v>2069.86234003351</c:v>
                </c:pt>
                <c:pt idx="807">
                  <c:v>2064.0854286233698</c:v>
                </c:pt>
                <c:pt idx="808">
                  <c:v>2071.24798624615</c:v>
                </c:pt>
                <c:pt idx="809">
                  <c:v>2083.0909178755701</c:v>
                </c:pt>
                <c:pt idx="810">
                  <c:v>2071.0211082471401</c:v>
                </c:pt>
                <c:pt idx="811">
                  <c:v>2073.01957097797</c:v>
                </c:pt>
                <c:pt idx="812">
                  <c:v>2066.3536100532801</c:v>
                </c:pt>
                <c:pt idx="813">
                  <c:v>2060.7539167393002</c:v>
                </c:pt>
                <c:pt idx="814">
                  <c:v>2070.0701640909501</c:v>
                </c:pt>
                <c:pt idx="815">
                  <c:v>2078.6004278587998</c:v>
                </c:pt>
                <c:pt idx="816">
                  <c:v>2070.47415412292</c:v>
                </c:pt>
                <c:pt idx="817">
                  <c:v>2074.4211413719499</c:v>
                </c:pt>
                <c:pt idx="818">
                  <c:v>2066.91739654615</c:v>
                </c:pt>
                <c:pt idx="819">
                  <c:v>2062.4221727880899</c:v>
                </c:pt>
                <c:pt idx="820">
                  <c:v>2075.3086509039699</c:v>
                </c:pt>
                <c:pt idx="821">
                  <c:v>2071.9999189413002</c:v>
                </c:pt>
                <c:pt idx="822">
                  <c:v>2062.3035158696198</c:v>
                </c:pt>
                <c:pt idx="823">
                  <c:v>2063.3160194925099</c:v>
                </c:pt>
                <c:pt idx="824">
                  <c:v>2056.71583602594</c:v>
                </c:pt>
                <c:pt idx="825">
                  <c:v>2063.6505745885702</c:v>
                </c:pt>
                <c:pt idx="826">
                  <c:v>2071.3073642938798</c:v>
                </c:pt>
                <c:pt idx="827">
                  <c:v>2063.6691666878801</c:v>
                </c:pt>
                <c:pt idx="828">
                  <c:v>2061.8413099016602</c:v>
                </c:pt>
                <c:pt idx="829">
                  <c:v>2064.5386377131299</c:v>
                </c:pt>
                <c:pt idx="830">
                  <c:v>2058.3238020109702</c:v>
                </c:pt>
                <c:pt idx="831">
                  <c:v>2064.70979000735</c:v>
                </c:pt>
                <c:pt idx="832">
                  <c:v>2071.2330918002399</c:v>
                </c:pt>
                <c:pt idx="833">
                  <c:v>2064.0786907934198</c:v>
                </c:pt>
                <c:pt idx="834">
                  <c:v>2068.2450334025202</c:v>
                </c:pt>
                <c:pt idx="835">
                  <c:v>2065.2065417888198</c:v>
                </c:pt>
                <c:pt idx="836">
                  <c:v>2062.5652683077001</c:v>
                </c:pt>
                <c:pt idx="837">
                  <c:v>2073.5339594665002</c:v>
                </c:pt>
                <c:pt idx="838">
                  <c:v>2067.51329521456</c:v>
                </c:pt>
                <c:pt idx="839">
                  <c:v>2052.9619656749101</c:v>
                </c:pt>
                <c:pt idx="840">
                  <c:v>2052.0539481997698</c:v>
                </c:pt>
                <c:pt idx="841">
                  <c:v>2032.57534184667</c:v>
                </c:pt>
                <c:pt idx="842">
                  <c:v>2033.01438121813</c:v>
                </c:pt>
                <c:pt idx="843">
                  <c:v>2044.2038283004899</c:v>
                </c:pt>
                <c:pt idx="844">
                  <c:v>2032.3222406732</c:v>
                </c:pt>
                <c:pt idx="845">
                  <c:v>2028.2543016607101</c:v>
                </c:pt>
                <c:pt idx="846">
                  <c:v>2030.9627477787601</c:v>
                </c:pt>
                <c:pt idx="847">
                  <c:v>2021.1868960680299</c:v>
                </c:pt>
                <c:pt idx="848">
                  <c:v>2031.8040042242201</c:v>
                </c:pt>
                <c:pt idx="849">
                  <c:v>2033.6839878405999</c:v>
                </c:pt>
                <c:pt idx="850">
                  <c:v>2017.1888376544</c:v>
                </c:pt>
                <c:pt idx="851">
                  <c:v>2023.5745741662399</c:v>
                </c:pt>
                <c:pt idx="852">
                  <c:v>2020.6633423846399</c:v>
                </c:pt>
                <c:pt idx="853">
                  <c:v>2015.12677652191</c:v>
                </c:pt>
                <c:pt idx="854">
                  <c:v>2030.49002305618</c:v>
                </c:pt>
                <c:pt idx="855">
                  <c:v>2033.17078664922</c:v>
                </c:pt>
                <c:pt idx="856">
                  <c:v>2028.5817502413699</c:v>
                </c:pt>
                <c:pt idx="857">
                  <c:v>2028.7475217584599</c:v>
                </c:pt>
                <c:pt idx="858">
                  <c:v>2013.07862790279</c:v>
                </c:pt>
                <c:pt idx="859">
                  <c:v>2016.1309606800401</c:v>
                </c:pt>
                <c:pt idx="860">
                  <c:v>2026.8342434763199</c:v>
                </c:pt>
                <c:pt idx="861">
                  <c:v>2015.27195406858</c:v>
                </c:pt>
                <c:pt idx="862">
                  <c:v>2013.8196767842701</c:v>
                </c:pt>
                <c:pt idx="863">
                  <c:v>2015.9946547025199</c:v>
                </c:pt>
                <c:pt idx="864">
                  <c:v>2005.0846252619399</c:v>
                </c:pt>
                <c:pt idx="865">
                  <c:v>2016.93426058962</c:v>
                </c:pt>
                <c:pt idx="866">
                  <c:v>2018.8492039881401</c:v>
                </c:pt>
                <c:pt idx="867">
                  <c:v>2008.8073019896201</c:v>
                </c:pt>
                <c:pt idx="868">
                  <c:v>2011.75611630049</c:v>
                </c:pt>
                <c:pt idx="869">
                  <c:v>2007.52097685529</c:v>
                </c:pt>
                <c:pt idx="870">
                  <c:v>2003.22955577063</c:v>
                </c:pt>
                <c:pt idx="871">
                  <c:v>2018.8362100950601</c:v>
                </c:pt>
                <c:pt idx="872">
                  <c:v>2019.00803267283</c:v>
                </c:pt>
                <c:pt idx="873">
                  <c:v>2020.7526023400401</c:v>
                </c:pt>
                <c:pt idx="874">
                  <c:v>2028.8247293731399</c:v>
                </c:pt>
                <c:pt idx="875">
                  <c:v>2028.8797017151201</c:v>
                </c:pt>
                <c:pt idx="876">
                  <c:v>2037.4573259594699</c:v>
                </c:pt>
                <c:pt idx="877">
                  <c:v>2048.7945223525899</c:v>
                </c:pt>
                <c:pt idx="878">
                  <c:v>2040.9039198232699</c:v>
                </c:pt>
                <c:pt idx="879">
                  <c:v>2037.5005066806</c:v>
                </c:pt>
                <c:pt idx="880">
                  <c:v>2035.9915359705301</c:v>
                </c:pt>
                <c:pt idx="881">
                  <c:v>2026.66529947309</c:v>
                </c:pt>
                <c:pt idx="882">
                  <c:v>2033.57196651294</c:v>
                </c:pt>
                <c:pt idx="883">
                  <c:v>2035.71798797666</c:v>
                </c:pt>
                <c:pt idx="884">
                  <c:v>2028.3880454568</c:v>
                </c:pt>
                <c:pt idx="885">
                  <c:v>2031.79738886582</c:v>
                </c:pt>
                <c:pt idx="886">
                  <c:v>2032.39314982414</c:v>
                </c:pt>
                <c:pt idx="887">
                  <c:v>2031.0612782993601</c:v>
                </c:pt>
                <c:pt idx="888">
                  <c:v>2043.6610318621799</c:v>
                </c:pt>
                <c:pt idx="889">
                  <c:v>2042.5241707872301</c:v>
                </c:pt>
                <c:pt idx="890">
                  <c:v>2040.24144128936</c:v>
                </c:pt>
                <c:pt idx="891">
                  <c:v>2044.15800177241</c:v>
                </c:pt>
                <c:pt idx="892">
                  <c:v>2043.3803392633799</c:v>
                </c:pt>
                <c:pt idx="893">
                  <c:v>2046.30131877807</c:v>
                </c:pt>
                <c:pt idx="894">
                  <c:v>2058.35344894537</c:v>
                </c:pt>
                <c:pt idx="895">
                  <c:v>2050.8978439819898</c:v>
                </c:pt>
                <c:pt idx="896">
                  <c:v>2052.1417980536198</c:v>
                </c:pt>
                <c:pt idx="897">
                  <c:v>2052.6061299785902</c:v>
                </c:pt>
                <c:pt idx="898">
                  <c:v>2044.23961450979</c:v>
                </c:pt>
                <c:pt idx="899">
                  <c:v>2049.4418693026701</c:v>
                </c:pt>
                <c:pt idx="900">
                  <c:v>2060.69913224947</c:v>
                </c:pt>
                <c:pt idx="901">
                  <c:v>2057.0713975696099</c:v>
                </c:pt>
                <c:pt idx="902">
                  <c:v>2068.9069156901601</c:v>
                </c:pt>
                <c:pt idx="903">
                  <c:v>2071.7837878615401</c:v>
                </c:pt>
                <c:pt idx="904">
                  <c:v>2069.3399926714201</c:v>
                </c:pt>
                <c:pt idx="905">
                  <c:v>2085.2770905741199</c:v>
                </c:pt>
                <c:pt idx="906">
                  <c:v>2086.0352324564201</c:v>
                </c:pt>
                <c:pt idx="907">
                  <c:v>2068.93906591412</c:v>
                </c:pt>
                <c:pt idx="908">
                  <c:v>2058.5391481115398</c:v>
                </c:pt>
                <c:pt idx="909">
                  <c:v>2043.5971113503499</c:v>
                </c:pt>
                <c:pt idx="910">
                  <c:v>2030.9829510387599</c:v>
                </c:pt>
                <c:pt idx="911">
                  <c:v>2044.6562660782199</c:v>
                </c:pt>
                <c:pt idx="912">
                  <c:v>2029.21571477626</c:v>
                </c:pt>
                <c:pt idx="913">
                  <c:v>2021.0068200200601</c:v>
                </c:pt>
                <c:pt idx="914">
                  <c:v>2025.4868198828101</c:v>
                </c:pt>
                <c:pt idx="915">
                  <c:v>2023.71382505376</c:v>
                </c:pt>
                <c:pt idx="916">
                  <c:v>2036.1957986754701</c:v>
                </c:pt>
                <c:pt idx="917">
                  <c:v>2046.31883583487</c:v>
                </c:pt>
                <c:pt idx="918">
                  <c:v>2033.3969188874601</c:v>
                </c:pt>
                <c:pt idx="919">
                  <c:v>2043.2895948371399</c:v>
                </c:pt>
                <c:pt idx="920">
                  <c:v>2047.41222080629</c:v>
                </c:pt>
                <c:pt idx="921">
                  <c:v>2047.4096251493199</c:v>
                </c:pt>
                <c:pt idx="922">
                  <c:v>2057.6996629088399</c:v>
                </c:pt>
                <c:pt idx="923">
                  <c:v>2047.6344665889101</c:v>
                </c:pt>
                <c:pt idx="924">
                  <c:v>2045.2191830023701</c:v>
                </c:pt>
                <c:pt idx="925">
                  <c:v>2042.30184621543</c:v>
                </c:pt>
                <c:pt idx="926">
                  <c:v>2034.0927915132099</c:v>
                </c:pt>
                <c:pt idx="927">
                  <c:v>2034.0230400928101</c:v>
                </c:pt>
                <c:pt idx="928">
                  <c:v>2041.17034470521</c:v>
                </c:pt>
                <c:pt idx="929">
                  <c:v>2034.3453892682201</c:v>
                </c:pt>
                <c:pt idx="930">
                  <c:v>2040.47318360346</c:v>
                </c:pt>
                <c:pt idx="931">
                  <c:v>2040.6388264826201</c:v>
                </c:pt>
                <c:pt idx="932">
                  <c:v>2034.91045619639</c:v>
                </c:pt>
                <c:pt idx="933">
                  <c:v>2043.4197759282199</c:v>
                </c:pt>
                <c:pt idx="934">
                  <c:v>2050.5521188170701</c:v>
                </c:pt>
                <c:pt idx="935">
                  <c:v>2035.7920792925299</c:v>
                </c:pt>
                <c:pt idx="936">
                  <c:v>2039.25268251905</c:v>
                </c:pt>
                <c:pt idx="937">
                  <c:v>2029.10090887005</c:v>
                </c:pt>
                <c:pt idx="938">
                  <c:v>2023.3938276403201</c:v>
                </c:pt>
                <c:pt idx="939">
                  <c:v>2039.74301932045</c:v>
                </c:pt>
                <c:pt idx="940">
                  <c:v>2037.61127155687</c:v>
                </c:pt>
                <c:pt idx="941">
                  <c:v>2031.4798870806301</c:v>
                </c:pt>
                <c:pt idx="942">
                  <c:v>2040.8228014497699</c:v>
                </c:pt>
                <c:pt idx="943">
                  <c:v>2040.2093375127999</c:v>
                </c:pt>
                <c:pt idx="944">
                  <c:v>2050.8100254348001</c:v>
                </c:pt>
                <c:pt idx="945">
                  <c:v>2063.14768831529</c:v>
                </c:pt>
                <c:pt idx="946">
                  <c:v>2052.9649889268298</c:v>
                </c:pt>
                <c:pt idx="947">
                  <c:v>2049.8549926637802</c:v>
                </c:pt>
                <c:pt idx="948">
                  <c:v>2050.6992703302099</c:v>
                </c:pt>
                <c:pt idx="949">
                  <c:v>2044.2143857153501</c:v>
                </c:pt>
                <c:pt idx="950">
                  <c:v>2047.09264505129</c:v>
                </c:pt>
                <c:pt idx="951">
                  <c:v>2051.23899246578</c:v>
                </c:pt>
                <c:pt idx="952">
                  <c:v>2042.4016185426501</c:v>
                </c:pt>
                <c:pt idx="953">
                  <c:v>2043.8161864041599</c:v>
                </c:pt>
                <c:pt idx="954">
                  <c:v>2044.3834310099901</c:v>
                </c:pt>
                <c:pt idx="955">
                  <c:v>2037.0261739554301</c:v>
                </c:pt>
                <c:pt idx="956">
                  <c:v>2051.95329404931</c:v>
                </c:pt>
                <c:pt idx="957">
                  <c:v>2053.7425033281202</c:v>
                </c:pt>
                <c:pt idx="958">
                  <c:v>2048.9273239900999</c:v>
                </c:pt>
                <c:pt idx="959">
                  <c:v>2055.94003318775</c:v>
                </c:pt>
                <c:pt idx="960">
                  <c:v>2054.9201218297098</c:v>
                </c:pt>
                <c:pt idx="961">
                  <c:v>2059.4094471106901</c:v>
                </c:pt>
                <c:pt idx="962">
                  <c:v>2073.7551886267302</c:v>
                </c:pt>
                <c:pt idx="963">
                  <c:v>2063.4712027435198</c:v>
                </c:pt>
                <c:pt idx="964">
                  <c:v>2062.1941214721401</c:v>
                </c:pt>
                <c:pt idx="965">
                  <c:v>2061.8100875475998</c:v>
                </c:pt>
                <c:pt idx="966">
                  <c:v>2047.6303559405701</c:v>
                </c:pt>
                <c:pt idx="967">
                  <c:v>2052.6627307018398</c:v>
                </c:pt>
                <c:pt idx="968">
                  <c:v>2050.7623145920702</c:v>
                </c:pt>
                <c:pt idx="969">
                  <c:v>2041.2969755859001</c:v>
                </c:pt>
                <c:pt idx="970">
                  <c:v>2043.46536892619</c:v>
                </c:pt>
                <c:pt idx="971">
                  <c:v>2040.7053771702799</c:v>
                </c:pt>
                <c:pt idx="972">
                  <c:v>2038.1985863469599</c:v>
                </c:pt>
                <c:pt idx="973">
                  <c:v>2054.0154302661599</c:v>
                </c:pt>
                <c:pt idx="974">
                  <c:v>2053.3996697268399</c:v>
                </c:pt>
                <c:pt idx="975">
                  <c:v>2054.8459067457602</c:v>
                </c:pt>
                <c:pt idx="976">
                  <c:v>2063.2713106132901</c:v>
                </c:pt>
                <c:pt idx="977">
                  <c:v>2059.5768480392098</c:v>
                </c:pt>
                <c:pt idx="978">
                  <c:v>2059.7979353698602</c:v>
                </c:pt>
                <c:pt idx="979">
                  <c:v>2063.1552140672002</c:v>
                </c:pt>
                <c:pt idx="980">
                  <c:v>2053.5241911232301</c:v>
                </c:pt>
                <c:pt idx="981">
                  <c:v>2052.7398527364298</c:v>
                </c:pt>
                <c:pt idx="982">
                  <c:v>2048.9921152042298</c:v>
                </c:pt>
                <c:pt idx="983">
                  <c:v>2040.3145137045999</c:v>
                </c:pt>
                <c:pt idx="984">
                  <c:v>2050.3693283791599</c:v>
                </c:pt>
                <c:pt idx="985">
                  <c:v>2057.36546977328</c:v>
                </c:pt>
                <c:pt idx="986">
                  <c:v>2056.7084896357301</c:v>
                </c:pt>
                <c:pt idx="987">
                  <c:v>2062.95356022847</c:v>
                </c:pt>
                <c:pt idx="988">
                  <c:v>2061.3568076252</c:v>
                </c:pt>
                <c:pt idx="989">
                  <c:v>2053.4082349666501</c:v>
                </c:pt>
                <c:pt idx="990">
                  <c:v>2061.3518213083298</c:v>
                </c:pt>
                <c:pt idx="991">
                  <c:v>2059.09949752993</c:v>
                </c:pt>
                <c:pt idx="992">
                  <c:v>2051.7682625857801</c:v>
                </c:pt>
                <c:pt idx="993">
                  <c:v>2048.2416457961299</c:v>
                </c:pt>
                <c:pt idx="994">
                  <c:v>2039.0907133921201</c:v>
                </c:pt>
                <c:pt idx="995">
                  <c:v>2039.3510481717799</c:v>
                </c:pt>
                <c:pt idx="996">
                  <c:v>2054.21137840849</c:v>
                </c:pt>
                <c:pt idx="997">
                  <c:v>2047.98849982107</c:v>
                </c:pt>
                <c:pt idx="998">
                  <c:v>2043.47616249781</c:v>
                </c:pt>
                <c:pt idx="999">
                  <c:v>2045.37733792581</c:v>
                </c:pt>
                <c:pt idx="1000">
                  <c:v>2043.5456296454099</c:v>
                </c:pt>
                <c:pt idx="1001">
                  <c:v>2054.4069476053401</c:v>
                </c:pt>
                <c:pt idx="1002">
                  <c:v>2064.1657401497</c:v>
                </c:pt>
                <c:pt idx="1003">
                  <c:v>2059.7583293623002</c:v>
                </c:pt>
                <c:pt idx="1004">
                  <c:v>2064.0125849825599</c:v>
                </c:pt>
                <c:pt idx="1005">
                  <c:v>2062.4651024415898</c:v>
                </c:pt>
                <c:pt idx="1006">
                  <c:v>2061.74146946877</c:v>
                </c:pt>
                <c:pt idx="1007">
                  <c:v>2070.7681405990002</c:v>
                </c:pt>
                <c:pt idx="1008">
                  <c:v>2068.8901213162499</c:v>
                </c:pt>
                <c:pt idx="1009">
                  <c:v>2062.8309429567398</c:v>
                </c:pt>
                <c:pt idx="1010">
                  <c:v>2066.2148821272999</c:v>
                </c:pt>
                <c:pt idx="1011">
                  <c:v>2057.7955067360699</c:v>
                </c:pt>
                <c:pt idx="1012">
                  <c:v>2060.16661618957</c:v>
                </c:pt>
                <c:pt idx="1013">
                  <c:v>2071.4989054903399</c:v>
                </c:pt>
                <c:pt idx="1014">
                  <c:v>2065.4893237864999</c:v>
                </c:pt>
                <c:pt idx="1015">
                  <c:v>2065.0615302084402</c:v>
                </c:pt>
                <c:pt idx="1016">
                  <c:v>2066.0596259438198</c:v>
                </c:pt>
                <c:pt idx="1017">
                  <c:v>2065.92445597592</c:v>
                </c:pt>
                <c:pt idx="1018">
                  <c:v>2085.6949057304701</c:v>
                </c:pt>
                <c:pt idx="1019">
                  <c:v>2103.63983682253</c:v>
                </c:pt>
                <c:pt idx="1020">
                  <c:v>2097.56425914898</c:v>
                </c:pt>
                <c:pt idx="1021">
                  <c:v>2102.0957751073502</c:v>
                </c:pt>
                <c:pt idx="1022">
                  <c:v>2107.0418208484102</c:v>
                </c:pt>
                <c:pt idx="1023">
                  <c:v>2109.96885081768</c:v>
                </c:pt>
                <c:pt idx="1024">
                  <c:v>2111.8659686309902</c:v>
                </c:pt>
                <c:pt idx="1025">
                  <c:v>2102.7344748084902</c:v>
                </c:pt>
                <c:pt idx="1026">
                  <c:v>2086.8944019096898</c:v>
                </c:pt>
                <c:pt idx="1027">
                  <c:v>2087.4566707610202</c:v>
                </c:pt>
                <c:pt idx="1028">
                  <c:v>2080.3654820821198</c:v>
                </c:pt>
                <c:pt idx="1029">
                  <c:v>2075.7137779322302</c:v>
                </c:pt>
                <c:pt idx="1030">
                  <c:v>2080.46850280338</c:v>
                </c:pt>
                <c:pt idx="1031">
                  <c:v>2073.80370886431</c:v>
                </c:pt>
                <c:pt idx="1032">
                  <c:v>2072.7252968838902</c:v>
                </c:pt>
                <c:pt idx="1033">
                  <c:v>2076.8524501004999</c:v>
                </c:pt>
                <c:pt idx="1034">
                  <c:v>2070.76354167916</c:v>
                </c:pt>
                <c:pt idx="1035">
                  <c:v>2079.3444556805898</c:v>
                </c:pt>
                <c:pt idx="1036">
                  <c:v>2095.6720562627002</c:v>
                </c:pt>
                <c:pt idx="1037">
                  <c:v>2080.5241554737599</c:v>
                </c:pt>
                <c:pt idx="1038">
                  <c:v>2088.63530315341</c:v>
                </c:pt>
                <c:pt idx="1039">
                  <c:v>2086.8782561334101</c:v>
                </c:pt>
                <c:pt idx="1040">
                  <c:v>2082.85796200814</c:v>
                </c:pt>
                <c:pt idx="1041">
                  <c:v>2098.7506710304101</c:v>
                </c:pt>
                <c:pt idx="1042">
                  <c:v>2087.49977677582</c:v>
                </c:pt>
                <c:pt idx="1043">
                  <c:v>2068.1817061207998</c:v>
                </c:pt>
                <c:pt idx="1044">
                  <c:v>2071.3157978228901</c:v>
                </c:pt>
                <c:pt idx="1045">
                  <c:v>2068.6101783272302</c:v>
                </c:pt>
                <c:pt idx="1046">
                  <c:v>2069.27164972425</c:v>
                </c:pt>
                <c:pt idx="1047">
                  <c:v>2073.5303319157802</c:v>
                </c:pt>
                <c:pt idx="1048">
                  <c:v>2058.7708800667201</c:v>
                </c:pt>
                <c:pt idx="1049">
                  <c:v>2064.07782620427</c:v>
                </c:pt>
                <c:pt idx="1050">
                  <c:v>2072.58760417447</c:v>
                </c:pt>
                <c:pt idx="1051">
                  <c:v>2066.4184614862102</c:v>
                </c:pt>
                <c:pt idx="1052">
                  <c:v>2077.1757243114298</c:v>
                </c:pt>
                <c:pt idx="1053">
                  <c:v>2084.7240860779898</c:v>
                </c:pt>
                <c:pt idx="1054">
                  <c:v>2082.4188594099901</c:v>
                </c:pt>
                <c:pt idx="1055">
                  <c:v>2083.36275097512</c:v>
                </c:pt>
                <c:pt idx="1056">
                  <c:v>2083.0579687837198</c:v>
                </c:pt>
                <c:pt idx="1057">
                  <c:v>2068.42135043591</c:v>
                </c:pt>
                <c:pt idx="1058">
                  <c:v>2077.9270256524901</c:v>
                </c:pt>
                <c:pt idx="1059">
                  <c:v>2065.9034190208499</c:v>
                </c:pt>
                <c:pt idx="1060">
                  <c:v>2055.4745235341802</c:v>
                </c:pt>
                <c:pt idx="1061">
                  <c:v>2055.8801852000602</c:v>
                </c:pt>
                <c:pt idx="1062">
                  <c:v>2045.22284169304</c:v>
                </c:pt>
                <c:pt idx="1063">
                  <c:v>2043.5429106479301</c:v>
                </c:pt>
                <c:pt idx="1064">
                  <c:v>2052.6006234864099</c:v>
                </c:pt>
                <c:pt idx="1065">
                  <c:v>2044.60712035031</c:v>
                </c:pt>
                <c:pt idx="1066">
                  <c:v>2036.92024389728</c:v>
                </c:pt>
                <c:pt idx="1067">
                  <c:v>2033.69732897121</c:v>
                </c:pt>
                <c:pt idx="1068">
                  <c:v>2021.67452178343</c:v>
                </c:pt>
                <c:pt idx="1069">
                  <c:v>2028.8275313218201</c:v>
                </c:pt>
                <c:pt idx="1070">
                  <c:v>2034.2947664431399</c:v>
                </c:pt>
                <c:pt idx="1071">
                  <c:v>2027.7355632252099</c:v>
                </c:pt>
                <c:pt idx="1072">
                  <c:v>2026.63483696292</c:v>
                </c:pt>
                <c:pt idx="1073">
                  <c:v>2025.0043281374001</c:v>
                </c:pt>
                <c:pt idx="1074">
                  <c:v>2025.5863478025201</c:v>
                </c:pt>
                <c:pt idx="1075">
                  <c:v>2037.76768825605</c:v>
                </c:pt>
                <c:pt idx="1076">
                  <c:v>2036.7646074177301</c:v>
                </c:pt>
                <c:pt idx="1077">
                  <c:v>2034.6705210374801</c:v>
                </c:pt>
                <c:pt idx="1078">
                  <c:v>2040.0489354465999</c:v>
                </c:pt>
                <c:pt idx="1079">
                  <c:v>2038.3134104872599</c:v>
                </c:pt>
                <c:pt idx="1080">
                  <c:v>2038.36952153522</c:v>
                </c:pt>
                <c:pt idx="1081">
                  <c:v>2046.02215731213</c:v>
                </c:pt>
                <c:pt idx="1082">
                  <c:v>2038.00143535896</c:v>
                </c:pt>
                <c:pt idx="1083">
                  <c:v>2040.67897664112</c:v>
                </c:pt>
                <c:pt idx="1084">
                  <c:v>2033.64598361205</c:v>
                </c:pt>
                <c:pt idx="1085">
                  <c:v>2020.77163241065</c:v>
                </c:pt>
                <c:pt idx="1086">
                  <c:v>2026.38758344503</c:v>
                </c:pt>
                <c:pt idx="1087">
                  <c:v>2032.0684814753299</c:v>
                </c:pt>
                <c:pt idx="1088">
                  <c:v>2023.3226109329901</c:v>
                </c:pt>
                <c:pt idx="1089">
                  <c:v>2028.0630811441899</c:v>
                </c:pt>
                <c:pt idx="1090">
                  <c:v>2022.0178421655901</c:v>
                </c:pt>
                <c:pt idx="1091">
                  <c:v>2016.3128866248801</c:v>
                </c:pt>
                <c:pt idx="1092">
                  <c:v>2030.98228731635</c:v>
                </c:pt>
                <c:pt idx="1093">
                  <c:v>2031.7001365860999</c:v>
                </c:pt>
                <c:pt idx="1094">
                  <c:v>2029.9626028295099</c:v>
                </c:pt>
                <c:pt idx="1095">
                  <c:v>2034.07874246963</c:v>
                </c:pt>
                <c:pt idx="1096">
                  <c:v>2026.3250151080999</c:v>
                </c:pt>
                <c:pt idx="1097">
                  <c:v>2031.1348736197799</c:v>
                </c:pt>
                <c:pt idx="1098">
                  <c:v>2048.75835707241</c:v>
                </c:pt>
                <c:pt idx="1099">
                  <c:v>2045.40665098368</c:v>
                </c:pt>
                <c:pt idx="1100">
                  <c:v>2047.0704440253101</c:v>
                </c:pt>
                <c:pt idx="1101">
                  <c:v>2049.4375137308198</c:v>
                </c:pt>
                <c:pt idx="1102">
                  <c:v>2043.01894823766</c:v>
                </c:pt>
                <c:pt idx="1103">
                  <c:v>2051.97815724783</c:v>
                </c:pt>
                <c:pt idx="1104">
                  <c:v>2055.1058218747498</c:v>
                </c:pt>
                <c:pt idx="1105">
                  <c:v>2045.7531668301799</c:v>
                </c:pt>
                <c:pt idx="1106">
                  <c:v>2048.86226607256</c:v>
                </c:pt>
                <c:pt idx="1107">
                  <c:v>2046.8883339295701</c:v>
                </c:pt>
                <c:pt idx="1108">
                  <c:v>2040.1586504112699</c:v>
                </c:pt>
                <c:pt idx="1109">
                  <c:v>2055.1669581042602</c:v>
                </c:pt>
                <c:pt idx="1110">
                  <c:v>2056.49580858438</c:v>
                </c:pt>
                <c:pt idx="1111">
                  <c:v>2056.38421533472</c:v>
                </c:pt>
                <c:pt idx="1112">
                  <c:v>2067.3895801550798</c:v>
                </c:pt>
                <c:pt idx="1113">
                  <c:v>2059.3602699231401</c:v>
                </c:pt>
                <c:pt idx="1114">
                  <c:v>2058.5750653683099</c:v>
                </c:pt>
                <c:pt idx="1115">
                  <c:v>2071.0337722373702</c:v>
                </c:pt>
                <c:pt idx="1116">
                  <c:v>2060.41247098134</c:v>
                </c:pt>
                <c:pt idx="1117">
                  <c:v>2060.9687731362201</c:v>
                </c:pt>
                <c:pt idx="1118">
                  <c:v>2056.9261470166598</c:v>
                </c:pt>
                <c:pt idx="1119">
                  <c:v>2041.0189619330599</c:v>
                </c:pt>
                <c:pt idx="1120">
                  <c:v>2045.8865835312899</c:v>
                </c:pt>
                <c:pt idx="1121">
                  <c:v>2056.9933962007099</c:v>
                </c:pt>
                <c:pt idx="1122">
                  <c:v>2051.3259404082801</c:v>
                </c:pt>
                <c:pt idx="1123">
                  <c:v>2053.3396336903402</c:v>
                </c:pt>
                <c:pt idx="1124">
                  <c:v>2047.9338794512701</c:v>
                </c:pt>
                <c:pt idx="1125">
                  <c:v>2043.91935238633</c:v>
                </c:pt>
                <c:pt idx="1126">
                  <c:v>2060.68151424199</c:v>
                </c:pt>
                <c:pt idx="1127">
                  <c:v>2065.6309660677398</c:v>
                </c:pt>
                <c:pt idx="1128">
                  <c:v>2055.9022058804298</c:v>
                </c:pt>
                <c:pt idx="1129">
                  <c:v>2057.97722822892</c:v>
                </c:pt>
                <c:pt idx="1130">
                  <c:v>2052.7233989206702</c:v>
                </c:pt>
                <c:pt idx="1131">
                  <c:v>2051.5036758863898</c:v>
                </c:pt>
                <c:pt idx="1132">
                  <c:v>2066.591877976</c:v>
                </c:pt>
                <c:pt idx="1133">
                  <c:v>2057.3286342223901</c:v>
                </c:pt>
                <c:pt idx="1134">
                  <c:v>2051.4585563017799</c:v>
                </c:pt>
                <c:pt idx="1135">
                  <c:v>2049.6254656823498</c:v>
                </c:pt>
                <c:pt idx="1136">
                  <c:v>2035.39592910134</c:v>
                </c:pt>
                <c:pt idx="1137">
                  <c:v>2044.42823128644</c:v>
                </c:pt>
                <c:pt idx="1138">
                  <c:v>2055.3837314120101</c:v>
                </c:pt>
                <c:pt idx="1139">
                  <c:v>2042.54605866313</c:v>
                </c:pt>
                <c:pt idx="1140">
                  <c:v>2046.68809212517</c:v>
                </c:pt>
                <c:pt idx="1141">
                  <c:v>2047.49661291456</c:v>
                </c:pt>
                <c:pt idx="1142">
                  <c:v>2044.66070537512</c:v>
                </c:pt>
                <c:pt idx="1143">
                  <c:v>2062.8500402077402</c:v>
                </c:pt>
                <c:pt idx="1144">
                  <c:v>2060.7460243364799</c:v>
                </c:pt>
                <c:pt idx="1145">
                  <c:v>2051.3122056726702</c:v>
                </c:pt>
                <c:pt idx="1146">
                  <c:v>2057.5637830136998</c:v>
                </c:pt>
                <c:pt idx="1147">
                  <c:v>2052.9294397874701</c:v>
                </c:pt>
                <c:pt idx="1148">
                  <c:v>2054.9774445487801</c:v>
                </c:pt>
                <c:pt idx="1149">
                  <c:v>2070.4970907105399</c:v>
                </c:pt>
                <c:pt idx="1150">
                  <c:v>2063.04164461858</c:v>
                </c:pt>
                <c:pt idx="1151">
                  <c:v>2062.9149046909401</c:v>
                </c:pt>
                <c:pt idx="1152">
                  <c:v>2069.8948929744201</c:v>
                </c:pt>
                <c:pt idx="1153">
                  <c:v>2064.52573356415</c:v>
                </c:pt>
                <c:pt idx="1154">
                  <c:v>2074.5515993305598</c:v>
                </c:pt>
                <c:pt idx="1155">
                  <c:v>2081.6631952130201</c:v>
                </c:pt>
                <c:pt idx="1156">
                  <c:v>2071.8107938119001</c:v>
                </c:pt>
                <c:pt idx="1157">
                  <c:v>2077.4478482978898</c:v>
                </c:pt>
                <c:pt idx="1158">
                  <c:v>2077.56821271029</c:v>
                </c:pt>
                <c:pt idx="1159">
                  <c:v>2067.8564944024502</c:v>
                </c:pt>
                <c:pt idx="1160">
                  <c:v>2080.0546678829801</c:v>
                </c:pt>
                <c:pt idx="1161">
                  <c:v>2079.6389134604101</c:v>
                </c:pt>
                <c:pt idx="1162">
                  <c:v>2071.0877227897299</c:v>
                </c:pt>
                <c:pt idx="1163">
                  <c:v>2075.22669380256</c:v>
                </c:pt>
                <c:pt idx="1164">
                  <c:v>2067.7913781669399</c:v>
                </c:pt>
                <c:pt idx="1165">
                  <c:v>2067.3773700310999</c:v>
                </c:pt>
                <c:pt idx="1166">
                  <c:v>2081.4315933856501</c:v>
                </c:pt>
                <c:pt idx="1167">
                  <c:v>2075.7681348392298</c:v>
                </c:pt>
                <c:pt idx="1168">
                  <c:v>2070.12087973607</c:v>
                </c:pt>
                <c:pt idx="1169">
                  <c:v>2075.2786848217602</c:v>
                </c:pt>
                <c:pt idx="1170">
                  <c:v>2067.1442942674198</c:v>
                </c:pt>
                <c:pt idx="1171">
                  <c:v>2078.8168209738301</c:v>
                </c:pt>
                <c:pt idx="1172">
                  <c:v>2087.4103656687798</c:v>
                </c:pt>
                <c:pt idx="1173">
                  <c:v>2077.7708628619298</c:v>
                </c:pt>
                <c:pt idx="1174">
                  <c:v>2082.6435572823998</c:v>
                </c:pt>
                <c:pt idx="1175">
                  <c:v>2083.3747511089</c:v>
                </c:pt>
                <c:pt idx="1176">
                  <c:v>2074.3995909154301</c:v>
                </c:pt>
                <c:pt idx="1177">
                  <c:v>2090.8027406930801</c:v>
                </c:pt>
                <c:pt idx="1178">
                  <c:v>2089.1109712817201</c:v>
                </c:pt>
                <c:pt idx="1179">
                  <c:v>2084.24830919445</c:v>
                </c:pt>
                <c:pt idx="1180">
                  <c:v>2086.3291576777401</c:v>
                </c:pt>
                <c:pt idx="1181">
                  <c:v>2076.69255100992</c:v>
                </c:pt>
                <c:pt idx="1182">
                  <c:v>2076.08820848099</c:v>
                </c:pt>
                <c:pt idx="1183">
                  <c:v>2092.6220102084499</c:v>
                </c:pt>
                <c:pt idx="1184">
                  <c:v>2083.8024585534399</c:v>
                </c:pt>
                <c:pt idx="1185">
                  <c:v>2082.7006379907898</c:v>
                </c:pt>
                <c:pt idx="1186">
                  <c:v>2082.7256579035802</c:v>
                </c:pt>
                <c:pt idx="1187">
                  <c:v>2081.3163494096402</c:v>
                </c:pt>
                <c:pt idx="1188">
                  <c:v>2087.9869136052698</c:v>
                </c:pt>
                <c:pt idx="1189">
                  <c:v>2097.29080779592</c:v>
                </c:pt>
                <c:pt idx="1190">
                  <c:v>2085.80789096337</c:v>
                </c:pt>
                <c:pt idx="1191">
                  <c:v>2087.52491974637</c:v>
                </c:pt>
                <c:pt idx="1192">
                  <c:v>2084.69360673247</c:v>
                </c:pt>
                <c:pt idx="1193">
                  <c:v>2078.5270801476299</c:v>
                </c:pt>
                <c:pt idx="1194">
                  <c:v>2089.2242559166798</c:v>
                </c:pt>
                <c:pt idx="1195">
                  <c:v>2092.4621289219299</c:v>
                </c:pt>
                <c:pt idx="1196">
                  <c:v>2084.8684177996201</c:v>
                </c:pt>
                <c:pt idx="1197">
                  <c:v>2088.3675862370301</c:v>
                </c:pt>
                <c:pt idx="1198">
                  <c:v>2082.0825597021098</c:v>
                </c:pt>
                <c:pt idx="1199">
                  <c:v>2080.9081808147798</c:v>
                </c:pt>
                <c:pt idx="1200">
                  <c:v>2092.07387135831</c:v>
                </c:pt>
                <c:pt idx="1201">
                  <c:v>2081.4747892437899</c:v>
                </c:pt>
                <c:pt idx="1202">
                  <c:v>2079.8345269551101</c:v>
                </c:pt>
                <c:pt idx="1203">
                  <c:v>2079.2796422010001</c:v>
                </c:pt>
                <c:pt idx="1204">
                  <c:v>2072.1591439958102</c:v>
                </c:pt>
                <c:pt idx="1205">
                  <c:v>2077.8001542632801</c:v>
                </c:pt>
                <c:pt idx="1206">
                  <c:v>2082.8982192103099</c:v>
                </c:pt>
                <c:pt idx="1207">
                  <c:v>2074.2418373115001</c:v>
                </c:pt>
                <c:pt idx="1208">
                  <c:v>2076.94174199895</c:v>
                </c:pt>
                <c:pt idx="1209">
                  <c:v>2072.6736527530302</c:v>
                </c:pt>
                <c:pt idx="1210">
                  <c:v>2069.0686857753699</c:v>
                </c:pt>
                <c:pt idx="1211">
                  <c:v>2080.0071832611402</c:v>
                </c:pt>
                <c:pt idx="1212">
                  <c:v>2083.0955426637902</c:v>
                </c:pt>
                <c:pt idx="1213">
                  <c:v>2079.7540491157702</c:v>
                </c:pt>
                <c:pt idx="1214">
                  <c:v>2082.8641279947901</c:v>
                </c:pt>
                <c:pt idx="1215">
                  <c:v>2079.2715443135899</c:v>
                </c:pt>
                <c:pt idx="1216">
                  <c:v>2080.0796938306898</c:v>
                </c:pt>
                <c:pt idx="1217">
                  <c:v>2087.1096916613601</c:v>
                </c:pt>
                <c:pt idx="1218">
                  <c:v>2079.1269394953702</c:v>
                </c:pt>
                <c:pt idx="1219">
                  <c:v>2072.32491730121</c:v>
                </c:pt>
                <c:pt idx="1220">
                  <c:v>2073.6969422751599</c:v>
                </c:pt>
                <c:pt idx="1221">
                  <c:v>2063.9011859817501</c:v>
                </c:pt>
                <c:pt idx="1222">
                  <c:v>2069.8028439637401</c:v>
                </c:pt>
                <c:pt idx="1223">
                  <c:v>2076.8992751767501</c:v>
                </c:pt>
                <c:pt idx="1224">
                  <c:v>2071.4155078144299</c:v>
                </c:pt>
                <c:pt idx="1225">
                  <c:v>2077.5497181259302</c:v>
                </c:pt>
                <c:pt idx="1226">
                  <c:v>2076.9959259152402</c:v>
                </c:pt>
                <c:pt idx="1227">
                  <c:v>2069.0607443998601</c:v>
                </c:pt>
                <c:pt idx="1228">
                  <c:v>2082.6608352697599</c:v>
                </c:pt>
                <c:pt idx="1229">
                  <c:v>2081.4123179006301</c:v>
                </c:pt>
                <c:pt idx="1230">
                  <c:v>2075.0113871276799</c:v>
                </c:pt>
                <c:pt idx="1231">
                  <c:v>2075.3779240992999</c:v>
                </c:pt>
                <c:pt idx="1232">
                  <c:v>2066.6391305205798</c:v>
                </c:pt>
                <c:pt idx="1233">
                  <c:v>2069.0816179080198</c:v>
                </c:pt>
                <c:pt idx="1234">
                  <c:v>2082.3729600465199</c:v>
                </c:pt>
                <c:pt idx="1235">
                  <c:v>2077.1305597268602</c:v>
                </c:pt>
                <c:pt idx="1236">
                  <c:v>2074.9703045373099</c:v>
                </c:pt>
                <c:pt idx="1237">
                  <c:v>2073.7208083833998</c:v>
                </c:pt>
                <c:pt idx="1238">
                  <c:v>2069.0942107010001</c:v>
                </c:pt>
                <c:pt idx="1239">
                  <c:v>2077.3287557385602</c:v>
                </c:pt>
                <c:pt idx="1240">
                  <c:v>2082.51900807731</c:v>
                </c:pt>
                <c:pt idx="1241">
                  <c:v>2069.2053514222598</c:v>
                </c:pt>
                <c:pt idx="1242">
                  <c:v>2072.2778229577002</c:v>
                </c:pt>
                <c:pt idx="1243">
                  <c:v>2068.0653660099101</c:v>
                </c:pt>
                <c:pt idx="1244">
                  <c:v>2063.0530980287299</c:v>
                </c:pt>
                <c:pt idx="1245">
                  <c:v>2075.2083773867798</c:v>
                </c:pt>
                <c:pt idx="1246">
                  <c:v>2075.5477309929402</c:v>
                </c:pt>
                <c:pt idx="1247">
                  <c:v>2069.31844059778</c:v>
                </c:pt>
                <c:pt idx="1248">
                  <c:v>2077.6831090169799</c:v>
                </c:pt>
                <c:pt idx="1249">
                  <c:v>2071.50715987393</c:v>
                </c:pt>
                <c:pt idx="1250">
                  <c:v>2072.9359162524102</c:v>
                </c:pt>
                <c:pt idx="1251">
                  <c:v>2088.4127272777</c:v>
                </c:pt>
                <c:pt idx="1252">
                  <c:v>2077.2373528859898</c:v>
                </c:pt>
                <c:pt idx="1253">
                  <c:v>2074.0004655716102</c:v>
                </c:pt>
                <c:pt idx="1254">
                  <c:v>2075.7943555484499</c:v>
                </c:pt>
                <c:pt idx="1255">
                  <c:v>2065.39460402247</c:v>
                </c:pt>
                <c:pt idx="1256">
                  <c:v>2069.52853988687</c:v>
                </c:pt>
                <c:pt idx="1257">
                  <c:v>2078.11686004791</c:v>
                </c:pt>
                <c:pt idx="1258">
                  <c:v>2067.9193852834801</c:v>
                </c:pt>
                <c:pt idx="1259">
                  <c:v>2069.3701891730798</c:v>
                </c:pt>
                <c:pt idx="1260">
                  <c:v>2068.3732660528699</c:v>
                </c:pt>
                <c:pt idx="1261">
                  <c:v>2059.6813461357201</c:v>
                </c:pt>
                <c:pt idx="1262">
                  <c:v>2072.2356015730202</c:v>
                </c:pt>
                <c:pt idx="1263">
                  <c:v>2071.6673634346598</c:v>
                </c:pt>
                <c:pt idx="1264">
                  <c:v>2060.7359030060002</c:v>
                </c:pt>
                <c:pt idx="1265">
                  <c:v>2062.1557983837502</c:v>
                </c:pt>
                <c:pt idx="1266">
                  <c:v>2060.4793715137098</c:v>
                </c:pt>
                <c:pt idx="1267">
                  <c:v>2055.0202731765298</c:v>
                </c:pt>
                <c:pt idx="1268">
                  <c:v>2071.2085608827201</c:v>
                </c:pt>
                <c:pt idx="1269">
                  <c:v>2064.9151997395302</c:v>
                </c:pt>
                <c:pt idx="1270">
                  <c:v>2067.0698028451602</c:v>
                </c:pt>
                <c:pt idx="1271">
                  <c:v>2071.9003514390201</c:v>
                </c:pt>
                <c:pt idx="1272">
                  <c:v>2064.5504049956098</c:v>
                </c:pt>
                <c:pt idx="1273">
                  <c:v>2072.44503015689</c:v>
                </c:pt>
                <c:pt idx="1274">
                  <c:v>2080.8379753469499</c:v>
                </c:pt>
                <c:pt idx="1275">
                  <c:v>2066.0662347071602</c:v>
                </c:pt>
                <c:pt idx="1276">
                  <c:v>2069.4617908339101</c:v>
                </c:pt>
                <c:pt idx="1277">
                  <c:v>2064.7090529842999</c:v>
                </c:pt>
                <c:pt idx="1278">
                  <c:v>2062.4940798375901</c:v>
                </c:pt>
                <c:pt idx="1279">
                  <c:v>2076.2535571117</c:v>
                </c:pt>
                <c:pt idx="1280">
                  <c:v>2073.34060493373</c:v>
                </c:pt>
                <c:pt idx="1281">
                  <c:v>2069.9074797765902</c:v>
                </c:pt>
                <c:pt idx="1282">
                  <c:v>2083.4482704115899</c:v>
                </c:pt>
                <c:pt idx="1283">
                  <c:v>2076.1089681109302</c:v>
                </c:pt>
                <c:pt idx="1284">
                  <c:v>2073.1453377661901</c:v>
                </c:pt>
                <c:pt idx="1285">
                  <c:v>2089.7997998607202</c:v>
                </c:pt>
                <c:pt idx="1286">
                  <c:v>2082.28119648138</c:v>
                </c:pt>
                <c:pt idx="1287">
                  <c:v>2079.9571596675401</c:v>
                </c:pt>
                <c:pt idx="1288">
                  <c:v>2082.2489472078801</c:v>
                </c:pt>
                <c:pt idx="1289">
                  <c:v>2073.8901268770301</c:v>
                </c:pt>
                <c:pt idx="1290">
                  <c:v>2087.2125856081798</c:v>
                </c:pt>
                <c:pt idx="1291">
                  <c:v>2107.8582093400901</c:v>
                </c:pt>
                <c:pt idx="1292">
                  <c:v>2092.94748820003</c:v>
                </c:pt>
                <c:pt idx="1293">
                  <c:v>2098.7158922887202</c:v>
                </c:pt>
                <c:pt idx="1294">
                  <c:v>2100.8610005277001</c:v>
                </c:pt>
                <c:pt idx="1295">
                  <c:v>2096.6659596211498</c:v>
                </c:pt>
                <c:pt idx="1296">
                  <c:v>2115.3873600172001</c:v>
                </c:pt>
                <c:pt idx="1297">
                  <c:v>2116.9345305848501</c:v>
                </c:pt>
                <c:pt idx="1298">
                  <c:v>2103.7654692650599</c:v>
                </c:pt>
                <c:pt idx="1299">
                  <c:v>2107.7230587382401</c:v>
                </c:pt>
                <c:pt idx="1300">
                  <c:v>2098.8210047284001</c:v>
                </c:pt>
                <c:pt idx="1301">
                  <c:v>2102.87356075465</c:v>
                </c:pt>
                <c:pt idx="1302">
                  <c:v>2115.8534446874801</c:v>
                </c:pt>
                <c:pt idx="1303">
                  <c:v>2099.99399160758</c:v>
                </c:pt>
                <c:pt idx="1304">
                  <c:v>2093.0923646277702</c:v>
                </c:pt>
                <c:pt idx="1305">
                  <c:v>2097.5427762747699</c:v>
                </c:pt>
                <c:pt idx="1306">
                  <c:v>2092.9352217348401</c:v>
                </c:pt>
                <c:pt idx="1307">
                  <c:v>2103.5101525021701</c:v>
                </c:pt>
                <c:pt idx="1308">
                  <c:v>2107.01797558207</c:v>
                </c:pt>
                <c:pt idx="1309">
                  <c:v>2098.4435509036798</c:v>
                </c:pt>
                <c:pt idx="1310">
                  <c:v>2106.3787934085999</c:v>
                </c:pt>
                <c:pt idx="1311">
                  <c:v>2104.2185942976798</c:v>
                </c:pt>
                <c:pt idx="1312">
                  <c:v>2094.7770762875298</c:v>
                </c:pt>
                <c:pt idx="1313">
                  <c:v>2105.1693181568098</c:v>
                </c:pt>
                <c:pt idx="1314">
                  <c:v>2112.0064281580699</c:v>
                </c:pt>
                <c:pt idx="1315">
                  <c:v>2107.4322048097902</c:v>
                </c:pt>
                <c:pt idx="1316">
                  <c:v>2110.7507192757198</c:v>
                </c:pt>
                <c:pt idx="1317">
                  <c:v>2102.56391912447</c:v>
                </c:pt>
                <c:pt idx="1318">
                  <c:v>2106.9163262336801</c:v>
                </c:pt>
                <c:pt idx="1319">
                  <c:v>2127.24648543477</c:v>
                </c:pt>
                <c:pt idx="1320">
                  <c:v>2128.59021729802</c:v>
                </c:pt>
                <c:pt idx="1321">
                  <c:v>2120.4032759435399</c:v>
                </c:pt>
                <c:pt idx="1322">
                  <c:v>2127.1330638043801</c:v>
                </c:pt>
                <c:pt idx="1323">
                  <c:v>2118.7360510429598</c:v>
                </c:pt>
                <c:pt idx="1324">
                  <c:v>2127.49718030438</c:v>
                </c:pt>
                <c:pt idx="1325">
                  <c:v>2137.3901616655999</c:v>
                </c:pt>
                <c:pt idx="1326">
                  <c:v>2127.8660681738302</c:v>
                </c:pt>
                <c:pt idx="1327">
                  <c:v>2120.9972340977902</c:v>
                </c:pt>
                <c:pt idx="1328">
                  <c:v>2119.5851481354198</c:v>
                </c:pt>
                <c:pt idx="1329">
                  <c:v>2106.56329153361</c:v>
                </c:pt>
                <c:pt idx="1330">
                  <c:v>2122.7629930194598</c:v>
                </c:pt>
                <c:pt idx="1331">
                  <c:v>2115.0320285411799</c:v>
                </c:pt>
                <c:pt idx="1332">
                  <c:v>2102.8186529801501</c:v>
                </c:pt>
                <c:pt idx="1333">
                  <c:v>2100.2018197500302</c:v>
                </c:pt>
                <c:pt idx="1334">
                  <c:v>2103.1970242152602</c:v>
                </c:pt>
                <c:pt idx="1335">
                  <c:v>2106.6358763778499</c:v>
                </c:pt>
                <c:pt idx="1336">
                  <c:v>2126.8222358980302</c:v>
                </c:pt>
                <c:pt idx="1337">
                  <c:v>2117.5265513304098</c:v>
                </c:pt>
                <c:pt idx="1338">
                  <c:v>2117.9120005623799</c:v>
                </c:pt>
                <c:pt idx="1339">
                  <c:v>2120.2050573934498</c:v>
                </c:pt>
                <c:pt idx="1340">
                  <c:v>2103.4936267357798</c:v>
                </c:pt>
                <c:pt idx="1341">
                  <c:v>2110.80094960618</c:v>
                </c:pt>
                <c:pt idx="1342">
                  <c:v>2115.5314305894399</c:v>
                </c:pt>
                <c:pt idx="1343">
                  <c:v>2101.0535836635399</c:v>
                </c:pt>
                <c:pt idx="1344">
                  <c:v>2100.3266874091</c:v>
                </c:pt>
                <c:pt idx="1345">
                  <c:v>2106.8270658219399</c:v>
                </c:pt>
                <c:pt idx="1346">
                  <c:v>2103.0193931127601</c:v>
                </c:pt>
                <c:pt idx="1347">
                  <c:v>2129.0223991064299</c:v>
                </c:pt>
                <c:pt idx="1348">
                  <c:v>2122.4979574266099</c:v>
                </c:pt>
                <c:pt idx="1349">
                  <c:v>2108.5425787727299</c:v>
                </c:pt>
                <c:pt idx="1350">
                  <c:v>2114.96540501443</c:v>
                </c:pt>
                <c:pt idx="1351">
                  <c:v>2121.8515219852402</c:v>
                </c:pt>
                <c:pt idx="1352">
                  <c:v>2110.17843866262</c:v>
                </c:pt>
                <c:pt idx="1353">
                  <c:v>2125.5407632249799</c:v>
                </c:pt>
                <c:pt idx="1354">
                  <c:v>2111.8986953697599</c:v>
                </c:pt>
                <c:pt idx="1355">
                  <c:v>2113.5130514982802</c:v>
                </c:pt>
                <c:pt idx="1356">
                  <c:v>2122.0409649067401</c:v>
                </c:pt>
                <c:pt idx="1357">
                  <c:v>2108.75562170184</c:v>
                </c:pt>
                <c:pt idx="1358">
                  <c:v>2109.9712970281498</c:v>
                </c:pt>
                <c:pt idx="1359">
                  <c:v>2123.84778190214</c:v>
                </c:pt>
                <c:pt idx="1360">
                  <c:v>2111.07335778573</c:v>
                </c:pt>
                <c:pt idx="1361">
                  <c:v>2121.3013548311701</c:v>
                </c:pt>
                <c:pt idx="1362">
                  <c:v>2112.66938636538</c:v>
                </c:pt>
                <c:pt idx="1363">
                  <c:v>2099.86956198898</c:v>
                </c:pt>
                <c:pt idx="1364">
                  <c:v>2118.1108373982802</c:v>
                </c:pt>
                <c:pt idx="1365">
                  <c:v>2115.71751790198</c:v>
                </c:pt>
                <c:pt idx="1366">
                  <c:v>2102.1610474392701</c:v>
                </c:pt>
                <c:pt idx="1367">
                  <c:v>2110.5880378468</c:v>
                </c:pt>
                <c:pt idx="1368">
                  <c:v>2097.9551658508399</c:v>
                </c:pt>
                <c:pt idx="1369">
                  <c:v>2101.73034691166</c:v>
                </c:pt>
                <c:pt idx="1370">
                  <c:v>2121.5996332340301</c:v>
                </c:pt>
                <c:pt idx="1371">
                  <c:v>2106.9154554412498</c:v>
                </c:pt>
                <c:pt idx="1372">
                  <c:v>2101.9536638428299</c:v>
                </c:pt>
                <c:pt idx="1373">
                  <c:v>2111.3483841502202</c:v>
                </c:pt>
                <c:pt idx="1374">
                  <c:v>2096.3209843313298</c:v>
                </c:pt>
                <c:pt idx="1375">
                  <c:v>2107.74457488185</c:v>
                </c:pt>
                <c:pt idx="1376">
                  <c:v>2115.0665399003301</c:v>
                </c:pt>
                <c:pt idx="1377">
                  <c:v>2099.5297431263598</c:v>
                </c:pt>
                <c:pt idx="1378">
                  <c:v>2107.2677753716298</c:v>
                </c:pt>
                <c:pt idx="1379">
                  <c:v>2110.2210014847901</c:v>
                </c:pt>
                <c:pt idx="1380">
                  <c:v>2107.1774238492198</c:v>
                </c:pt>
                <c:pt idx="1381">
                  <c:v>2121.6792959598602</c:v>
                </c:pt>
                <c:pt idx="1382">
                  <c:v>2114.8278828851098</c:v>
                </c:pt>
                <c:pt idx="1383">
                  <c:v>2104.8981575672301</c:v>
                </c:pt>
                <c:pt idx="1384">
                  <c:v>2111.2235628919502</c:v>
                </c:pt>
                <c:pt idx="1385">
                  <c:v>2103.8545022899302</c:v>
                </c:pt>
                <c:pt idx="1386">
                  <c:v>2096.02123001052</c:v>
                </c:pt>
                <c:pt idx="1387">
                  <c:v>2104.50531380338</c:v>
                </c:pt>
                <c:pt idx="1388">
                  <c:v>2094.6267017208602</c:v>
                </c:pt>
                <c:pt idx="1389">
                  <c:v>2091.2603813026799</c:v>
                </c:pt>
                <c:pt idx="1390">
                  <c:v>2098.4726077025998</c:v>
                </c:pt>
                <c:pt idx="1391">
                  <c:v>2093.90608743242</c:v>
                </c:pt>
                <c:pt idx="1392">
                  <c:v>2103.7428236043202</c:v>
                </c:pt>
                <c:pt idx="1393">
                  <c:v>2119.94085754754</c:v>
                </c:pt>
                <c:pt idx="1394">
                  <c:v>2107.9288397935402</c:v>
                </c:pt>
                <c:pt idx="1395">
                  <c:v>2108.1589906556501</c:v>
                </c:pt>
                <c:pt idx="1396">
                  <c:v>2106.7148746633502</c:v>
                </c:pt>
                <c:pt idx="1397">
                  <c:v>2089.3106307427202</c:v>
                </c:pt>
                <c:pt idx="1398">
                  <c:v>2095.0566369026601</c:v>
                </c:pt>
                <c:pt idx="1399">
                  <c:v>2093.8709131773899</c:v>
                </c:pt>
                <c:pt idx="1400">
                  <c:v>2077.3075004685802</c:v>
                </c:pt>
                <c:pt idx="1401">
                  <c:v>2077.7601177822398</c:v>
                </c:pt>
                <c:pt idx="1402">
                  <c:v>2071.20533422567</c:v>
                </c:pt>
                <c:pt idx="1403">
                  <c:v>2069.2396514686802</c:v>
                </c:pt>
                <c:pt idx="1404">
                  <c:v>2082.3205376353899</c:v>
                </c:pt>
                <c:pt idx="1405">
                  <c:v>2073.4591111222098</c:v>
                </c:pt>
                <c:pt idx="1406">
                  <c:v>2063.6078935140799</c:v>
                </c:pt>
                <c:pt idx="1407">
                  <c:v>2062.8475321321298</c:v>
                </c:pt>
                <c:pt idx="1408">
                  <c:v>2051.5238557489802</c:v>
                </c:pt>
                <c:pt idx="1409">
                  <c:v>2061.6269538044598</c:v>
                </c:pt>
                <c:pt idx="1410">
                  <c:v>2073.9122372234501</c:v>
                </c:pt>
                <c:pt idx="1411">
                  <c:v>2067.5428519447501</c:v>
                </c:pt>
                <c:pt idx="1412">
                  <c:v>2065.9195756832801</c:v>
                </c:pt>
                <c:pt idx="1413">
                  <c:v>2067.5227104382998</c:v>
                </c:pt>
                <c:pt idx="1414">
                  <c:v>2065.6301332319199</c:v>
                </c:pt>
                <c:pt idx="1415">
                  <c:v>2085.61037408518</c:v>
                </c:pt>
                <c:pt idx="1416">
                  <c:v>2086.1492523925999</c:v>
                </c:pt>
                <c:pt idx="1417">
                  <c:v>2077.7041736638698</c:v>
                </c:pt>
                <c:pt idx="1418">
                  <c:v>2079.2931436857398</c:v>
                </c:pt>
                <c:pt idx="1419">
                  <c:v>2080.5524255353098</c:v>
                </c:pt>
                <c:pt idx="1420">
                  <c:v>2074.0161740547201</c:v>
                </c:pt>
                <c:pt idx="1421">
                  <c:v>2089.0801252598799</c:v>
                </c:pt>
                <c:pt idx="1422">
                  <c:v>2081.0141389249102</c:v>
                </c:pt>
                <c:pt idx="1423">
                  <c:v>2075.2745059413101</c:v>
                </c:pt>
                <c:pt idx="1424">
                  <c:v>2078.7641219523298</c:v>
                </c:pt>
                <c:pt idx="1425">
                  <c:v>2071.6610075396002</c:v>
                </c:pt>
                <c:pt idx="1426">
                  <c:v>2081.0280970244999</c:v>
                </c:pt>
                <c:pt idx="1427">
                  <c:v>2095.8597198089501</c:v>
                </c:pt>
                <c:pt idx="1428">
                  <c:v>2084.8446689532002</c:v>
                </c:pt>
                <c:pt idx="1429">
                  <c:v>2081.7118241252501</c:v>
                </c:pt>
                <c:pt idx="1430">
                  <c:v>2083.1913680448502</c:v>
                </c:pt>
                <c:pt idx="1431">
                  <c:v>2073.9786438867</c:v>
                </c:pt>
                <c:pt idx="1432">
                  <c:v>2084.8781356501399</c:v>
                </c:pt>
                <c:pt idx="1433">
                  <c:v>2081.4794908440399</c:v>
                </c:pt>
                <c:pt idx="1434">
                  <c:v>2068.63588837719</c:v>
                </c:pt>
                <c:pt idx="1435">
                  <c:v>2069.5395353613599</c:v>
                </c:pt>
                <c:pt idx="1436">
                  <c:v>2064.78804194639</c:v>
                </c:pt>
                <c:pt idx="1437">
                  <c:v>2060.03778124375</c:v>
                </c:pt>
                <c:pt idx="1438">
                  <c:v>2072.1628600713402</c:v>
                </c:pt>
                <c:pt idx="1439">
                  <c:v>2066.7204619279601</c:v>
                </c:pt>
                <c:pt idx="1440">
                  <c:v>2062.74876175904</c:v>
                </c:pt>
                <c:pt idx="1441">
                  <c:v>2070.3034864337901</c:v>
                </c:pt>
                <c:pt idx="1442">
                  <c:v>2062.05614361786</c:v>
                </c:pt>
                <c:pt idx="1443">
                  <c:v>2068.4587634930999</c:v>
                </c:pt>
                <c:pt idx="1444">
                  <c:v>2077.4955383974102</c:v>
                </c:pt>
                <c:pt idx="1445">
                  <c:v>2067.82293869656</c:v>
                </c:pt>
                <c:pt idx="1446">
                  <c:v>2066.7380125889199</c:v>
                </c:pt>
                <c:pt idx="1447">
                  <c:v>2071.16643085336</c:v>
                </c:pt>
                <c:pt idx="1448">
                  <c:v>2060.0394896232801</c:v>
                </c:pt>
                <c:pt idx="1449">
                  <c:v>2069.59639374675</c:v>
                </c:pt>
                <c:pt idx="1450">
                  <c:v>2075.8677913260299</c:v>
                </c:pt>
                <c:pt idx="1451">
                  <c:v>2063.88781407847</c:v>
                </c:pt>
                <c:pt idx="1452">
                  <c:v>2067.5709699702902</c:v>
                </c:pt>
                <c:pt idx="1453">
                  <c:v>2069.2744510597399</c:v>
                </c:pt>
                <c:pt idx="1454">
                  <c:v>2059.9034979768398</c:v>
                </c:pt>
                <c:pt idx="1455">
                  <c:v>2074.5494282632098</c:v>
                </c:pt>
                <c:pt idx="1456">
                  <c:v>2071.36841316851</c:v>
                </c:pt>
                <c:pt idx="1457">
                  <c:v>2062.8925007160301</c:v>
                </c:pt>
                <c:pt idx="1458">
                  <c:v>2072.1705178904999</c:v>
                </c:pt>
                <c:pt idx="1459">
                  <c:v>2062.2122954112201</c:v>
                </c:pt>
                <c:pt idx="1460">
                  <c:v>2066.4417132356202</c:v>
                </c:pt>
                <c:pt idx="1461">
                  <c:v>2079.7003631871298</c:v>
                </c:pt>
                <c:pt idx="1462">
                  <c:v>2069.2531827234402</c:v>
                </c:pt>
                <c:pt idx="1463">
                  <c:v>2073.47807466932</c:v>
                </c:pt>
                <c:pt idx="1464">
                  <c:v>2075.2508701535698</c:v>
                </c:pt>
                <c:pt idx="1465">
                  <c:v>2064.3289573430902</c:v>
                </c:pt>
                <c:pt idx="1466">
                  <c:v>2081.18403582069</c:v>
                </c:pt>
                <c:pt idx="1467">
                  <c:v>2082.3877087993501</c:v>
                </c:pt>
                <c:pt idx="1468">
                  <c:v>2078.5421074371302</c:v>
                </c:pt>
                <c:pt idx="1469">
                  <c:v>2079.4256833606901</c:v>
                </c:pt>
                <c:pt idx="1470">
                  <c:v>2083.1679597751499</c:v>
                </c:pt>
                <c:pt idx="1471">
                  <c:v>2087.8596403963802</c:v>
                </c:pt>
                <c:pt idx="1472">
                  <c:v>2107.9147859771901</c:v>
                </c:pt>
                <c:pt idx="1473">
                  <c:v>2107.4010173592701</c:v>
                </c:pt>
                <c:pt idx="1474">
                  <c:v>2107.5902318522699</c:v>
                </c:pt>
                <c:pt idx="1475">
                  <c:v>2108.5955217206701</c:v>
                </c:pt>
                <c:pt idx="1476">
                  <c:v>2108.3163322095702</c:v>
                </c:pt>
                <c:pt idx="1477">
                  <c:v>2105.4020248838401</c:v>
                </c:pt>
                <c:pt idx="1478">
                  <c:v>2113.3734160189401</c:v>
                </c:pt>
                <c:pt idx="1479">
                  <c:v>2095.8273200610001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D3C-B040-8361-7E24053B7494}"/>
            </c:ext>
          </c:extLst>
        </c:ser>
        <c:ser>
          <c:idx val="2"/>
          <c:order val="2"/>
          <c:tx>
            <c:v>Group 4-c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visualization_of_measured_TEP_v!$A$2:$A$1481</c:f>
              <c:numCache>
                <c:formatCode>General</c:formatCode>
                <c:ptCount val="14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</c:numCache>
            </c:numRef>
          </c:xVal>
          <c:yVal>
            <c:numRef>
              <c:f>visualization_of_measured_TEP_v!$Y$2:$Y$1481</c:f>
              <c:numCache>
                <c:formatCode>General</c:formatCode>
                <c:ptCount val="1480"/>
                <c:pt idx="0">
                  <c:v>1437.6870436674101</c:v>
                </c:pt>
                <c:pt idx="1">
                  <c:v>1477.45902392824</c:v>
                </c:pt>
                <c:pt idx="2">
                  <c:v>1513.2557973165499</c:v>
                </c:pt>
                <c:pt idx="3">
                  <c:v>1537.37147339175</c:v>
                </c:pt>
                <c:pt idx="4">
                  <c:v>1561.19885393922</c:v>
                </c:pt>
                <c:pt idx="5">
                  <c:v>1617.0360223565001</c:v>
                </c:pt>
                <c:pt idx="6">
                  <c:v>1670.1360413085399</c:v>
                </c:pt>
                <c:pt idx="7">
                  <c:v>1702.9103241442299</c:v>
                </c:pt>
                <c:pt idx="8">
                  <c:v>1734.7802270924799</c:v>
                </c:pt>
                <c:pt idx="9">
                  <c:v>1757.8941341443399</c:v>
                </c:pt>
                <c:pt idx="10">
                  <c:v>1779.96575518035</c:v>
                </c:pt>
                <c:pt idx="11">
                  <c:v>1799.3084395414101</c:v>
                </c:pt>
                <c:pt idx="12">
                  <c:v>1809.0957683075801</c:v>
                </c:pt>
                <c:pt idx="13">
                  <c:v>1819.1377990526601</c:v>
                </c:pt>
                <c:pt idx="14">
                  <c:v>1833.5983824810501</c:v>
                </c:pt>
                <c:pt idx="15">
                  <c:v>1838.89621734313</c:v>
                </c:pt>
                <c:pt idx="16">
                  <c:v>1845.6104826732201</c:v>
                </c:pt>
                <c:pt idx="17">
                  <c:v>1852.9347276164599</c:v>
                </c:pt>
                <c:pt idx="18">
                  <c:v>1852.0787015563001</c:v>
                </c:pt>
                <c:pt idx="19">
                  <c:v>1858.8375318947999</c:v>
                </c:pt>
                <c:pt idx="20">
                  <c:v>1861.0991068123401</c:v>
                </c:pt>
                <c:pt idx="21">
                  <c:v>1863.3119037183401</c:v>
                </c:pt>
                <c:pt idx="22">
                  <c:v>1869.9473509066599</c:v>
                </c:pt>
                <c:pt idx="23">
                  <c:v>1869.1772863455001</c:v>
                </c:pt>
                <c:pt idx="24">
                  <c:v>1870.37606956218</c:v>
                </c:pt>
                <c:pt idx="25">
                  <c:v>1880.2250501027499</c:v>
                </c:pt>
                <c:pt idx="26">
                  <c:v>1884.1729613308701</c:v>
                </c:pt>
                <c:pt idx="27">
                  <c:v>1887.09165555154</c:v>
                </c:pt>
                <c:pt idx="28">
                  <c:v>1891.79446001887</c:v>
                </c:pt>
                <c:pt idx="29">
                  <c:v>1886.1024398193199</c:v>
                </c:pt>
                <c:pt idx="30">
                  <c:v>1887.7420549521401</c:v>
                </c:pt>
                <c:pt idx="31">
                  <c:v>1887.9271514396401</c:v>
                </c:pt>
                <c:pt idx="32">
                  <c:v>1886.3215145444101</c:v>
                </c:pt>
                <c:pt idx="33">
                  <c:v>1887.1033710013901</c:v>
                </c:pt>
                <c:pt idx="34">
                  <c:v>1890.28951100566</c:v>
                </c:pt>
                <c:pt idx="35">
                  <c:v>1885.10638066621</c:v>
                </c:pt>
                <c:pt idx="36">
                  <c:v>1888.22082493377</c:v>
                </c:pt>
                <c:pt idx="37">
                  <c:v>1886.8596744336701</c:v>
                </c:pt>
                <c:pt idx="38">
                  <c:v>1887.3179115292701</c:v>
                </c:pt>
                <c:pt idx="39">
                  <c:v>1888.2790432970701</c:v>
                </c:pt>
                <c:pt idx="40">
                  <c:v>1883.0245603544499</c:v>
                </c:pt>
                <c:pt idx="41">
                  <c:v>1878.45124921463</c:v>
                </c:pt>
                <c:pt idx="42">
                  <c:v>1880.9205876173701</c:v>
                </c:pt>
                <c:pt idx="43">
                  <c:v>1881.4007995716199</c:v>
                </c:pt>
                <c:pt idx="44">
                  <c:v>1885.5749073286499</c:v>
                </c:pt>
                <c:pt idx="45">
                  <c:v>1888.569852907</c:v>
                </c:pt>
                <c:pt idx="46">
                  <c:v>1882.91588765809</c:v>
                </c:pt>
                <c:pt idx="47">
                  <c:v>1886.0871918079899</c:v>
                </c:pt>
                <c:pt idx="48">
                  <c:v>1888.38118690234</c:v>
                </c:pt>
                <c:pt idx="49">
                  <c:v>1887.9344214759899</c:v>
                </c:pt>
                <c:pt idx="50">
                  <c:v>1888.5600525125701</c:v>
                </c:pt>
                <c:pt idx="51">
                  <c:v>1888.4619342523399</c:v>
                </c:pt>
                <c:pt idx="52">
                  <c:v>1883.9646998112901</c:v>
                </c:pt>
                <c:pt idx="53">
                  <c:v>1890.8708785363699</c:v>
                </c:pt>
                <c:pt idx="54">
                  <c:v>1892.22346511095</c:v>
                </c:pt>
                <c:pt idx="55">
                  <c:v>1891.93897601867</c:v>
                </c:pt>
                <c:pt idx="56">
                  <c:v>1889.4646919987699</c:v>
                </c:pt>
                <c:pt idx="57">
                  <c:v>1887.77607779448</c:v>
                </c:pt>
                <c:pt idx="58">
                  <c:v>1886.29858318326</c:v>
                </c:pt>
                <c:pt idx="59">
                  <c:v>1891.43524227341</c:v>
                </c:pt>
                <c:pt idx="60">
                  <c:v>1889.2352992168501</c:v>
                </c:pt>
                <c:pt idx="61">
                  <c:v>1889.32296476384</c:v>
                </c:pt>
                <c:pt idx="62">
                  <c:v>1890.5309710052099</c:v>
                </c:pt>
                <c:pt idx="63">
                  <c:v>1889.60027873024</c:v>
                </c:pt>
                <c:pt idx="64">
                  <c:v>1888.84304770162</c:v>
                </c:pt>
                <c:pt idx="65">
                  <c:v>1888.84955499335</c:v>
                </c:pt>
                <c:pt idx="66">
                  <c:v>1886.2155662662999</c:v>
                </c:pt>
                <c:pt idx="67">
                  <c:v>1886.2093712247499</c:v>
                </c:pt>
                <c:pt idx="68">
                  <c:v>1884.8811127542499</c:v>
                </c:pt>
                <c:pt idx="69">
                  <c:v>1878.4312521366301</c:v>
                </c:pt>
                <c:pt idx="70">
                  <c:v>1881.6565596036601</c:v>
                </c:pt>
                <c:pt idx="71">
                  <c:v>1885.0925934941599</c:v>
                </c:pt>
                <c:pt idx="72">
                  <c:v>1887.3107272561101</c:v>
                </c:pt>
                <c:pt idx="73">
                  <c:v>1889.5323145222801</c:v>
                </c:pt>
                <c:pt idx="74">
                  <c:v>1888.9246831887899</c:v>
                </c:pt>
                <c:pt idx="75">
                  <c:v>1884.1878811051999</c:v>
                </c:pt>
                <c:pt idx="76">
                  <c:v>1889.71636366146</c:v>
                </c:pt>
                <c:pt idx="77">
                  <c:v>1886.7270049420799</c:v>
                </c:pt>
                <c:pt idx="78">
                  <c:v>1883.8927734952499</c:v>
                </c:pt>
                <c:pt idx="79">
                  <c:v>1883.54364384224</c:v>
                </c:pt>
                <c:pt idx="80">
                  <c:v>1881.3679933480701</c:v>
                </c:pt>
                <c:pt idx="81">
                  <c:v>1879.5694478176099</c:v>
                </c:pt>
                <c:pt idx="82">
                  <c:v>1884.1070342880701</c:v>
                </c:pt>
                <c:pt idx="83">
                  <c:v>1883.4184621941699</c:v>
                </c:pt>
                <c:pt idx="84">
                  <c:v>1886.65215561889</c:v>
                </c:pt>
                <c:pt idx="85">
                  <c:v>1885.6428927516699</c:v>
                </c:pt>
                <c:pt idx="86">
                  <c:v>1881.2440756322701</c:v>
                </c:pt>
                <c:pt idx="87">
                  <c:v>1882.0514206789101</c:v>
                </c:pt>
                <c:pt idx="88">
                  <c:v>1883.90300481247</c:v>
                </c:pt>
                <c:pt idx="89">
                  <c:v>1883.8316468379901</c:v>
                </c:pt>
                <c:pt idx="90">
                  <c:v>1885.83900419734</c:v>
                </c:pt>
                <c:pt idx="91">
                  <c:v>1881.89872862522</c:v>
                </c:pt>
                <c:pt idx="92">
                  <c:v>1879.4981532884899</c:v>
                </c:pt>
                <c:pt idx="93">
                  <c:v>1887.43234802762</c:v>
                </c:pt>
                <c:pt idx="94">
                  <c:v>1888.57739103774</c:v>
                </c:pt>
                <c:pt idx="95">
                  <c:v>1892.14677707586</c:v>
                </c:pt>
                <c:pt idx="96">
                  <c:v>1898.28301192497</c:v>
                </c:pt>
                <c:pt idx="97">
                  <c:v>1893.9728969231001</c:v>
                </c:pt>
                <c:pt idx="98">
                  <c:v>1900.0024774868</c:v>
                </c:pt>
                <c:pt idx="99">
                  <c:v>1906.9011256113199</c:v>
                </c:pt>
                <c:pt idx="100">
                  <c:v>1912.0109414004401</c:v>
                </c:pt>
                <c:pt idx="101">
                  <c:v>1922.78462043996</c:v>
                </c:pt>
                <c:pt idx="102">
                  <c:v>1924.1516244193399</c:v>
                </c:pt>
                <c:pt idx="103">
                  <c:v>1923.96484621272</c:v>
                </c:pt>
                <c:pt idx="104">
                  <c:v>1931.98649969694</c:v>
                </c:pt>
                <c:pt idx="105">
                  <c:v>1934.8678328165499</c:v>
                </c:pt>
                <c:pt idx="106">
                  <c:v>1943.7099719938201</c:v>
                </c:pt>
                <c:pt idx="107">
                  <c:v>1933.98573990045</c:v>
                </c:pt>
                <c:pt idx="108">
                  <c:v>1930.18738354626</c:v>
                </c:pt>
                <c:pt idx="109">
                  <c:v>1929.61873472251</c:v>
                </c:pt>
                <c:pt idx="110">
                  <c:v>1926.9316223425301</c:v>
                </c:pt>
                <c:pt idx="111">
                  <c:v>1928.5871602923301</c:v>
                </c:pt>
                <c:pt idx="112">
                  <c:v>1930.29425645007</c:v>
                </c:pt>
                <c:pt idx="113">
                  <c:v>1921.9547654252001</c:v>
                </c:pt>
                <c:pt idx="114">
                  <c:v>1926.9801053681399</c:v>
                </c:pt>
                <c:pt idx="115">
                  <c:v>1922.90998436464</c:v>
                </c:pt>
                <c:pt idx="116">
                  <c:v>1921.90110448878</c:v>
                </c:pt>
                <c:pt idx="117">
                  <c:v>1932.03420124183</c:v>
                </c:pt>
                <c:pt idx="118">
                  <c:v>1930.70298151201</c:v>
                </c:pt>
                <c:pt idx="119">
                  <c:v>1932.4314715389301</c:v>
                </c:pt>
                <c:pt idx="120">
                  <c:v>1936.03854400467</c:v>
                </c:pt>
                <c:pt idx="121">
                  <c:v>1934.12422749139</c:v>
                </c:pt>
                <c:pt idx="122">
                  <c:v>1939.86150832306</c:v>
                </c:pt>
                <c:pt idx="123">
                  <c:v>1949.0001015062401</c:v>
                </c:pt>
                <c:pt idx="124">
                  <c:v>1942.7050373852201</c:v>
                </c:pt>
                <c:pt idx="125">
                  <c:v>1951.59471136394</c:v>
                </c:pt>
                <c:pt idx="126">
                  <c:v>1948.2129973220899</c:v>
                </c:pt>
                <c:pt idx="127">
                  <c:v>1944.9393052936</c:v>
                </c:pt>
                <c:pt idx="128">
                  <c:v>1954.70046115381</c:v>
                </c:pt>
                <c:pt idx="129">
                  <c:v>1955.3418198648901</c:v>
                </c:pt>
                <c:pt idx="130">
                  <c:v>1947.8353846452201</c:v>
                </c:pt>
                <c:pt idx="131">
                  <c:v>1950.7581351875101</c:v>
                </c:pt>
                <c:pt idx="132">
                  <c:v>1944.2835294824299</c:v>
                </c:pt>
                <c:pt idx="133">
                  <c:v>1945.24795798897</c:v>
                </c:pt>
                <c:pt idx="134">
                  <c:v>1955.85851444073</c:v>
                </c:pt>
                <c:pt idx="135">
                  <c:v>1953.36864229247</c:v>
                </c:pt>
                <c:pt idx="136">
                  <c:v>1954.14242889563</c:v>
                </c:pt>
                <c:pt idx="137">
                  <c:v>1959.06100443541</c:v>
                </c:pt>
                <c:pt idx="138">
                  <c:v>1954.6394424114701</c:v>
                </c:pt>
                <c:pt idx="139">
                  <c:v>1956.7839891138201</c:v>
                </c:pt>
                <c:pt idx="140">
                  <c:v>1964.3608582448101</c:v>
                </c:pt>
                <c:pt idx="141">
                  <c:v>1957.92136608853</c:v>
                </c:pt>
                <c:pt idx="142">
                  <c:v>1958.43363494612</c:v>
                </c:pt>
                <c:pt idx="143">
                  <c:v>1957.77526571255</c:v>
                </c:pt>
                <c:pt idx="144">
                  <c:v>1957.58891809077</c:v>
                </c:pt>
                <c:pt idx="145">
                  <c:v>1970.17124687162</c:v>
                </c:pt>
                <c:pt idx="146">
                  <c:v>1973.47291814401</c:v>
                </c:pt>
                <c:pt idx="147">
                  <c:v>1968.35248673351</c:v>
                </c:pt>
                <c:pt idx="148">
                  <c:v>1975.01363763376</c:v>
                </c:pt>
                <c:pt idx="149">
                  <c:v>1972.9181224981701</c:v>
                </c:pt>
                <c:pt idx="150">
                  <c:v>1972.3053641650699</c:v>
                </c:pt>
                <c:pt idx="151">
                  <c:v>1978.79947463389</c:v>
                </c:pt>
                <c:pt idx="152">
                  <c:v>1973.2203554506</c:v>
                </c:pt>
                <c:pt idx="153">
                  <c:v>1972.108853236</c:v>
                </c:pt>
                <c:pt idx="154">
                  <c:v>1977.2965558053399</c:v>
                </c:pt>
                <c:pt idx="155">
                  <c:v>1974.7821441154099</c:v>
                </c:pt>
                <c:pt idx="156">
                  <c:v>1981.71120025151</c:v>
                </c:pt>
                <c:pt idx="157">
                  <c:v>1991.6382564686701</c:v>
                </c:pt>
                <c:pt idx="158">
                  <c:v>1988.60045089032</c:v>
                </c:pt>
                <c:pt idx="159">
                  <c:v>1991.5440903178601</c:v>
                </c:pt>
                <c:pt idx="160">
                  <c:v>1993.2178760475999</c:v>
                </c:pt>
                <c:pt idx="161">
                  <c:v>1988.3822135216401</c:v>
                </c:pt>
                <c:pt idx="162">
                  <c:v>1995.2247657523501</c:v>
                </c:pt>
                <c:pt idx="163">
                  <c:v>1998.02862639862</c:v>
                </c:pt>
                <c:pt idx="164">
                  <c:v>1996.05688214109</c:v>
                </c:pt>
                <c:pt idx="165">
                  <c:v>2010.7407506873001</c:v>
                </c:pt>
                <c:pt idx="166">
                  <c:v>2018.2143910525499</c:v>
                </c:pt>
                <c:pt idx="167">
                  <c:v>2020.3268724357799</c:v>
                </c:pt>
                <c:pt idx="168">
                  <c:v>2023.0040520679399</c:v>
                </c:pt>
                <c:pt idx="169">
                  <c:v>2020.18035160524</c:v>
                </c:pt>
                <c:pt idx="170">
                  <c:v>2018.4161908230501</c:v>
                </c:pt>
                <c:pt idx="171">
                  <c:v>2013.0863347801901</c:v>
                </c:pt>
                <c:pt idx="172">
                  <c:v>1989.71166653399</c:v>
                </c:pt>
                <c:pt idx="173">
                  <c:v>1984.65624485073</c:v>
                </c:pt>
                <c:pt idx="174">
                  <c:v>1987.59485419619</c:v>
                </c:pt>
                <c:pt idx="175">
                  <c:v>1983.9490179857301</c:v>
                </c:pt>
                <c:pt idx="176">
                  <c:v>1978.9314674951499</c:v>
                </c:pt>
                <c:pt idx="177">
                  <c:v>1978.6165405807999</c:v>
                </c:pt>
                <c:pt idx="178">
                  <c:v>1973.0721321398</c:v>
                </c:pt>
                <c:pt idx="179">
                  <c:v>1987.1368335568</c:v>
                </c:pt>
                <c:pt idx="180">
                  <c:v>1981.32749513369</c:v>
                </c:pt>
                <c:pt idx="181">
                  <c:v>1973.42009638591</c:v>
                </c:pt>
                <c:pt idx="182">
                  <c:v>1978.98180727153</c:v>
                </c:pt>
                <c:pt idx="183">
                  <c:v>1983.06941031014</c:v>
                </c:pt>
                <c:pt idx="184">
                  <c:v>1976.09982898361</c:v>
                </c:pt>
                <c:pt idx="185">
                  <c:v>1980.52021919306</c:v>
                </c:pt>
                <c:pt idx="186">
                  <c:v>1977.1813597739999</c:v>
                </c:pt>
                <c:pt idx="187">
                  <c:v>1973.7890930405799</c:v>
                </c:pt>
                <c:pt idx="188">
                  <c:v>1970.2223090545001</c:v>
                </c:pt>
                <c:pt idx="189">
                  <c:v>1965.87155459874</c:v>
                </c:pt>
                <c:pt idx="190">
                  <c:v>1960.48324692039</c:v>
                </c:pt>
                <c:pt idx="191">
                  <c:v>1969.6585174581401</c:v>
                </c:pt>
                <c:pt idx="192">
                  <c:v>1965.69435834044</c:v>
                </c:pt>
                <c:pt idx="193">
                  <c:v>1960.1068863922601</c:v>
                </c:pt>
                <c:pt idx="194">
                  <c:v>1967.12859519022</c:v>
                </c:pt>
                <c:pt idx="195">
                  <c:v>1963.0888030842</c:v>
                </c:pt>
                <c:pt idx="196">
                  <c:v>1973.7514034528499</c:v>
                </c:pt>
                <c:pt idx="197">
                  <c:v>1982.7985085861001</c:v>
                </c:pt>
                <c:pt idx="198">
                  <c:v>1971.5514716037901</c:v>
                </c:pt>
                <c:pt idx="199">
                  <c:v>1976.6144017214699</c:v>
                </c:pt>
                <c:pt idx="200">
                  <c:v>1978.6677825628401</c:v>
                </c:pt>
                <c:pt idx="201">
                  <c:v>1973.4994392935</c:v>
                </c:pt>
                <c:pt idx="202">
                  <c:v>1987.92279233464</c:v>
                </c:pt>
                <c:pt idx="203">
                  <c:v>1970.67709744023</c:v>
                </c:pt>
                <c:pt idx="204">
                  <c:v>1967.0999317175899</c:v>
                </c:pt>
                <c:pt idx="205">
                  <c:v>1974.5045366666</c:v>
                </c:pt>
                <c:pt idx="206">
                  <c:v>1974.50596859032</c:v>
                </c:pt>
                <c:pt idx="207">
                  <c:v>1973.33287949892</c:v>
                </c:pt>
                <c:pt idx="208">
                  <c:v>1978.7959096092</c:v>
                </c:pt>
                <c:pt idx="209">
                  <c:v>1970.7230495072199</c:v>
                </c:pt>
                <c:pt idx="210">
                  <c:v>1978.7933212384901</c:v>
                </c:pt>
                <c:pt idx="211">
                  <c:v>1976.8871758693299</c:v>
                </c:pt>
                <c:pt idx="212">
                  <c:v>1968.1278571646001</c:v>
                </c:pt>
                <c:pt idx="213">
                  <c:v>1972.97656917874</c:v>
                </c:pt>
                <c:pt idx="214">
                  <c:v>1981.13801990312</c:v>
                </c:pt>
                <c:pt idx="215">
                  <c:v>1977.2858917680001</c:v>
                </c:pt>
                <c:pt idx="216">
                  <c:v>1981.5578870470799</c:v>
                </c:pt>
                <c:pt idx="217">
                  <c:v>1978.5717910513899</c:v>
                </c:pt>
                <c:pt idx="218">
                  <c:v>1975.6613878159401</c:v>
                </c:pt>
                <c:pt idx="219">
                  <c:v>1986.0867608552201</c:v>
                </c:pt>
                <c:pt idx="220">
                  <c:v>1980.5879777642599</c:v>
                </c:pt>
                <c:pt idx="221">
                  <c:v>1974.15111801032</c:v>
                </c:pt>
                <c:pt idx="222">
                  <c:v>1977.22048841216</c:v>
                </c:pt>
                <c:pt idx="223">
                  <c:v>1974.46472163504</c:v>
                </c:pt>
                <c:pt idx="224">
                  <c:v>1978.8222938276999</c:v>
                </c:pt>
                <c:pt idx="225">
                  <c:v>1987.5378334120401</c:v>
                </c:pt>
                <c:pt idx="226">
                  <c:v>1984.4457391169699</c:v>
                </c:pt>
                <c:pt idx="227">
                  <c:v>1986.0786040985799</c:v>
                </c:pt>
                <c:pt idx="228">
                  <c:v>1988.6577159045801</c:v>
                </c:pt>
                <c:pt idx="229">
                  <c:v>1981.88950032353</c:v>
                </c:pt>
                <c:pt idx="230">
                  <c:v>1988.1453399434899</c:v>
                </c:pt>
                <c:pt idx="231">
                  <c:v>1990.74227736482</c:v>
                </c:pt>
                <c:pt idx="232">
                  <c:v>1981.5732325812701</c:v>
                </c:pt>
                <c:pt idx="233">
                  <c:v>1982.04571737063</c:v>
                </c:pt>
                <c:pt idx="234">
                  <c:v>1980.4110199803099</c:v>
                </c:pt>
                <c:pt idx="235">
                  <c:v>1976.9786940021199</c:v>
                </c:pt>
                <c:pt idx="236">
                  <c:v>1987.8359742280099</c:v>
                </c:pt>
                <c:pt idx="237">
                  <c:v>1987.34207853721</c:v>
                </c:pt>
                <c:pt idx="238">
                  <c:v>1987.1422852512901</c:v>
                </c:pt>
                <c:pt idx="239">
                  <c:v>1993.7584877904601</c:v>
                </c:pt>
                <c:pt idx="240">
                  <c:v>1993.3992839107</c:v>
                </c:pt>
                <c:pt idx="241">
                  <c:v>1995.4858087867999</c:v>
                </c:pt>
                <c:pt idx="242">
                  <c:v>2001.44409358756</c:v>
                </c:pt>
                <c:pt idx="243">
                  <c:v>1996.0459947966699</c:v>
                </c:pt>
                <c:pt idx="244">
                  <c:v>1995.59277753224</c:v>
                </c:pt>
                <c:pt idx="245">
                  <c:v>1997.6710480491699</c:v>
                </c:pt>
                <c:pt idx="246">
                  <c:v>1991.3152487136699</c:v>
                </c:pt>
                <c:pt idx="247">
                  <c:v>1998.00546407822</c:v>
                </c:pt>
                <c:pt idx="248">
                  <c:v>2000.7955586379501</c:v>
                </c:pt>
                <c:pt idx="249">
                  <c:v>1998.61488137739</c:v>
                </c:pt>
                <c:pt idx="250">
                  <c:v>2000.91830436491</c:v>
                </c:pt>
                <c:pt idx="251">
                  <c:v>1998.46518448761</c:v>
                </c:pt>
                <c:pt idx="252">
                  <c:v>1993.5261000995999</c:v>
                </c:pt>
                <c:pt idx="253">
                  <c:v>2004.3772474565301</c:v>
                </c:pt>
                <c:pt idx="254">
                  <c:v>2000.32736775905</c:v>
                </c:pt>
                <c:pt idx="255">
                  <c:v>2000.6337811445701</c:v>
                </c:pt>
                <c:pt idx="256">
                  <c:v>2003.33001141626</c:v>
                </c:pt>
                <c:pt idx="257">
                  <c:v>2000.6609716865901</c:v>
                </c:pt>
                <c:pt idx="258">
                  <c:v>2002.4347579022599</c:v>
                </c:pt>
                <c:pt idx="259">
                  <c:v>2009.8267852614399</c:v>
                </c:pt>
                <c:pt idx="260">
                  <c:v>2004.68829313944</c:v>
                </c:pt>
                <c:pt idx="261">
                  <c:v>2006.3224472879899</c:v>
                </c:pt>
                <c:pt idx="262">
                  <c:v>2008.1505914067</c:v>
                </c:pt>
                <c:pt idx="263">
                  <c:v>2000.31569516984</c:v>
                </c:pt>
                <c:pt idx="264">
                  <c:v>2006.1747311594199</c:v>
                </c:pt>
                <c:pt idx="265">
                  <c:v>2008.65702726373</c:v>
                </c:pt>
                <c:pt idx="266">
                  <c:v>2005.3761294374499</c:v>
                </c:pt>
                <c:pt idx="267">
                  <c:v>2008.8222316133399</c:v>
                </c:pt>
                <c:pt idx="268">
                  <c:v>2006.76161881847</c:v>
                </c:pt>
                <c:pt idx="269">
                  <c:v>2003.14775424088</c:v>
                </c:pt>
                <c:pt idx="270">
                  <c:v>2017.71123552619</c:v>
                </c:pt>
                <c:pt idx="271">
                  <c:v>2015.73871372842</c:v>
                </c:pt>
                <c:pt idx="272">
                  <c:v>2013.8837648561</c:v>
                </c:pt>
                <c:pt idx="273">
                  <c:v>2016.6828367964899</c:v>
                </c:pt>
                <c:pt idx="274">
                  <c:v>2011.1854626885099</c:v>
                </c:pt>
                <c:pt idx="275">
                  <c:v>2017.6502022283901</c:v>
                </c:pt>
                <c:pt idx="276">
                  <c:v>2024.1271347145901</c:v>
                </c:pt>
                <c:pt idx="277">
                  <c:v>2017.5412162571599</c:v>
                </c:pt>
                <c:pt idx="278">
                  <c:v>2018.1978968292401</c:v>
                </c:pt>
                <c:pt idx="279">
                  <c:v>2021.9020740598</c:v>
                </c:pt>
                <c:pt idx="280">
                  <c:v>2020.75996439343</c:v>
                </c:pt>
                <c:pt idx="281">
                  <c:v>2041.8096354577399</c:v>
                </c:pt>
                <c:pt idx="282">
                  <c:v>2053.4184751584498</c:v>
                </c:pt>
                <c:pt idx="283">
                  <c:v>2047.88806810852</c:v>
                </c:pt>
                <c:pt idx="284">
                  <c:v>2048.8195379567701</c:v>
                </c:pt>
                <c:pt idx="285">
                  <c:v>2046.8266306150399</c:v>
                </c:pt>
                <c:pt idx="286">
                  <c:v>2048.1813357532301</c:v>
                </c:pt>
                <c:pt idx="287">
                  <c:v>2054.66616422477</c:v>
                </c:pt>
                <c:pt idx="288">
                  <c:v>2037.5251792358999</c:v>
                </c:pt>
                <c:pt idx="289">
                  <c:v>2015.9894950309199</c:v>
                </c:pt>
                <c:pt idx="290">
                  <c:v>2018.7960428399799</c:v>
                </c:pt>
                <c:pt idx="291">
                  <c:v>2013.0835926249299</c:v>
                </c:pt>
                <c:pt idx="292">
                  <c:v>2025.1243087694199</c:v>
                </c:pt>
                <c:pt idx="293">
                  <c:v>2028.1593431598201</c:v>
                </c:pt>
                <c:pt idx="294">
                  <c:v>2012.1483520558299</c:v>
                </c:pt>
                <c:pt idx="295">
                  <c:v>2010.91805140266</c:v>
                </c:pt>
                <c:pt idx="296">
                  <c:v>2017.8134705590501</c:v>
                </c:pt>
                <c:pt idx="297">
                  <c:v>2001.52607090986</c:v>
                </c:pt>
                <c:pt idx="298">
                  <c:v>2009.8535379540101</c:v>
                </c:pt>
                <c:pt idx="299">
                  <c:v>2002.32655558637</c:v>
                </c:pt>
                <c:pt idx="300">
                  <c:v>1993.9900698041699</c:v>
                </c:pt>
                <c:pt idx="301">
                  <c:v>2005.8687508656401</c:v>
                </c:pt>
                <c:pt idx="302">
                  <c:v>2006.9554579743301</c:v>
                </c:pt>
                <c:pt idx="303">
                  <c:v>2005.25524361724</c:v>
                </c:pt>
                <c:pt idx="304">
                  <c:v>2021.25433760275</c:v>
                </c:pt>
                <c:pt idx="305">
                  <c:v>2019.0178828892699</c:v>
                </c:pt>
                <c:pt idx="306">
                  <c:v>2016.7525169871799</c:v>
                </c:pt>
                <c:pt idx="307">
                  <c:v>2014.44796398482</c:v>
                </c:pt>
                <c:pt idx="308">
                  <c:v>2006.57807931497</c:v>
                </c:pt>
                <c:pt idx="309">
                  <c:v>2008.2333257227699</c:v>
                </c:pt>
                <c:pt idx="310">
                  <c:v>2013.51984139821</c:v>
                </c:pt>
                <c:pt idx="311">
                  <c:v>1998.61503173046</c:v>
                </c:pt>
                <c:pt idx="312">
                  <c:v>1992.8021067125401</c:v>
                </c:pt>
                <c:pt idx="313">
                  <c:v>1986.0302640581201</c:v>
                </c:pt>
                <c:pt idx="314">
                  <c:v>1971.42584397564</c:v>
                </c:pt>
                <c:pt idx="315">
                  <c:v>1979.3252542119801</c:v>
                </c:pt>
                <c:pt idx="316">
                  <c:v>1972.8207574056701</c:v>
                </c:pt>
                <c:pt idx="317">
                  <c:v>1962.40336942564</c:v>
                </c:pt>
                <c:pt idx="318">
                  <c:v>1975.69197262786</c:v>
                </c:pt>
                <c:pt idx="319">
                  <c:v>1976.0168104112299</c:v>
                </c:pt>
                <c:pt idx="320">
                  <c:v>1974.4983961841799</c:v>
                </c:pt>
                <c:pt idx="321">
                  <c:v>1995.1304195763501</c:v>
                </c:pt>
                <c:pt idx="322">
                  <c:v>1989.5640861402401</c:v>
                </c:pt>
                <c:pt idx="323">
                  <c:v>1994.40164248371</c:v>
                </c:pt>
                <c:pt idx="324">
                  <c:v>2000.08700499048</c:v>
                </c:pt>
                <c:pt idx="325">
                  <c:v>1987.3506479366299</c:v>
                </c:pt>
                <c:pt idx="326">
                  <c:v>1989.0399716793399</c:v>
                </c:pt>
                <c:pt idx="327">
                  <c:v>1995.19076900237</c:v>
                </c:pt>
                <c:pt idx="328">
                  <c:v>1986.31801187933</c:v>
                </c:pt>
                <c:pt idx="329">
                  <c:v>1985.7250515388</c:v>
                </c:pt>
                <c:pt idx="330">
                  <c:v>1982.5237171981901</c:v>
                </c:pt>
                <c:pt idx="331">
                  <c:v>1969.47568541601</c:v>
                </c:pt>
                <c:pt idx="332">
                  <c:v>1975.1768706846999</c:v>
                </c:pt>
                <c:pt idx="333">
                  <c:v>1980.3816680919899</c:v>
                </c:pt>
                <c:pt idx="334">
                  <c:v>1973.8960280720401</c:v>
                </c:pt>
                <c:pt idx="335">
                  <c:v>1976.3794376094199</c:v>
                </c:pt>
                <c:pt idx="336">
                  <c:v>1974.8729591556501</c:v>
                </c:pt>
                <c:pt idx="337">
                  <c:v>1968.8809633928299</c:v>
                </c:pt>
                <c:pt idx="338">
                  <c:v>1980.1262229548799</c:v>
                </c:pt>
                <c:pt idx="339">
                  <c:v>1983.5930969175199</c:v>
                </c:pt>
                <c:pt idx="340">
                  <c:v>1977.49013796033</c:v>
                </c:pt>
                <c:pt idx="341">
                  <c:v>1984.7833057182299</c:v>
                </c:pt>
                <c:pt idx="342">
                  <c:v>1977.9920713280201</c:v>
                </c:pt>
                <c:pt idx="343">
                  <c:v>1979.8525385410501</c:v>
                </c:pt>
                <c:pt idx="344">
                  <c:v>1987.13021959612</c:v>
                </c:pt>
                <c:pt idx="345">
                  <c:v>1979.1406664379799</c:v>
                </c:pt>
                <c:pt idx="346">
                  <c:v>1978.7513220467999</c:v>
                </c:pt>
                <c:pt idx="347">
                  <c:v>1979.8965724571699</c:v>
                </c:pt>
                <c:pt idx="348">
                  <c:v>1971.92516852526</c:v>
                </c:pt>
                <c:pt idx="349">
                  <c:v>1982.3663129290601</c:v>
                </c:pt>
                <c:pt idx="350">
                  <c:v>1984.4410196297499</c:v>
                </c:pt>
                <c:pt idx="351">
                  <c:v>1982.5231774726601</c:v>
                </c:pt>
                <c:pt idx="352">
                  <c:v>1991.3282646682301</c:v>
                </c:pt>
                <c:pt idx="353">
                  <c:v>1994.26719972401</c:v>
                </c:pt>
                <c:pt idx="354">
                  <c:v>1989.15773799522</c:v>
                </c:pt>
                <c:pt idx="355">
                  <c:v>2000.3863310491099</c:v>
                </c:pt>
                <c:pt idx="356">
                  <c:v>1998.6132263760701</c:v>
                </c:pt>
                <c:pt idx="357">
                  <c:v>1994.42336621358</c:v>
                </c:pt>
                <c:pt idx="358">
                  <c:v>1996.9815770835301</c:v>
                </c:pt>
                <c:pt idx="359">
                  <c:v>1993.4012831273801</c:v>
                </c:pt>
                <c:pt idx="360">
                  <c:v>1994.3648738770801</c:v>
                </c:pt>
                <c:pt idx="361">
                  <c:v>2001.45807891666</c:v>
                </c:pt>
                <c:pt idx="362">
                  <c:v>1991.96982976864</c:v>
                </c:pt>
                <c:pt idx="363">
                  <c:v>1995.2093950390199</c:v>
                </c:pt>
                <c:pt idx="364">
                  <c:v>1997.60499668485</c:v>
                </c:pt>
                <c:pt idx="365">
                  <c:v>1990.0930324042599</c:v>
                </c:pt>
                <c:pt idx="366">
                  <c:v>1998.1217318971501</c:v>
                </c:pt>
                <c:pt idx="367">
                  <c:v>1998.3348479389899</c:v>
                </c:pt>
                <c:pt idx="368">
                  <c:v>1994.1874234945899</c:v>
                </c:pt>
                <c:pt idx="369">
                  <c:v>2005.8407441148299</c:v>
                </c:pt>
                <c:pt idx="370">
                  <c:v>2003.10596764773</c:v>
                </c:pt>
                <c:pt idx="371">
                  <c:v>2002.52821659094</c:v>
                </c:pt>
                <c:pt idx="372">
                  <c:v>2017.22977219413</c:v>
                </c:pt>
                <c:pt idx="373">
                  <c:v>2014.0113853252999</c:v>
                </c:pt>
                <c:pt idx="374">
                  <c:v>2013.2343248508901</c:v>
                </c:pt>
                <c:pt idx="375">
                  <c:v>2017.5146551506</c:v>
                </c:pt>
                <c:pt idx="376">
                  <c:v>2011.83311394829</c:v>
                </c:pt>
                <c:pt idx="377">
                  <c:v>2012.59668376122</c:v>
                </c:pt>
                <c:pt idx="378">
                  <c:v>2018.1801467062801</c:v>
                </c:pt>
                <c:pt idx="379">
                  <c:v>2012.7364367673799</c:v>
                </c:pt>
                <c:pt idx="380">
                  <c:v>2012.3268632992699</c:v>
                </c:pt>
                <c:pt idx="381">
                  <c:v>2013.04060416164</c:v>
                </c:pt>
                <c:pt idx="382">
                  <c:v>2007.8288234398599</c:v>
                </c:pt>
                <c:pt idx="383">
                  <c:v>2013.2084463997101</c:v>
                </c:pt>
                <c:pt idx="384">
                  <c:v>2018.1755500754</c:v>
                </c:pt>
                <c:pt idx="385">
                  <c:v>2012.2915001751501</c:v>
                </c:pt>
                <c:pt idx="386">
                  <c:v>2016.4801812759599</c:v>
                </c:pt>
                <c:pt idx="387">
                  <c:v>2016.4636874625501</c:v>
                </c:pt>
                <c:pt idx="388">
                  <c:v>2011.9901456407499</c:v>
                </c:pt>
                <c:pt idx="389">
                  <c:v>2023.6578796188001</c:v>
                </c:pt>
                <c:pt idx="390">
                  <c:v>2022.27159976395</c:v>
                </c:pt>
                <c:pt idx="391">
                  <c:v>2020.25802581367</c:v>
                </c:pt>
                <c:pt idx="392">
                  <c:v>2023.7867262485699</c:v>
                </c:pt>
                <c:pt idx="393">
                  <c:v>2023.77337611489</c:v>
                </c:pt>
                <c:pt idx="394">
                  <c:v>2022.7301268972999</c:v>
                </c:pt>
                <c:pt idx="395">
                  <c:v>2032.42271412526</c:v>
                </c:pt>
                <c:pt idx="396">
                  <c:v>2024.83031936978</c:v>
                </c:pt>
                <c:pt idx="397">
                  <c:v>2024.32585853042</c:v>
                </c:pt>
                <c:pt idx="398">
                  <c:v>2023.0002738241801</c:v>
                </c:pt>
                <c:pt idx="399">
                  <c:v>2017.10507064027</c:v>
                </c:pt>
                <c:pt idx="400">
                  <c:v>2021.3105006196399</c:v>
                </c:pt>
                <c:pt idx="401">
                  <c:v>2028.05588851171</c:v>
                </c:pt>
                <c:pt idx="402">
                  <c:v>2022.3787553545601</c:v>
                </c:pt>
                <c:pt idx="403">
                  <c:v>2025.0501318470399</c:v>
                </c:pt>
                <c:pt idx="404">
                  <c:v>2020.2351094921701</c:v>
                </c:pt>
                <c:pt idx="405">
                  <c:v>2017.3276943276901</c:v>
                </c:pt>
                <c:pt idx="406">
                  <c:v>2028.9795128054</c:v>
                </c:pt>
                <c:pt idx="407">
                  <c:v>2022.1003990535901</c:v>
                </c:pt>
                <c:pt idx="408">
                  <c:v>2018.33090403292</c:v>
                </c:pt>
                <c:pt idx="409">
                  <c:v>2020.0900145273499</c:v>
                </c:pt>
                <c:pt idx="410">
                  <c:v>2014.35206875735</c:v>
                </c:pt>
                <c:pt idx="411">
                  <c:v>2019.7170600991701</c:v>
                </c:pt>
                <c:pt idx="412">
                  <c:v>2026.46942933949</c:v>
                </c:pt>
                <c:pt idx="413">
                  <c:v>2018.0052161297399</c:v>
                </c:pt>
                <c:pt idx="414">
                  <c:v>2020.57822224148</c:v>
                </c:pt>
                <c:pt idx="415">
                  <c:v>2023.1677859854401</c:v>
                </c:pt>
                <c:pt idx="416">
                  <c:v>2017.9522551638299</c:v>
                </c:pt>
                <c:pt idx="417">
                  <c:v>2029.47463525085</c:v>
                </c:pt>
                <c:pt idx="418">
                  <c:v>2030.26241686865</c:v>
                </c:pt>
                <c:pt idx="419">
                  <c:v>2026.3223383099601</c:v>
                </c:pt>
                <c:pt idx="420">
                  <c:v>2030.6633018394</c:v>
                </c:pt>
                <c:pt idx="421">
                  <c:v>2027.88828327444</c:v>
                </c:pt>
                <c:pt idx="422">
                  <c:v>2022.89421903227</c:v>
                </c:pt>
                <c:pt idx="423">
                  <c:v>2031.4121050056301</c:v>
                </c:pt>
                <c:pt idx="424">
                  <c:v>2025.6587874399099</c:v>
                </c:pt>
                <c:pt idx="425">
                  <c:v>2024.2612517594901</c:v>
                </c:pt>
                <c:pt idx="426">
                  <c:v>2027.5655320721301</c:v>
                </c:pt>
                <c:pt idx="427">
                  <c:v>2025.01981541538</c:v>
                </c:pt>
                <c:pt idx="428">
                  <c:v>2030.05190760549</c:v>
                </c:pt>
                <c:pt idx="429">
                  <c:v>2038.51638669265</c:v>
                </c:pt>
                <c:pt idx="430">
                  <c:v>2035.4906703101501</c:v>
                </c:pt>
                <c:pt idx="431">
                  <c:v>2037.37599174871</c:v>
                </c:pt>
                <c:pt idx="432">
                  <c:v>2040.2633678162399</c:v>
                </c:pt>
                <c:pt idx="433">
                  <c:v>2034.8164167453999</c:v>
                </c:pt>
                <c:pt idx="434">
                  <c:v>2044.7118845419</c:v>
                </c:pt>
                <c:pt idx="435">
                  <c:v>2046.26884945442</c:v>
                </c:pt>
                <c:pt idx="436">
                  <c:v>2042.0214852935901</c:v>
                </c:pt>
                <c:pt idx="437">
                  <c:v>2047.87719951089</c:v>
                </c:pt>
                <c:pt idx="438">
                  <c:v>2048.6110762619701</c:v>
                </c:pt>
                <c:pt idx="439">
                  <c:v>2044.6837020513599</c:v>
                </c:pt>
                <c:pt idx="440">
                  <c:v>2057.1057409832702</c:v>
                </c:pt>
                <c:pt idx="441">
                  <c:v>2052.5045594205699</c:v>
                </c:pt>
                <c:pt idx="442">
                  <c:v>2051.3179437736098</c:v>
                </c:pt>
                <c:pt idx="443">
                  <c:v>2054.50121775978</c:v>
                </c:pt>
                <c:pt idx="444">
                  <c:v>2050.2236326560601</c:v>
                </c:pt>
                <c:pt idx="445">
                  <c:v>2050.6069936284798</c:v>
                </c:pt>
                <c:pt idx="446">
                  <c:v>2060.1525348733499</c:v>
                </c:pt>
                <c:pt idx="447">
                  <c:v>2051.1373452255798</c:v>
                </c:pt>
                <c:pt idx="448">
                  <c:v>2050.9391924681199</c:v>
                </c:pt>
                <c:pt idx="449">
                  <c:v>2051.9376994194599</c:v>
                </c:pt>
                <c:pt idx="450">
                  <c:v>2046.3853742296501</c:v>
                </c:pt>
                <c:pt idx="451">
                  <c:v>2050.9180140715798</c:v>
                </c:pt>
                <c:pt idx="452">
                  <c:v>2054.7295323231601</c:v>
                </c:pt>
                <c:pt idx="453">
                  <c:v>2044.37177747396</c:v>
                </c:pt>
                <c:pt idx="454">
                  <c:v>2048.4614059811302</c:v>
                </c:pt>
                <c:pt idx="455">
                  <c:v>2046.0646085860701</c:v>
                </c:pt>
                <c:pt idx="456">
                  <c:v>2039.2246981527201</c:v>
                </c:pt>
                <c:pt idx="457">
                  <c:v>2049.19888867587</c:v>
                </c:pt>
                <c:pt idx="458">
                  <c:v>2049.25528997434</c:v>
                </c:pt>
                <c:pt idx="459">
                  <c:v>2045.96217157461</c:v>
                </c:pt>
                <c:pt idx="460">
                  <c:v>2053.2060809837799</c:v>
                </c:pt>
                <c:pt idx="461">
                  <c:v>2046.6731001620701</c:v>
                </c:pt>
                <c:pt idx="462">
                  <c:v>2048.82826452073</c:v>
                </c:pt>
                <c:pt idx="463">
                  <c:v>2059.3031004623799</c:v>
                </c:pt>
                <c:pt idx="464">
                  <c:v>2052.5113617823599</c:v>
                </c:pt>
                <c:pt idx="465">
                  <c:v>2049.2788306453399</c:v>
                </c:pt>
                <c:pt idx="466">
                  <c:v>2048.31549399195</c:v>
                </c:pt>
                <c:pt idx="467">
                  <c:v>2042.88576379447</c:v>
                </c:pt>
                <c:pt idx="468">
                  <c:v>2052.1681302981001</c:v>
                </c:pt>
                <c:pt idx="469">
                  <c:v>2057.2117651509898</c:v>
                </c:pt>
                <c:pt idx="470">
                  <c:v>2046.33196547225</c:v>
                </c:pt>
                <c:pt idx="471">
                  <c:v>2045.26232760534</c:v>
                </c:pt>
                <c:pt idx="472">
                  <c:v>2043.78325808818</c:v>
                </c:pt>
                <c:pt idx="473">
                  <c:v>2041.00156546837</c:v>
                </c:pt>
                <c:pt idx="474">
                  <c:v>2049.38160088422</c:v>
                </c:pt>
                <c:pt idx="475">
                  <c:v>2047.20513025643</c:v>
                </c:pt>
                <c:pt idx="476">
                  <c:v>2042.6570285222001</c:v>
                </c:pt>
                <c:pt idx="477">
                  <c:v>2049.8436492803098</c:v>
                </c:pt>
                <c:pt idx="478">
                  <c:v>2048.4985216863201</c:v>
                </c:pt>
                <c:pt idx="479">
                  <c:v>2048.5296742116702</c:v>
                </c:pt>
                <c:pt idx="480">
                  <c:v>2056.2314640352201</c:v>
                </c:pt>
                <c:pt idx="481">
                  <c:v>2047.1556568149899</c:v>
                </c:pt>
                <c:pt idx="482">
                  <c:v>2044.3835047464599</c:v>
                </c:pt>
                <c:pt idx="483">
                  <c:v>2044.93731873455</c:v>
                </c:pt>
                <c:pt idx="484">
                  <c:v>2038.1078639438999</c:v>
                </c:pt>
                <c:pt idx="485">
                  <c:v>2043.75999042495</c:v>
                </c:pt>
                <c:pt idx="486">
                  <c:v>2048.5211333451698</c:v>
                </c:pt>
                <c:pt idx="487">
                  <c:v>2040.5472732558801</c:v>
                </c:pt>
                <c:pt idx="488">
                  <c:v>2041.9410969391499</c:v>
                </c:pt>
                <c:pt idx="489">
                  <c:v>2038.4062226588701</c:v>
                </c:pt>
                <c:pt idx="490">
                  <c:v>2030.3607692830799</c:v>
                </c:pt>
                <c:pt idx="491">
                  <c:v>2035.2200413124001</c:v>
                </c:pt>
                <c:pt idx="492">
                  <c:v>2032.6494551593501</c:v>
                </c:pt>
                <c:pt idx="493">
                  <c:v>2026.0624047249501</c:v>
                </c:pt>
                <c:pt idx="494">
                  <c:v>2028.3513954627001</c:v>
                </c:pt>
                <c:pt idx="495">
                  <c:v>2025.32061598465</c:v>
                </c:pt>
                <c:pt idx="496">
                  <c:v>2026.19210768626</c:v>
                </c:pt>
                <c:pt idx="497">
                  <c:v>2037.5342497071499</c:v>
                </c:pt>
                <c:pt idx="498">
                  <c:v>2033.0137764403501</c:v>
                </c:pt>
                <c:pt idx="499">
                  <c:v>2033.9611609790099</c:v>
                </c:pt>
                <c:pt idx="500">
                  <c:v>2036.29063401128</c:v>
                </c:pt>
                <c:pt idx="501">
                  <c:v>2031.02905377307</c:v>
                </c:pt>
                <c:pt idx="502">
                  <c:v>2037.3665659886699</c:v>
                </c:pt>
                <c:pt idx="503">
                  <c:v>2040.25657364837</c:v>
                </c:pt>
                <c:pt idx="504">
                  <c:v>2034.2535116988099</c:v>
                </c:pt>
                <c:pt idx="505">
                  <c:v>2038.9223373396501</c:v>
                </c:pt>
                <c:pt idx="506">
                  <c:v>2034.8227434482999</c:v>
                </c:pt>
                <c:pt idx="507">
                  <c:v>2028.95585644998</c:v>
                </c:pt>
                <c:pt idx="508">
                  <c:v>2039.2337994849399</c:v>
                </c:pt>
                <c:pt idx="509">
                  <c:v>2037.11557087251</c:v>
                </c:pt>
                <c:pt idx="510">
                  <c:v>2035.8105476836499</c:v>
                </c:pt>
                <c:pt idx="511">
                  <c:v>2037.1382308642201</c:v>
                </c:pt>
                <c:pt idx="512">
                  <c:v>2031.81541745963</c:v>
                </c:pt>
                <c:pt idx="513">
                  <c:v>2033.3006308951001</c:v>
                </c:pt>
                <c:pt idx="514">
                  <c:v>2043.2036112992</c:v>
                </c:pt>
                <c:pt idx="515">
                  <c:v>2033.31168502846</c:v>
                </c:pt>
                <c:pt idx="516">
                  <c:v>2031.29416143507</c:v>
                </c:pt>
                <c:pt idx="517">
                  <c:v>2029.30795746883</c:v>
                </c:pt>
                <c:pt idx="518">
                  <c:v>2023.4400548518399</c:v>
                </c:pt>
                <c:pt idx="519">
                  <c:v>2028.31570681681</c:v>
                </c:pt>
                <c:pt idx="520">
                  <c:v>2031.26067827776</c:v>
                </c:pt>
                <c:pt idx="521">
                  <c:v>2024.24767793757</c:v>
                </c:pt>
                <c:pt idx="522">
                  <c:v>2029.85907595598</c:v>
                </c:pt>
                <c:pt idx="523">
                  <c:v>2028.64109536208</c:v>
                </c:pt>
                <c:pt idx="524">
                  <c:v>2024.16547944065</c:v>
                </c:pt>
                <c:pt idx="525">
                  <c:v>2034.46006648768</c:v>
                </c:pt>
                <c:pt idx="526">
                  <c:v>2027.36029452859</c:v>
                </c:pt>
                <c:pt idx="527">
                  <c:v>2021.53563080868</c:v>
                </c:pt>
                <c:pt idx="528">
                  <c:v>2025.2757324530301</c:v>
                </c:pt>
                <c:pt idx="529">
                  <c:v>2020.1078630343</c:v>
                </c:pt>
                <c:pt idx="530">
                  <c:v>2019.7373027245401</c:v>
                </c:pt>
                <c:pt idx="531">
                  <c:v>2030.83718785732</c:v>
                </c:pt>
                <c:pt idx="532">
                  <c:v>2021.17603523159</c:v>
                </c:pt>
                <c:pt idx="533">
                  <c:v>2026.5213135745801</c:v>
                </c:pt>
                <c:pt idx="534">
                  <c:v>2029.4020999121001</c:v>
                </c:pt>
                <c:pt idx="535">
                  <c:v>2025.6808254068701</c:v>
                </c:pt>
                <c:pt idx="536">
                  <c:v>2035.5254470346699</c:v>
                </c:pt>
                <c:pt idx="537">
                  <c:v>2042.3845214578701</c:v>
                </c:pt>
                <c:pt idx="538">
                  <c:v>2034.0549065647399</c:v>
                </c:pt>
                <c:pt idx="539">
                  <c:v>2034.7937474548501</c:v>
                </c:pt>
                <c:pt idx="540">
                  <c:v>2032.05884720216</c:v>
                </c:pt>
                <c:pt idx="541">
                  <c:v>2027.50208468663</c:v>
                </c:pt>
                <c:pt idx="542">
                  <c:v>2035.1765370865501</c:v>
                </c:pt>
                <c:pt idx="543">
                  <c:v>2030.86914114776</c:v>
                </c:pt>
                <c:pt idx="544">
                  <c:v>2023.45886090566</c:v>
                </c:pt>
                <c:pt idx="545">
                  <c:v>2025.62709979945</c:v>
                </c:pt>
                <c:pt idx="546">
                  <c:v>2023.8785266079001</c:v>
                </c:pt>
                <c:pt idx="547">
                  <c:v>2028.0765508581801</c:v>
                </c:pt>
                <c:pt idx="548">
                  <c:v>2034.0091161113201</c:v>
                </c:pt>
                <c:pt idx="549">
                  <c:v>2025.4048639119901</c:v>
                </c:pt>
                <c:pt idx="550">
                  <c:v>2019.5943494345599</c:v>
                </c:pt>
                <c:pt idx="551">
                  <c:v>2023.04853149926</c:v>
                </c:pt>
                <c:pt idx="552">
                  <c:v>2018.7997580324</c:v>
                </c:pt>
                <c:pt idx="553">
                  <c:v>2024.11747016343</c:v>
                </c:pt>
                <c:pt idx="554">
                  <c:v>2029.1312011037001</c:v>
                </c:pt>
                <c:pt idx="555">
                  <c:v>2027.4912714126101</c:v>
                </c:pt>
                <c:pt idx="556">
                  <c:v>2027.7137232090699</c:v>
                </c:pt>
                <c:pt idx="557">
                  <c:v>2026.7870399185001</c:v>
                </c:pt>
                <c:pt idx="558">
                  <c:v>2019.31201813692</c:v>
                </c:pt>
                <c:pt idx="559">
                  <c:v>2029.2719236381599</c:v>
                </c:pt>
                <c:pt idx="560">
                  <c:v>2032.4924202013599</c:v>
                </c:pt>
                <c:pt idx="561">
                  <c:v>2020.17756316039</c:v>
                </c:pt>
                <c:pt idx="562">
                  <c:v>2014.5566475401599</c:v>
                </c:pt>
                <c:pt idx="563">
                  <c:v>2012.1792676889399</c:v>
                </c:pt>
                <c:pt idx="564">
                  <c:v>2012.91452956951</c:v>
                </c:pt>
                <c:pt idx="565">
                  <c:v>2021.01664119876</c:v>
                </c:pt>
                <c:pt idx="566">
                  <c:v>2011.9646283295699</c:v>
                </c:pt>
                <c:pt idx="567">
                  <c:v>2007.18618275055</c:v>
                </c:pt>
                <c:pt idx="568">
                  <c:v>2013.53551944113</c:v>
                </c:pt>
                <c:pt idx="569">
                  <c:v>2013.12010987185</c:v>
                </c:pt>
                <c:pt idx="570">
                  <c:v>2015.6919418310299</c:v>
                </c:pt>
                <c:pt idx="571">
                  <c:v>2023.42906516978</c:v>
                </c:pt>
                <c:pt idx="572">
                  <c:v>2017.30923054864</c:v>
                </c:pt>
                <c:pt idx="573">
                  <c:v>2022.4686375725</c:v>
                </c:pt>
                <c:pt idx="574">
                  <c:v>2020.9685106566899</c:v>
                </c:pt>
                <c:pt idx="575">
                  <c:v>2017.4953213399899</c:v>
                </c:pt>
                <c:pt idx="576">
                  <c:v>2027.8721593000801</c:v>
                </c:pt>
                <c:pt idx="577">
                  <c:v>2032.9305266409699</c:v>
                </c:pt>
                <c:pt idx="578">
                  <c:v>2029.20120091692</c:v>
                </c:pt>
                <c:pt idx="579">
                  <c:v>2040.3065375169599</c:v>
                </c:pt>
                <c:pt idx="580">
                  <c:v>2038.7304116287901</c:v>
                </c:pt>
                <c:pt idx="581">
                  <c:v>2041.53620025552</c:v>
                </c:pt>
                <c:pt idx="582">
                  <c:v>2047.33793690574</c:v>
                </c:pt>
                <c:pt idx="583">
                  <c:v>2041.2923932290701</c:v>
                </c:pt>
                <c:pt idx="584">
                  <c:v>2038.3240779456801</c:v>
                </c:pt>
                <c:pt idx="585">
                  <c:v>2034.4487737337399</c:v>
                </c:pt>
                <c:pt idx="586">
                  <c:v>2021.9650397774799</c:v>
                </c:pt>
                <c:pt idx="587">
                  <c:v>2024.45909352392</c:v>
                </c:pt>
                <c:pt idx="588">
                  <c:v>2022.42025438273</c:v>
                </c:pt>
                <c:pt idx="589">
                  <c:v>2006.77422069161</c:v>
                </c:pt>
                <c:pt idx="590">
                  <c:v>2011.9514047692701</c:v>
                </c:pt>
                <c:pt idx="591">
                  <c:v>2010.9258567435299</c:v>
                </c:pt>
                <c:pt idx="592">
                  <c:v>2009.1836463782699</c:v>
                </c:pt>
                <c:pt idx="593">
                  <c:v>2015.12388967266</c:v>
                </c:pt>
                <c:pt idx="594">
                  <c:v>2016.4584084273799</c:v>
                </c:pt>
                <c:pt idx="595">
                  <c:v>2011.2858467481799</c:v>
                </c:pt>
                <c:pt idx="596">
                  <c:v>2026.23640095153</c:v>
                </c:pt>
                <c:pt idx="597">
                  <c:v>2014.61062283197</c:v>
                </c:pt>
                <c:pt idx="598">
                  <c:v>2015.6348402009201</c:v>
                </c:pt>
                <c:pt idx="599">
                  <c:v>2025.12174653805</c:v>
                </c:pt>
                <c:pt idx="600">
                  <c:v>2017.4186905695401</c:v>
                </c:pt>
                <c:pt idx="601">
                  <c:v>2014.2668484737201</c:v>
                </c:pt>
                <c:pt idx="602">
                  <c:v>2026.79831547347</c:v>
                </c:pt>
                <c:pt idx="603">
                  <c:v>2019.1041653581999</c:v>
                </c:pt>
                <c:pt idx="604">
                  <c:v>2032.8957874488101</c:v>
                </c:pt>
                <c:pt idx="605">
                  <c:v>2038.8725357830499</c:v>
                </c:pt>
                <c:pt idx="606">
                  <c:v>2034.06275364261</c:v>
                </c:pt>
                <c:pt idx="607">
                  <c:v>2042.48764738456</c:v>
                </c:pt>
                <c:pt idx="608">
                  <c:v>2045.47444968945</c:v>
                </c:pt>
                <c:pt idx="609">
                  <c:v>2038.8577772429201</c:v>
                </c:pt>
                <c:pt idx="610">
                  <c:v>2048.3198209554198</c:v>
                </c:pt>
                <c:pt idx="611">
                  <c:v>2043.0525981154599</c:v>
                </c:pt>
                <c:pt idx="612">
                  <c:v>2034.8083480730199</c:v>
                </c:pt>
                <c:pt idx="613">
                  <c:v>2037.3343967357901</c:v>
                </c:pt>
                <c:pt idx="614">
                  <c:v>2028.98709032021</c:v>
                </c:pt>
                <c:pt idx="615">
                  <c:v>2024.41000713374</c:v>
                </c:pt>
                <c:pt idx="616">
                  <c:v>2030.8888355091101</c:v>
                </c:pt>
                <c:pt idx="617">
                  <c:v>2017.80137316382</c:v>
                </c:pt>
                <c:pt idx="618">
                  <c:v>2019.3825571734001</c:v>
                </c:pt>
                <c:pt idx="619">
                  <c:v>2019.2400172882201</c:v>
                </c:pt>
                <c:pt idx="620">
                  <c:v>2009.7627512177301</c:v>
                </c:pt>
                <c:pt idx="621">
                  <c:v>2018.0677475309001</c:v>
                </c:pt>
                <c:pt idx="622">
                  <c:v>2017.12402497681</c:v>
                </c:pt>
                <c:pt idx="623">
                  <c:v>2013.7800407438699</c:v>
                </c:pt>
                <c:pt idx="624">
                  <c:v>2028.5308661890001</c:v>
                </c:pt>
                <c:pt idx="625">
                  <c:v>2021.59550105382</c:v>
                </c:pt>
                <c:pt idx="626">
                  <c:v>2014.1989523458799</c:v>
                </c:pt>
                <c:pt idx="627">
                  <c:v>2028.0270413098399</c:v>
                </c:pt>
                <c:pt idx="628">
                  <c:v>2021.7118559851799</c:v>
                </c:pt>
                <c:pt idx="629">
                  <c:v>2019.9590005924199</c:v>
                </c:pt>
                <c:pt idx="630">
                  <c:v>2005.6470659198001</c:v>
                </c:pt>
                <c:pt idx="631">
                  <c:v>1998.96919471146</c:v>
                </c:pt>
                <c:pt idx="632">
                  <c:v>1998.0733954801001</c:v>
                </c:pt>
                <c:pt idx="633">
                  <c:v>2010.60063381586</c:v>
                </c:pt>
                <c:pt idx="634">
                  <c:v>2007.46702452659</c:v>
                </c:pt>
                <c:pt idx="635">
                  <c:v>2013.0854551202799</c:v>
                </c:pt>
                <c:pt idx="636">
                  <c:v>2013.3278013307599</c:v>
                </c:pt>
                <c:pt idx="637">
                  <c:v>2018.92111275305</c:v>
                </c:pt>
                <c:pt idx="638">
                  <c:v>2018.2919506220301</c:v>
                </c:pt>
                <c:pt idx="639">
                  <c:v>2019.2363617958999</c:v>
                </c:pt>
                <c:pt idx="640">
                  <c:v>2010.4399932294</c:v>
                </c:pt>
                <c:pt idx="641">
                  <c:v>2014.79723645647</c:v>
                </c:pt>
                <c:pt idx="642">
                  <c:v>2012.89150109922</c:v>
                </c:pt>
                <c:pt idx="643">
                  <c:v>2013.84029717357</c:v>
                </c:pt>
                <c:pt idx="644">
                  <c:v>2024.59856064987</c:v>
                </c:pt>
                <c:pt idx="645">
                  <c:v>2024.1165315497799</c:v>
                </c:pt>
                <c:pt idx="646">
                  <c:v>2025.3831845708901</c:v>
                </c:pt>
                <c:pt idx="647">
                  <c:v>2033.4921675636001</c:v>
                </c:pt>
                <c:pt idx="648">
                  <c:v>2020.3916884702101</c:v>
                </c:pt>
                <c:pt idx="649">
                  <c:v>2019.3095805964599</c:v>
                </c:pt>
                <c:pt idx="650">
                  <c:v>2019.3435562664299</c:v>
                </c:pt>
                <c:pt idx="651">
                  <c:v>2012.42350379452</c:v>
                </c:pt>
                <c:pt idx="652">
                  <c:v>2009.1030375804501</c:v>
                </c:pt>
                <c:pt idx="653">
                  <c:v>2009.3984030358199</c:v>
                </c:pt>
                <c:pt idx="654">
                  <c:v>2003.2503089455199</c:v>
                </c:pt>
                <c:pt idx="655">
                  <c:v>2002.17548233607</c:v>
                </c:pt>
                <c:pt idx="656">
                  <c:v>2003.2182382152901</c:v>
                </c:pt>
                <c:pt idx="657">
                  <c:v>2001.29879256505</c:v>
                </c:pt>
                <c:pt idx="658">
                  <c:v>2005.4707992985</c:v>
                </c:pt>
                <c:pt idx="659">
                  <c:v>2003.6989507872099</c:v>
                </c:pt>
                <c:pt idx="660">
                  <c:v>1993.59964322222</c:v>
                </c:pt>
                <c:pt idx="661">
                  <c:v>1994.91266074998</c:v>
                </c:pt>
                <c:pt idx="662">
                  <c:v>1996.6585864829799</c:v>
                </c:pt>
                <c:pt idx="663">
                  <c:v>1996.0933841421199</c:v>
                </c:pt>
                <c:pt idx="664">
                  <c:v>1994.52658862979</c:v>
                </c:pt>
                <c:pt idx="665">
                  <c:v>1983.66428233945</c:v>
                </c:pt>
                <c:pt idx="666">
                  <c:v>1987.3597449267399</c:v>
                </c:pt>
                <c:pt idx="667">
                  <c:v>2001.6571577125901</c:v>
                </c:pt>
                <c:pt idx="668">
                  <c:v>1998.0909436423501</c:v>
                </c:pt>
                <c:pt idx="669">
                  <c:v>1989.2658434039499</c:v>
                </c:pt>
                <c:pt idx="670">
                  <c:v>1987.16048412123</c:v>
                </c:pt>
                <c:pt idx="671">
                  <c:v>1988.4827197658501</c:v>
                </c:pt>
                <c:pt idx="672">
                  <c:v>1999.51351272742</c:v>
                </c:pt>
                <c:pt idx="673">
                  <c:v>1999.3766081240799</c:v>
                </c:pt>
                <c:pt idx="674">
                  <c:v>1991.66742772064</c:v>
                </c:pt>
                <c:pt idx="675">
                  <c:v>1994.43802765379</c:v>
                </c:pt>
                <c:pt idx="676">
                  <c:v>2000.70906673988</c:v>
                </c:pt>
                <c:pt idx="677">
                  <c:v>1993.2759715602199</c:v>
                </c:pt>
                <c:pt idx="678">
                  <c:v>1996.6467658230199</c:v>
                </c:pt>
                <c:pt idx="679">
                  <c:v>1992.2755125714</c:v>
                </c:pt>
                <c:pt idx="680">
                  <c:v>1990.69066713094</c:v>
                </c:pt>
                <c:pt idx="681">
                  <c:v>1991.5832200981199</c:v>
                </c:pt>
                <c:pt idx="682">
                  <c:v>1987.8103277036601</c:v>
                </c:pt>
                <c:pt idx="683">
                  <c:v>1994.95720356687</c:v>
                </c:pt>
                <c:pt idx="684">
                  <c:v>2002.17088737823</c:v>
                </c:pt>
                <c:pt idx="685">
                  <c:v>1996.0387660203801</c:v>
                </c:pt>
                <c:pt idx="686">
                  <c:v>1991.5677497034701</c:v>
                </c:pt>
                <c:pt idx="687">
                  <c:v>1991.0929145830601</c:v>
                </c:pt>
                <c:pt idx="688">
                  <c:v>1986.0443783475801</c:v>
                </c:pt>
                <c:pt idx="689">
                  <c:v>1985.13639962771</c:v>
                </c:pt>
                <c:pt idx="690">
                  <c:v>1982.3256962386699</c:v>
                </c:pt>
                <c:pt idx="691">
                  <c:v>1978.2570608662199</c:v>
                </c:pt>
                <c:pt idx="692">
                  <c:v>1980.4408285807399</c:v>
                </c:pt>
                <c:pt idx="693">
                  <c:v>1981.6997038255499</c:v>
                </c:pt>
                <c:pt idx="694">
                  <c:v>1974.994673293</c:v>
                </c:pt>
                <c:pt idx="695">
                  <c:v>1983.04518868372</c:v>
                </c:pt>
                <c:pt idx="696">
                  <c:v>1987.1866520782501</c:v>
                </c:pt>
                <c:pt idx="697">
                  <c:v>1984.7478125418199</c:v>
                </c:pt>
                <c:pt idx="698">
                  <c:v>1986.68675710508</c:v>
                </c:pt>
                <c:pt idx="699">
                  <c:v>1981.0343348659901</c:v>
                </c:pt>
                <c:pt idx="700">
                  <c:v>1982.58819335669</c:v>
                </c:pt>
                <c:pt idx="701">
                  <c:v>1995.6818469796401</c:v>
                </c:pt>
                <c:pt idx="702">
                  <c:v>1987.70384853724</c:v>
                </c:pt>
                <c:pt idx="703">
                  <c:v>1986.29649779703</c:v>
                </c:pt>
                <c:pt idx="704">
                  <c:v>1990.8697343224301</c:v>
                </c:pt>
                <c:pt idx="705">
                  <c:v>1988.5933355039999</c:v>
                </c:pt>
                <c:pt idx="706">
                  <c:v>1994.8589468886801</c:v>
                </c:pt>
                <c:pt idx="707">
                  <c:v>2000.0660274960201</c:v>
                </c:pt>
                <c:pt idx="708">
                  <c:v>1990.85588468777</c:v>
                </c:pt>
                <c:pt idx="709">
                  <c:v>1994.9870166022699</c:v>
                </c:pt>
                <c:pt idx="710">
                  <c:v>1992.10058470684</c:v>
                </c:pt>
                <c:pt idx="711">
                  <c:v>1978.63001217275</c:v>
                </c:pt>
                <c:pt idx="712">
                  <c:v>1982.39975919377</c:v>
                </c:pt>
                <c:pt idx="713">
                  <c:v>1983.4362932685201</c:v>
                </c:pt>
                <c:pt idx="714">
                  <c:v>1974.0328621697499</c:v>
                </c:pt>
                <c:pt idx="715">
                  <c:v>1975.0659332841101</c:v>
                </c:pt>
                <c:pt idx="716">
                  <c:v>1974.10260703785</c:v>
                </c:pt>
                <c:pt idx="717">
                  <c:v>1975.7112098668099</c:v>
                </c:pt>
                <c:pt idx="718">
                  <c:v>1987.79710859323</c:v>
                </c:pt>
                <c:pt idx="719">
                  <c:v>1983.2216340114201</c:v>
                </c:pt>
                <c:pt idx="720">
                  <c:v>1984.07975339275</c:v>
                </c:pt>
                <c:pt idx="721">
                  <c:v>1990.3946736829701</c:v>
                </c:pt>
                <c:pt idx="722">
                  <c:v>1989.70463595466</c:v>
                </c:pt>
                <c:pt idx="723">
                  <c:v>1995.17043817642</c:v>
                </c:pt>
                <c:pt idx="724">
                  <c:v>2002.2011807373401</c:v>
                </c:pt>
                <c:pt idx="725">
                  <c:v>2001.51777298552</c:v>
                </c:pt>
                <c:pt idx="726">
                  <c:v>2009.9468840259401</c:v>
                </c:pt>
                <c:pt idx="727">
                  <c:v>2012.4130155039099</c:v>
                </c:pt>
                <c:pt idx="728">
                  <c:v>2008.56259632566</c:v>
                </c:pt>
                <c:pt idx="729">
                  <c:v>2014.9478794189099</c:v>
                </c:pt>
                <c:pt idx="730">
                  <c:v>2018.3593079464599</c:v>
                </c:pt>
                <c:pt idx="731">
                  <c:v>2012.58512019661</c:v>
                </c:pt>
                <c:pt idx="732">
                  <c:v>2016.33239621708</c:v>
                </c:pt>
                <c:pt idx="733">
                  <c:v>2009.80076942602</c:v>
                </c:pt>
                <c:pt idx="734">
                  <c:v>2007.27452242087</c:v>
                </c:pt>
                <c:pt idx="735">
                  <c:v>2016.9135533542999</c:v>
                </c:pt>
                <c:pt idx="736">
                  <c:v>2013.6899148729799</c:v>
                </c:pt>
                <c:pt idx="737">
                  <c:v>2012.8604786261201</c:v>
                </c:pt>
                <c:pt idx="738">
                  <c:v>2018.2191443601801</c:v>
                </c:pt>
                <c:pt idx="739">
                  <c:v>2012.9479274646801</c:v>
                </c:pt>
                <c:pt idx="740">
                  <c:v>2020.16243336343</c:v>
                </c:pt>
                <c:pt idx="741">
                  <c:v>2028.23419542025</c:v>
                </c:pt>
                <c:pt idx="742">
                  <c:v>2020.96737776276</c:v>
                </c:pt>
                <c:pt idx="743">
                  <c:v>2023.9083371052</c:v>
                </c:pt>
                <c:pt idx="744">
                  <c:v>2020.1883873250999</c:v>
                </c:pt>
                <c:pt idx="745">
                  <c:v>2017.4346588466899</c:v>
                </c:pt>
                <c:pt idx="746">
                  <c:v>2025.7813364885101</c:v>
                </c:pt>
                <c:pt idx="747">
                  <c:v>2029.7245317973</c:v>
                </c:pt>
                <c:pt idx="748">
                  <c:v>2027.72423218417</c:v>
                </c:pt>
                <c:pt idx="749">
                  <c:v>2032.35241988955</c:v>
                </c:pt>
                <c:pt idx="750">
                  <c:v>2029.0539983184699</c:v>
                </c:pt>
                <c:pt idx="751">
                  <c:v>2029.9952691097501</c:v>
                </c:pt>
                <c:pt idx="752">
                  <c:v>2038.3534095509999</c:v>
                </c:pt>
                <c:pt idx="753">
                  <c:v>2034.9818621980201</c:v>
                </c:pt>
                <c:pt idx="754">
                  <c:v>2032.06880156648</c:v>
                </c:pt>
                <c:pt idx="755">
                  <c:v>2026.8441280095201</c:v>
                </c:pt>
                <c:pt idx="756">
                  <c:v>2023.65342162962</c:v>
                </c:pt>
                <c:pt idx="757">
                  <c:v>2030.7414293633699</c:v>
                </c:pt>
                <c:pt idx="758">
                  <c:v>2035.26999026976</c:v>
                </c:pt>
                <c:pt idx="759">
                  <c:v>2027.43060481168</c:v>
                </c:pt>
                <c:pt idx="760">
                  <c:v>2028.82011573348</c:v>
                </c:pt>
                <c:pt idx="761">
                  <c:v>2026.63239622938</c:v>
                </c:pt>
                <c:pt idx="762">
                  <c:v>2022.9620780161999</c:v>
                </c:pt>
                <c:pt idx="763">
                  <c:v>2031.066383051</c:v>
                </c:pt>
                <c:pt idx="764">
                  <c:v>2032.5650572935001</c:v>
                </c:pt>
                <c:pt idx="765">
                  <c:v>2029.9637895144499</c:v>
                </c:pt>
                <c:pt idx="766">
                  <c:v>2030.5982640883899</c:v>
                </c:pt>
                <c:pt idx="767">
                  <c:v>2023.3570431293299</c:v>
                </c:pt>
                <c:pt idx="768">
                  <c:v>2021.8254692722701</c:v>
                </c:pt>
                <c:pt idx="769">
                  <c:v>2033.28654451023</c:v>
                </c:pt>
                <c:pt idx="770">
                  <c:v>2028.49959727909</c:v>
                </c:pt>
                <c:pt idx="771">
                  <c:v>2023.3696231025499</c:v>
                </c:pt>
                <c:pt idx="772">
                  <c:v>2020.4242812171699</c:v>
                </c:pt>
                <c:pt idx="773">
                  <c:v>2015.88717243375</c:v>
                </c:pt>
                <c:pt idx="774">
                  <c:v>2023.3524819814099</c:v>
                </c:pt>
                <c:pt idx="775">
                  <c:v>2030.0597438884899</c:v>
                </c:pt>
                <c:pt idx="776">
                  <c:v>2022.4090713717301</c:v>
                </c:pt>
                <c:pt idx="777">
                  <c:v>2024.17166358999</c:v>
                </c:pt>
                <c:pt idx="778">
                  <c:v>2024.5465672943301</c:v>
                </c:pt>
                <c:pt idx="779">
                  <c:v>2022.6353671818099</c:v>
                </c:pt>
                <c:pt idx="780">
                  <c:v>2032.8907129167901</c:v>
                </c:pt>
                <c:pt idx="781">
                  <c:v>2030.2890119943499</c:v>
                </c:pt>
                <c:pt idx="782">
                  <c:v>2024.7667381465201</c:v>
                </c:pt>
                <c:pt idx="783">
                  <c:v>2026.2273654819101</c:v>
                </c:pt>
                <c:pt idx="784">
                  <c:v>2018.48961150178</c:v>
                </c:pt>
                <c:pt idx="785">
                  <c:v>2016.91651465776</c:v>
                </c:pt>
                <c:pt idx="786">
                  <c:v>2028.38966179047</c:v>
                </c:pt>
                <c:pt idx="787">
                  <c:v>2024.54042706216</c:v>
                </c:pt>
                <c:pt idx="788">
                  <c:v>2023.92264525726</c:v>
                </c:pt>
                <c:pt idx="789">
                  <c:v>2020.9947719531699</c:v>
                </c:pt>
                <c:pt idx="790">
                  <c:v>2016.6527273179599</c:v>
                </c:pt>
                <c:pt idx="791">
                  <c:v>2018.7736832128901</c:v>
                </c:pt>
                <c:pt idx="792">
                  <c:v>2027.11114896765</c:v>
                </c:pt>
                <c:pt idx="793">
                  <c:v>2020.3423510282701</c:v>
                </c:pt>
                <c:pt idx="794">
                  <c:v>2023.2252422547199</c:v>
                </c:pt>
                <c:pt idx="795">
                  <c:v>2019.81400400866</c:v>
                </c:pt>
                <c:pt idx="796">
                  <c:v>2019.3411154355899</c:v>
                </c:pt>
                <c:pt idx="797">
                  <c:v>2031.5807577309399</c:v>
                </c:pt>
                <c:pt idx="798">
                  <c:v>2036.45705024831</c:v>
                </c:pt>
                <c:pt idx="799">
                  <c:v>2032.0927101739001</c:v>
                </c:pt>
                <c:pt idx="800">
                  <c:v>2030.80123400144</c:v>
                </c:pt>
                <c:pt idx="801">
                  <c:v>2024.24736661312</c:v>
                </c:pt>
                <c:pt idx="802">
                  <c:v>2025.6271650845499</c:v>
                </c:pt>
                <c:pt idx="803">
                  <c:v>2036.6659592001199</c:v>
                </c:pt>
                <c:pt idx="804">
                  <c:v>2028.15253578382</c:v>
                </c:pt>
                <c:pt idx="805">
                  <c:v>2028.6065990413599</c:v>
                </c:pt>
                <c:pt idx="806">
                  <c:v>2023.45491593624</c:v>
                </c:pt>
                <c:pt idx="807">
                  <c:v>2020.6904158734301</c:v>
                </c:pt>
                <c:pt idx="808">
                  <c:v>2025.4441720679999</c:v>
                </c:pt>
                <c:pt idx="809">
                  <c:v>2031.3124848216301</c:v>
                </c:pt>
                <c:pt idx="810">
                  <c:v>2020.7099968223899</c:v>
                </c:pt>
                <c:pt idx="811">
                  <c:v>2021.6006595298099</c:v>
                </c:pt>
                <c:pt idx="812">
                  <c:v>2021.1416511842799</c:v>
                </c:pt>
                <c:pt idx="813">
                  <c:v>2019.0131352889</c:v>
                </c:pt>
                <c:pt idx="814">
                  <c:v>2027.38086102899</c:v>
                </c:pt>
                <c:pt idx="815">
                  <c:v>2030.6536829782799</c:v>
                </c:pt>
                <c:pt idx="816">
                  <c:v>2027.21996503287</c:v>
                </c:pt>
                <c:pt idx="817">
                  <c:v>2039.0469084659501</c:v>
                </c:pt>
                <c:pt idx="818">
                  <c:v>2033.75603076634</c:v>
                </c:pt>
                <c:pt idx="819">
                  <c:v>2026.6609892608701</c:v>
                </c:pt>
                <c:pt idx="820">
                  <c:v>2036.5777206130999</c:v>
                </c:pt>
                <c:pt idx="821">
                  <c:v>2033.5229843974901</c:v>
                </c:pt>
                <c:pt idx="822">
                  <c:v>2027.1328088777</c:v>
                </c:pt>
                <c:pt idx="823">
                  <c:v>2024.09053879365</c:v>
                </c:pt>
                <c:pt idx="824">
                  <c:v>2012.43301949277</c:v>
                </c:pt>
                <c:pt idx="825">
                  <c:v>2018.96436214238</c:v>
                </c:pt>
                <c:pt idx="826">
                  <c:v>2024.32732215279</c:v>
                </c:pt>
                <c:pt idx="827">
                  <c:v>2018.0357639865399</c:v>
                </c:pt>
                <c:pt idx="828">
                  <c:v>2012.97181204667</c:v>
                </c:pt>
                <c:pt idx="829">
                  <c:v>2015.9360256334</c:v>
                </c:pt>
                <c:pt idx="830">
                  <c:v>2016.1497092552499</c:v>
                </c:pt>
                <c:pt idx="831">
                  <c:v>2021.86756526606</c:v>
                </c:pt>
                <c:pt idx="832">
                  <c:v>2013.76812162684</c:v>
                </c:pt>
                <c:pt idx="833">
                  <c:v>2007.50471818602</c:v>
                </c:pt>
                <c:pt idx="834">
                  <c:v>2015.18296836119</c:v>
                </c:pt>
                <c:pt idx="835">
                  <c:v>2013.9169500139501</c:v>
                </c:pt>
                <c:pt idx="836">
                  <c:v>2009.37112653696</c:v>
                </c:pt>
                <c:pt idx="837">
                  <c:v>2017.1799313700201</c:v>
                </c:pt>
                <c:pt idx="838">
                  <c:v>2007.11227049892</c:v>
                </c:pt>
                <c:pt idx="839">
                  <c:v>2009.5290238922801</c:v>
                </c:pt>
                <c:pt idx="840">
                  <c:v>2006.11412717554</c:v>
                </c:pt>
                <c:pt idx="841">
                  <c:v>1985.88631691009</c:v>
                </c:pt>
                <c:pt idx="842">
                  <c:v>1983.48231125759</c:v>
                </c:pt>
                <c:pt idx="843">
                  <c:v>1983.62297088741</c:v>
                </c:pt>
                <c:pt idx="844">
                  <c:v>1975.2838486365999</c:v>
                </c:pt>
                <c:pt idx="845">
                  <c:v>1976.30870495008</c:v>
                </c:pt>
                <c:pt idx="846">
                  <c:v>1974.6831798135099</c:v>
                </c:pt>
                <c:pt idx="847">
                  <c:v>1972.2988239209801</c:v>
                </c:pt>
                <c:pt idx="848">
                  <c:v>1983.7733512471</c:v>
                </c:pt>
                <c:pt idx="849">
                  <c:v>1985.29351909926</c:v>
                </c:pt>
                <c:pt idx="850">
                  <c:v>1982.7764516254399</c:v>
                </c:pt>
                <c:pt idx="851">
                  <c:v>1980.8184547849801</c:v>
                </c:pt>
                <c:pt idx="852">
                  <c:v>1978.94983227136</c:v>
                </c:pt>
                <c:pt idx="853">
                  <c:v>1973.9352236191401</c:v>
                </c:pt>
                <c:pt idx="854">
                  <c:v>1981.7059354391399</c:v>
                </c:pt>
                <c:pt idx="855">
                  <c:v>1976.26040002083</c:v>
                </c:pt>
                <c:pt idx="856">
                  <c:v>1976.07143879722</c:v>
                </c:pt>
                <c:pt idx="857">
                  <c:v>1975.7737213313301</c:v>
                </c:pt>
                <c:pt idx="858">
                  <c:v>1968.50807404385</c:v>
                </c:pt>
                <c:pt idx="859">
                  <c:v>1970.4056269904199</c:v>
                </c:pt>
                <c:pt idx="860">
                  <c:v>1980.0063125060001</c:v>
                </c:pt>
                <c:pt idx="861">
                  <c:v>1973.2218865043701</c:v>
                </c:pt>
                <c:pt idx="862">
                  <c:v>1973.0157622709501</c:v>
                </c:pt>
                <c:pt idx="863">
                  <c:v>1971.8041509812099</c:v>
                </c:pt>
                <c:pt idx="864">
                  <c:v>1969.0290440229801</c:v>
                </c:pt>
                <c:pt idx="865">
                  <c:v>1977.0174422581899</c:v>
                </c:pt>
                <c:pt idx="866">
                  <c:v>1980.75162149371</c:v>
                </c:pt>
                <c:pt idx="867">
                  <c:v>1974.09294622774</c:v>
                </c:pt>
                <c:pt idx="868">
                  <c:v>1977.8072698259</c:v>
                </c:pt>
                <c:pt idx="869">
                  <c:v>1978.46783536098</c:v>
                </c:pt>
                <c:pt idx="870">
                  <c:v>1978.6229562101901</c:v>
                </c:pt>
                <c:pt idx="871">
                  <c:v>1987.7248683816199</c:v>
                </c:pt>
                <c:pt idx="872">
                  <c:v>1986.50983446242</c:v>
                </c:pt>
                <c:pt idx="873">
                  <c:v>1985.69386822717</c:v>
                </c:pt>
                <c:pt idx="874">
                  <c:v>1991.5298250358801</c:v>
                </c:pt>
                <c:pt idx="875">
                  <c:v>1994.5202104520899</c:v>
                </c:pt>
                <c:pt idx="876">
                  <c:v>1995.51366926476</c:v>
                </c:pt>
                <c:pt idx="877">
                  <c:v>2002.87345390876</c:v>
                </c:pt>
                <c:pt idx="878">
                  <c:v>1997.9484639540001</c:v>
                </c:pt>
                <c:pt idx="879">
                  <c:v>1998.7647108219901</c:v>
                </c:pt>
                <c:pt idx="880">
                  <c:v>1997.1020805666401</c:v>
                </c:pt>
                <c:pt idx="881">
                  <c:v>1989.26665553833</c:v>
                </c:pt>
                <c:pt idx="882">
                  <c:v>1988.68091786336</c:v>
                </c:pt>
                <c:pt idx="883">
                  <c:v>1990.59982864725</c:v>
                </c:pt>
                <c:pt idx="884">
                  <c:v>1984.5198302425299</c:v>
                </c:pt>
                <c:pt idx="885">
                  <c:v>1987.82705405364</c:v>
                </c:pt>
                <c:pt idx="886">
                  <c:v>1988.3238278710101</c:v>
                </c:pt>
                <c:pt idx="887">
                  <c:v>1989.07741631414</c:v>
                </c:pt>
                <c:pt idx="888">
                  <c:v>1997.17170256035</c:v>
                </c:pt>
                <c:pt idx="889">
                  <c:v>2000.1387455654001</c:v>
                </c:pt>
                <c:pt idx="890">
                  <c:v>2003.10235145769</c:v>
                </c:pt>
                <c:pt idx="891">
                  <c:v>2003.47283662467</c:v>
                </c:pt>
                <c:pt idx="892">
                  <c:v>1999.5169891451401</c:v>
                </c:pt>
                <c:pt idx="893">
                  <c:v>2001.6861216154</c:v>
                </c:pt>
                <c:pt idx="894">
                  <c:v>2011.44985740832</c:v>
                </c:pt>
                <c:pt idx="895">
                  <c:v>2010.9362076940499</c:v>
                </c:pt>
                <c:pt idx="896">
                  <c:v>2011.8405111068801</c:v>
                </c:pt>
                <c:pt idx="897">
                  <c:v>2010.28364040919</c:v>
                </c:pt>
                <c:pt idx="898">
                  <c:v>2008.2643539573701</c:v>
                </c:pt>
                <c:pt idx="899">
                  <c:v>2012.0826155018799</c:v>
                </c:pt>
                <c:pt idx="900">
                  <c:v>2019.5233306775001</c:v>
                </c:pt>
                <c:pt idx="901">
                  <c:v>2009.9895381516701</c:v>
                </c:pt>
                <c:pt idx="902">
                  <c:v>2010.5568177775399</c:v>
                </c:pt>
                <c:pt idx="903">
                  <c:v>2007.47644922565</c:v>
                </c:pt>
                <c:pt idx="904">
                  <c:v>2005.30490887935</c:v>
                </c:pt>
                <c:pt idx="905">
                  <c:v>2013.8084145821199</c:v>
                </c:pt>
                <c:pt idx="906">
                  <c:v>2010.8338761807499</c:v>
                </c:pt>
                <c:pt idx="907">
                  <c:v>2002.6256387685501</c:v>
                </c:pt>
                <c:pt idx="908">
                  <c:v>2009.82342154657</c:v>
                </c:pt>
                <c:pt idx="909">
                  <c:v>2000.36139275612</c:v>
                </c:pt>
                <c:pt idx="910">
                  <c:v>2000.29731211489</c:v>
                </c:pt>
                <c:pt idx="911">
                  <c:v>2005.80203956079</c:v>
                </c:pt>
                <c:pt idx="912">
                  <c:v>1994.9897544929499</c:v>
                </c:pt>
                <c:pt idx="913">
                  <c:v>1987.90211971549</c:v>
                </c:pt>
                <c:pt idx="914">
                  <c:v>1987.0188358233299</c:v>
                </c:pt>
                <c:pt idx="915">
                  <c:v>1974.6578164329001</c:v>
                </c:pt>
                <c:pt idx="916">
                  <c:v>1987.75966930971</c:v>
                </c:pt>
                <c:pt idx="917">
                  <c:v>1988.30953202622</c:v>
                </c:pt>
                <c:pt idx="918">
                  <c:v>1978.64555767514</c:v>
                </c:pt>
                <c:pt idx="919">
                  <c:v>1982.22725597413</c:v>
                </c:pt>
                <c:pt idx="920">
                  <c:v>1979.86984353298</c:v>
                </c:pt>
                <c:pt idx="921">
                  <c:v>1977.16340212574</c:v>
                </c:pt>
                <c:pt idx="922">
                  <c:v>1985.23345442861</c:v>
                </c:pt>
                <c:pt idx="923">
                  <c:v>1975.94815099266</c:v>
                </c:pt>
                <c:pt idx="924">
                  <c:v>1972.6098064714299</c:v>
                </c:pt>
                <c:pt idx="925">
                  <c:v>1980.1749452178401</c:v>
                </c:pt>
                <c:pt idx="926">
                  <c:v>1977.7411450306299</c:v>
                </c:pt>
                <c:pt idx="927">
                  <c:v>1983.72566352132</c:v>
                </c:pt>
                <c:pt idx="928">
                  <c:v>1988.30450384866</c:v>
                </c:pt>
                <c:pt idx="929">
                  <c:v>1982.8469371690401</c:v>
                </c:pt>
                <c:pt idx="930">
                  <c:v>1987.92004117592</c:v>
                </c:pt>
                <c:pt idx="931">
                  <c:v>1991.7189454433701</c:v>
                </c:pt>
                <c:pt idx="932">
                  <c:v>1985.4871881476599</c:v>
                </c:pt>
                <c:pt idx="933">
                  <c:v>1992.3809739626499</c:v>
                </c:pt>
                <c:pt idx="934">
                  <c:v>1996.8434374491801</c:v>
                </c:pt>
                <c:pt idx="935">
                  <c:v>1998.3984610258799</c:v>
                </c:pt>
                <c:pt idx="936">
                  <c:v>1999.62497836332</c:v>
                </c:pt>
                <c:pt idx="937">
                  <c:v>1995.71721486568</c:v>
                </c:pt>
                <c:pt idx="938">
                  <c:v>1990.71006086235</c:v>
                </c:pt>
                <c:pt idx="939">
                  <c:v>1997.5592082811299</c:v>
                </c:pt>
                <c:pt idx="940">
                  <c:v>1991.33233018326</c:v>
                </c:pt>
                <c:pt idx="941">
                  <c:v>1987.83042856418</c:v>
                </c:pt>
                <c:pt idx="942">
                  <c:v>1981.88130448178</c:v>
                </c:pt>
                <c:pt idx="943">
                  <c:v>1984.8372569542501</c:v>
                </c:pt>
                <c:pt idx="944">
                  <c:v>1986.52468738424</c:v>
                </c:pt>
                <c:pt idx="945">
                  <c:v>1996.26100257902</c:v>
                </c:pt>
                <c:pt idx="946">
                  <c:v>1988.0857093133</c:v>
                </c:pt>
                <c:pt idx="947">
                  <c:v>1994.81489011792</c:v>
                </c:pt>
                <c:pt idx="948">
                  <c:v>2000.0669927866199</c:v>
                </c:pt>
                <c:pt idx="949">
                  <c:v>1996.4901843498201</c:v>
                </c:pt>
                <c:pt idx="950">
                  <c:v>2000.0460583085601</c:v>
                </c:pt>
                <c:pt idx="951">
                  <c:v>2002.53992389012</c:v>
                </c:pt>
                <c:pt idx="952">
                  <c:v>1996.6074314730199</c:v>
                </c:pt>
                <c:pt idx="953">
                  <c:v>2007.3559227533699</c:v>
                </c:pt>
                <c:pt idx="954">
                  <c:v>2005.5316994560401</c:v>
                </c:pt>
                <c:pt idx="955">
                  <c:v>2002.9171823479701</c:v>
                </c:pt>
                <c:pt idx="956">
                  <c:v>2015.36374374765</c:v>
                </c:pt>
                <c:pt idx="957">
                  <c:v>2016.0445679392701</c:v>
                </c:pt>
                <c:pt idx="958">
                  <c:v>2015.38861324804</c:v>
                </c:pt>
                <c:pt idx="959">
                  <c:v>2017.2523789485899</c:v>
                </c:pt>
                <c:pt idx="960">
                  <c:v>2009.02718031615</c:v>
                </c:pt>
                <c:pt idx="961">
                  <c:v>2012.3070667710799</c:v>
                </c:pt>
                <c:pt idx="962">
                  <c:v>2013.2840216367299</c:v>
                </c:pt>
                <c:pt idx="963">
                  <c:v>2009.0158662628601</c:v>
                </c:pt>
                <c:pt idx="964">
                  <c:v>2005.68502457719</c:v>
                </c:pt>
                <c:pt idx="965">
                  <c:v>2004.4471722829601</c:v>
                </c:pt>
                <c:pt idx="966">
                  <c:v>2001.45599141859</c:v>
                </c:pt>
                <c:pt idx="967">
                  <c:v>2012.5059129926999</c:v>
                </c:pt>
                <c:pt idx="968">
                  <c:v>2010.4772461923901</c:v>
                </c:pt>
                <c:pt idx="969">
                  <c:v>2006.85846948976</c:v>
                </c:pt>
                <c:pt idx="970">
                  <c:v>2006.84239514163</c:v>
                </c:pt>
                <c:pt idx="971">
                  <c:v>2004.29063899074</c:v>
                </c:pt>
                <c:pt idx="972">
                  <c:v>2008.1714981549201</c:v>
                </c:pt>
                <c:pt idx="973">
                  <c:v>2015.1626981574</c:v>
                </c:pt>
                <c:pt idx="974">
                  <c:v>2005.99028772982</c:v>
                </c:pt>
                <c:pt idx="975">
                  <c:v>2004.79356553502</c:v>
                </c:pt>
                <c:pt idx="976">
                  <c:v>2008.6244944715199</c:v>
                </c:pt>
                <c:pt idx="977">
                  <c:v>2002.6393039398099</c:v>
                </c:pt>
                <c:pt idx="978">
                  <c:v>2005.19567672521</c:v>
                </c:pt>
                <c:pt idx="979">
                  <c:v>2006.1845013816101</c:v>
                </c:pt>
                <c:pt idx="980">
                  <c:v>1998.3059313086701</c:v>
                </c:pt>
                <c:pt idx="981">
                  <c:v>2004.5091264247601</c:v>
                </c:pt>
                <c:pt idx="982">
                  <c:v>1999.6152748587299</c:v>
                </c:pt>
                <c:pt idx="983">
                  <c:v>1997.3037319734001</c:v>
                </c:pt>
                <c:pt idx="984">
                  <c:v>2004.9106593557201</c:v>
                </c:pt>
                <c:pt idx="985">
                  <c:v>2007.52336495193</c:v>
                </c:pt>
                <c:pt idx="986">
                  <c:v>2006.7100837564201</c:v>
                </c:pt>
                <c:pt idx="987">
                  <c:v>2014.24557510005</c:v>
                </c:pt>
                <c:pt idx="988">
                  <c:v>2009.23218685708</c:v>
                </c:pt>
                <c:pt idx="989">
                  <c:v>2010.50452804017</c:v>
                </c:pt>
                <c:pt idx="990">
                  <c:v>2017.5468391484101</c:v>
                </c:pt>
                <c:pt idx="991">
                  <c:v>2015.6118352998701</c:v>
                </c:pt>
                <c:pt idx="992">
                  <c:v>2008.4809561370701</c:v>
                </c:pt>
                <c:pt idx="993">
                  <c:v>2005.4718557737101</c:v>
                </c:pt>
                <c:pt idx="994">
                  <c:v>1997.75206218676</c:v>
                </c:pt>
                <c:pt idx="995">
                  <c:v>2000.9464316976</c:v>
                </c:pt>
                <c:pt idx="996">
                  <c:v>2003.5230173391701</c:v>
                </c:pt>
                <c:pt idx="997">
                  <c:v>1998.26162055333</c:v>
                </c:pt>
                <c:pt idx="998">
                  <c:v>1996.8441895405899</c:v>
                </c:pt>
                <c:pt idx="999">
                  <c:v>2001.3810841090899</c:v>
                </c:pt>
                <c:pt idx="1000">
                  <c:v>1997.9856066575001</c:v>
                </c:pt>
                <c:pt idx="1001">
                  <c:v>2006.2435325323199</c:v>
                </c:pt>
                <c:pt idx="1002">
                  <c:v>2009.83599518444</c:v>
                </c:pt>
                <c:pt idx="1003">
                  <c:v>2011.28716419291</c:v>
                </c:pt>
                <c:pt idx="1004">
                  <c:v>2012.57965375718</c:v>
                </c:pt>
                <c:pt idx="1005">
                  <c:v>2013.82459991525</c:v>
                </c:pt>
                <c:pt idx="1006">
                  <c:v>2014.0704269160101</c:v>
                </c:pt>
                <c:pt idx="1007">
                  <c:v>2023.19544762032</c:v>
                </c:pt>
                <c:pt idx="1008">
                  <c:v>2023.29562393223</c:v>
                </c:pt>
                <c:pt idx="1009">
                  <c:v>2020.5213991155899</c:v>
                </c:pt>
                <c:pt idx="1010">
                  <c:v>2023.0212997338599</c:v>
                </c:pt>
                <c:pt idx="1011">
                  <c:v>2016.8728667827299</c:v>
                </c:pt>
                <c:pt idx="1012">
                  <c:v>2020.53812472965</c:v>
                </c:pt>
                <c:pt idx="1013">
                  <c:v>2025.2362063778501</c:v>
                </c:pt>
                <c:pt idx="1014">
                  <c:v>2021.7718456734499</c:v>
                </c:pt>
                <c:pt idx="1015">
                  <c:v>2011.9444989142401</c:v>
                </c:pt>
                <c:pt idx="1016">
                  <c:v>2020.5249888415799</c:v>
                </c:pt>
                <c:pt idx="1017">
                  <c:v>2013.44354054685</c:v>
                </c:pt>
                <c:pt idx="1018">
                  <c:v>2023.6112227996</c:v>
                </c:pt>
                <c:pt idx="1019">
                  <c:v>2028.1241820166199</c:v>
                </c:pt>
                <c:pt idx="1020">
                  <c:v>2019.65582915394</c:v>
                </c:pt>
                <c:pt idx="1021">
                  <c:v>2017.3809403917701</c:v>
                </c:pt>
                <c:pt idx="1022">
                  <c:v>2021.04172573857</c:v>
                </c:pt>
                <c:pt idx="1023">
                  <c:v>2008.5328505592399</c:v>
                </c:pt>
                <c:pt idx="1024">
                  <c:v>2016.4250525253301</c:v>
                </c:pt>
                <c:pt idx="1025">
                  <c:v>2011.07613956828</c:v>
                </c:pt>
                <c:pt idx="1026">
                  <c:v>2005.1704285846299</c:v>
                </c:pt>
                <c:pt idx="1027">
                  <c:v>2011.2616078885301</c:v>
                </c:pt>
                <c:pt idx="1028">
                  <c:v>2006.59423692981</c:v>
                </c:pt>
                <c:pt idx="1029">
                  <c:v>2006.9030061052299</c:v>
                </c:pt>
                <c:pt idx="1030">
                  <c:v>2009.93316186322</c:v>
                </c:pt>
                <c:pt idx="1031">
                  <c:v>2006.28169279086</c:v>
                </c:pt>
                <c:pt idx="1032">
                  <c:v>2007.9012219009101</c:v>
                </c:pt>
                <c:pt idx="1033">
                  <c:v>2005.8047886074301</c:v>
                </c:pt>
                <c:pt idx="1034">
                  <c:v>2006.0513440603499</c:v>
                </c:pt>
                <c:pt idx="1035">
                  <c:v>2014.6069702607001</c:v>
                </c:pt>
                <c:pt idx="1036">
                  <c:v>2022.5982222554601</c:v>
                </c:pt>
                <c:pt idx="1037">
                  <c:v>2013.1879420871301</c:v>
                </c:pt>
                <c:pt idx="1038">
                  <c:v>2012.4466747679301</c:v>
                </c:pt>
                <c:pt idx="1039">
                  <c:v>2006.2320688668699</c:v>
                </c:pt>
                <c:pt idx="1040">
                  <c:v>2006.4018575914499</c:v>
                </c:pt>
                <c:pt idx="1041">
                  <c:v>2008.4204498321301</c:v>
                </c:pt>
                <c:pt idx="1042">
                  <c:v>2003.11754273579</c:v>
                </c:pt>
                <c:pt idx="1043">
                  <c:v>1997.2056883759501</c:v>
                </c:pt>
                <c:pt idx="1044">
                  <c:v>2008.1419717220799</c:v>
                </c:pt>
                <c:pt idx="1045">
                  <c:v>2005.5030317094399</c:v>
                </c:pt>
                <c:pt idx="1046">
                  <c:v>2013.49614106131</c:v>
                </c:pt>
                <c:pt idx="1047">
                  <c:v>2017.77460330241</c:v>
                </c:pt>
                <c:pt idx="1048">
                  <c:v>2009.6672169277799</c:v>
                </c:pt>
                <c:pt idx="1049">
                  <c:v>2009.57522842192</c:v>
                </c:pt>
                <c:pt idx="1050">
                  <c:v>2009.0196050428799</c:v>
                </c:pt>
                <c:pt idx="1051">
                  <c:v>2001.6993485242101</c:v>
                </c:pt>
                <c:pt idx="1052">
                  <c:v>2008.6584216389799</c:v>
                </c:pt>
                <c:pt idx="1053">
                  <c:v>2012.56389687253</c:v>
                </c:pt>
                <c:pt idx="1054">
                  <c:v>1998.6840786795301</c:v>
                </c:pt>
                <c:pt idx="1055">
                  <c:v>2004.4546680435101</c:v>
                </c:pt>
                <c:pt idx="1056">
                  <c:v>1999.9122246352899</c:v>
                </c:pt>
                <c:pt idx="1057">
                  <c:v>1995.0887623707599</c:v>
                </c:pt>
                <c:pt idx="1058">
                  <c:v>2001.7445034976699</c:v>
                </c:pt>
                <c:pt idx="1059">
                  <c:v>1993.7096540499001</c:v>
                </c:pt>
                <c:pt idx="1060">
                  <c:v>1984.3131085973</c:v>
                </c:pt>
                <c:pt idx="1061">
                  <c:v>1991.9644212113999</c:v>
                </c:pt>
                <c:pt idx="1062">
                  <c:v>1984.2289402629201</c:v>
                </c:pt>
                <c:pt idx="1063">
                  <c:v>1987.84622629364</c:v>
                </c:pt>
                <c:pt idx="1064">
                  <c:v>1997.2512316827999</c:v>
                </c:pt>
                <c:pt idx="1065">
                  <c:v>1983.72130714336</c:v>
                </c:pt>
                <c:pt idx="1066">
                  <c:v>1984.2840469227301</c:v>
                </c:pt>
                <c:pt idx="1067">
                  <c:v>1983.00413686659</c:v>
                </c:pt>
                <c:pt idx="1068">
                  <c:v>1978.92058903921</c:v>
                </c:pt>
                <c:pt idx="1069">
                  <c:v>1987.1526504722999</c:v>
                </c:pt>
                <c:pt idx="1070">
                  <c:v>1985.9695570553799</c:v>
                </c:pt>
                <c:pt idx="1071">
                  <c:v>1972.02435257403</c:v>
                </c:pt>
                <c:pt idx="1072">
                  <c:v>1977.5818861468599</c:v>
                </c:pt>
                <c:pt idx="1073">
                  <c:v>1973.7488930757099</c:v>
                </c:pt>
                <c:pt idx="1074">
                  <c:v>1970.77908367131</c:v>
                </c:pt>
                <c:pt idx="1075">
                  <c:v>1974.7390806651299</c:v>
                </c:pt>
                <c:pt idx="1076">
                  <c:v>1967.2251572658299</c:v>
                </c:pt>
                <c:pt idx="1077">
                  <c:v>1966.6431612210199</c:v>
                </c:pt>
                <c:pt idx="1078">
                  <c:v>1968.9483202020899</c:v>
                </c:pt>
                <c:pt idx="1079">
                  <c:v>1961.9448439533601</c:v>
                </c:pt>
                <c:pt idx="1080">
                  <c:v>1967.8356491367001</c:v>
                </c:pt>
                <c:pt idx="1081">
                  <c:v>1970.6728136254101</c:v>
                </c:pt>
                <c:pt idx="1082">
                  <c:v>1964.6011225412699</c:v>
                </c:pt>
                <c:pt idx="1083">
                  <c:v>1967.5041494550101</c:v>
                </c:pt>
                <c:pt idx="1084">
                  <c:v>1966.33449173488</c:v>
                </c:pt>
                <c:pt idx="1085">
                  <c:v>1962.0330588945999</c:v>
                </c:pt>
                <c:pt idx="1086">
                  <c:v>1974.6263473086599</c:v>
                </c:pt>
                <c:pt idx="1087">
                  <c:v>1972.1746450564101</c:v>
                </c:pt>
                <c:pt idx="1088">
                  <c:v>1970.3188474692299</c:v>
                </c:pt>
                <c:pt idx="1089">
                  <c:v>1975.0581703907801</c:v>
                </c:pt>
                <c:pt idx="1090">
                  <c:v>1969.76513745442</c:v>
                </c:pt>
                <c:pt idx="1091">
                  <c:v>1965.01489834838</c:v>
                </c:pt>
                <c:pt idx="1092">
                  <c:v>1975.8989995827201</c:v>
                </c:pt>
                <c:pt idx="1093">
                  <c:v>1973.2637793603201</c:v>
                </c:pt>
                <c:pt idx="1094">
                  <c:v>1971.9423029137299</c:v>
                </c:pt>
                <c:pt idx="1095">
                  <c:v>1976.49479945091</c:v>
                </c:pt>
                <c:pt idx="1096">
                  <c:v>1974.9088571667</c:v>
                </c:pt>
                <c:pt idx="1097">
                  <c:v>1981.0400209079701</c:v>
                </c:pt>
                <c:pt idx="1098">
                  <c:v>1996.4989754963799</c:v>
                </c:pt>
                <c:pt idx="1099">
                  <c:v>1991.7939437110899</c:v>
                </c:pt>
                <c:pt idx="1100">
                  <c:v>1990.31972293441</c:v>
                </c:pt>
                <c:pt idx="1101">
                  <c:v>1994.9409599589101</c:v>
                </c:pt>
                <c:pt idx="1102">
                  <c:v>1991.46544891491</c:v>
                </c:pt>
                <c:pt idx="1103">
                  <c:v>1995.25451333259</c:v>
                </c:pt>
                <c:pt idx="1104">
                  <c:v>1998.30787758457</c:v>
                </c:pt>
                <c:pt idx="1105">
                  <c:v>1988.8424901532001</c:v>
                </c:pt>
                <c:pt idx="1106">
                  <c:v>1995.49756999858</c:v>
                </c:pt>
                <c:pt idx="1107">
                  <c:v>1998.72469475453</c:v>
                </c:pt>
                <c:pt idx="1108">
                  <c:v>1994.37903576296</c:v>
                </c:pt>
                <c:pt idx="1109">
                  <c:v>2002.7890585723801</c:v>
                </c:pt>
                <c:pt idx="1110">
                  <c:v>2005.0217014376201</c:v>
                </c:pt>
                <c:pt idx="1111">
                  <c:v>2002.6421768873699</c:v>
                </c:pt>
                <c:pt idx="1112">
                  <c:v>2006.00732542171</c:v>
                </c:pt>
                <c:pt idx="1113">
                  <c:v>1996.5560845693101</c:v>
                </c:pt>
                <c:pt idx="1114">
                  <c:v>1995.9407444144399</c:v>
                </c:pt>
                <c:pt idx="1115">
                  <c:v>2001.8868124099199</c:v>
                </c:pt>
                <c:pt idx="1116">
                  <c:v>1994.6862115466099</c:v>
                </c:pt>
                <c:pt idx="1117">
                  <c:v>1996.0932999070401</c:v>
                </c:pt>
                <c:pt idx="1118">
                  <c:v>1993.7763208199999</c:v>
                </c:pt>
                <c:pt idx="1119">
                  <c:v>1987.2481275114501</c:v>
                </c:pt>
                <c:pt idx="1120">
                  <c:v>1994.1242259410201</c:v>
                </c:pt>
                <c:pt idx="1121">
                  <c:v>1998.2612912197701</c:v>
                </c:pt>
                <c:pt idx="1122">
                  <c:v>1993.31238148735</c:v>
                </c:pt>
                <c:pt idx="1123">
                  <c:v>1994.3044103444799</c:v>
                </c:pt>
                <c:pt idx="1124">
                  <c:v>1987.72668800067</c:v>
                </c:pt>
                <c:pt idx="1125">
                  <c:v>1987.53636155914</c:v>
                </c:pt>
                <c:pt idx="1126">
                  <c:v>2000.2218049959699</c:v>
                </c:pt>
                <c:pt idx="1127">
                  <c:v>2001.6573100120299</c:v>
                </c:pt>
                <c:pt idx="1128">
                  <c:v>2000.06413329775</c:v>
                </c:pt>
                <c:pt idx="1129">
                  <c:v>2006.55547419146</c:v>
                </c:pt>
                <c:pt idx="1130">
                  <c:v>2001.20853170036</c:v>
                </c:pt>
                <c:pt idx="1131">
                  <c:v>2010.09510533208</c:v>
                </c:pt>
                <c:pt idx="1132">
                  <c:v>2018.0019995607599</c:v>
                </c:pt>
                <c:pt idx="1133">
                  <c:v>2014.7718262947101</c:v>
                </c:pt>
                <c:pt idx="1134">
                  <c:v>2012.9891610438301</c:v>
                </c:pt>
                <c:pt idx="1135">
                  <c:v>2011.3065994804699</c:v>
                </c:pt>
                <c:pt idx="1136">
                  <c:v>2004.3001711382201</c:v>
                </c:pt>
                <c:pt idx="1137">
                  <c:v>2016.6830092878999</c:v>
                </c:pt>
                <c:pt idx="1138">
                  <c:v>2016.7800502692</c:v>
                </c:pt>
                <c:pt idx="1139">
                  <c:v>2009.68871665454</c:v>
                </c:pt>
                <c:pt idx="1140">
                  <c:v>2007.6493399475</c:v>
                </c:pt>
                <c:pt idx="1141">
                  <c:v>2007.6986374713299</c:v>
                </c:pt>
                <c:pt idx="1142">
                  <c:v>2007.33944497219</c:v>
                </c:pt>
                <c:pt idx="1143">
                  <c:v>2015.9903015697701</c:v>
                </c:pt>
                <c:pt idx="1144">
                  <c:v>2014.2429156502101</c:v>
                </c:pt>
                <c:pt idx="1145">
                  <c:v>2011.66308904429</c:v>
                </c:pt>
                <c:pt idx="1146">
                  <c:v>2017.9285731242601</c:v>
                </c:pt>
                <c:pt idx="1147">
                  <c:v>2014.3038703556699</c:v>
                </c:pt>
                <c:pt idx="1148">
                  <c:v>2015.13595819838</c:v>
                </c:pt>
                <c:pt idx="1149">
                  <c:v>2018.4648693586601</c:v>
                </c:pt>
                <c:pt idx="1150">
                  <c:v>2013.8467108865</c:v>
                </c:pt>
                <c:pt idx="1151">
                  <c:v>2013.16417761872</c:v>
                </c:pt>
                <c:pt idx="1152">
                  <c:v>2015.1048448108299</c:v>
                </c:pt>
                <c:pt idx="1153">
                  <c:v>2009.0531693970099</c:v>
                </c:pt>
                <c:pt idx="1154">
                  <c:v>2019.8806707004501</c:v>
                </c:pt>
                <c:pt idx="1155">
                  <c:v>2024.6395817314501</c:v>
                </c:pt>
                <c:pt idx="1156">
                  <c:v>2024.6042673952199</c:v>
                </c:pt>
                <c:pt idx="1157">
                  <c:v>2030.12420029847</c:v>
                </c:pt>
                <c:pt idx="1158">
                  <c:v>2030.30899857125</c:v>
                </c:pt>
                <c:pt idx="1159">
                  <c:v>2023.0997355658801</c:v>
                </c:pt>
                <c:pt idx="1160">
                  <c:v>2029.88075875193</c:v>
                </c:pt>
                <c:pt idx="1161">
                  <c:v>2023.6394662989801</c:v>
                </c:pt>
                <c:pt idx="1162">
                  <c:v>2019.04674345585</c:v>
                </c:pt>
                <c:pt idx="1163">
                  <c:v>2016.7694718044399</c:v>
                </c:pt>
                <c:pt idx="1164">
                  <c:v>2010.6020961701399</c:v>
                </c:pt>
                <c:pt idx="1165">
                  <c:v>2011.4330825550601</c:v>
                </c:pt>
                <c:pt idx="1166">
                  <c:v>2019.89574622443</c:v>
                </c:pt>
                <c:pt idx="1167">
                  <c:v>2013.33960316968</c:v>
                </c:pt>
                <c:pt idx="1168">
                  <c:v>2014.7284039656799</c:v>
                </c:pt>
                <c:pt idx="1169">
                  <c:v>2015.1288149086799</c:v>
                </c:pt>
                <c:pt idx="1170">
                  <c:v>2010.33245855676</c:v>
                </c:pt>
                <c:pt idx="1171">
                  <c:v>2016.5083327790001</c:v>
                </c:pt>
                <c:pt idx="1172">
                  <c:v>2019.5454500077999</c:v>
                </c:pt>
                <c:pt idx="1173">
                  <c:v>2013.72819363761</c:v>
                </c:pt>
                <c:pt idx="1174">
                  <c:v>2016.89785132164</c:v>
                </c:pt>
                <c:pt idx="1175">
                  <c:v>2015.1028659491801</c:v>
                </c:pt>
                <c:pt idx="1176">
                  <c:v>2010.72426781577</c:v>
                </c:pt>
                <c:pt idx="1177">
                  <c:v>2024.4095305031001</c:v>
                </c:pt>
                <c:pt idx="1178">
                  <c:v>2023.0128370334501</c:v>
                </c:pt>
                <c:pt idx="1179">
                  <c:v>2017.63931185866</c:v>
                </c:pt>
                <c:pt idx="1180">
                  <c:v>2021.92676035452</c:v>
                </c:pt>
                <c:pt idx="1181">
                  <c:v>2019.65782922063</c:v>
                </c:pt>
                <c:pt idx="1182">
                  <c:v>2023.1806056589501</c:v>
                </c:pt>
                <c:pt idx="1183">
                  <c:v>2035.27983534083</c:v>
                </c:pt>
                <c:pt idx="1184">
                  <c:v>2030.3233084465101</c:v>
                </c:pt>
                <c:pt idx="1185">
                  <c:v>2033.2663133282699</c:v>
                </c:pt>
                <c:pt idx="1186">
                  <c:v>2036.90206333692</c:v>
                </c:pt>
                <c:pt idx="1187">
                  <c:v>2030.4825166932301</c:v>
                </c:pt>
                <c:pt idx="1188">
                  <c:v>2038.6113090712299</c:v>
                </c:pt>
                <c:pt idx="1189">
                  <c:v>2039.96310407697</c:v>
                </c:pt>
                <c:pt idx="1190">
                  <c:v>2032.2623956013299</c:v>
                </c:pt>
                <c:pt idx="1191">
                  <c:v>2033.3585675167701</c:v>
                </c:pt>
                <c:pt idx="1192">
                  <c:v>2027.3446141883101</c:v>
                </c:pt>
                <c:pt idx="1193">
                  <c:v>2020.8425372859399</c:v>
                </c:pt>
                <c:pt idx="1194">
                  <c:v>2033.41041014539</c:v>
                </c:pt>
                <c:pt idx="1195">
                  <c:v>2030.9531804598901</c:v>
                </c:pt>
                <c:pt idx="1196">
                  <c:v>2029.6468467216</c:v>
                </c:pt>
                <c:pt idx="1197">
                  <c:v>2034.03609050718</c:v>
                </c:pt>
                <c:pt idx="1198">
                  <c:v>2027.81453838579</c:v>
                </c:pt>
                <c:pt idx="1199">
                  <c:v>2030.8836479039701</c:v>
                </c:pt>
                <c:pt idx="1200">
                  <c:v>2038.96708827461</c:v>
                </c:pt>
                <c:pt idx="1201">
                  <c:v>2029.5553901967401</c:v>
                </c:pt>
                <c:pt idx="1202">
                  <c:v>2027.0662040402699</c:v>
                </c:pt>
                <c:pt idx="1203">
                  <c:v>2028.2975661829601</c:v>
                </c:pt>
                <c:pt idx="1204">
                  <c:v>2022.0162904585</c:v>
                </c:pt>
                <c:pt idx="1205">
                  <c:v>2029.57471042979</c:v>
                </c:pt>
                <c:pt idx="1206">
                  <c:v>2032.1472693324699</c:v>
                </c:pt>
                <c:pt idx="1207">
                  <c:v>2028.0287546452701</c:v>
                </c:pt>
                <c:pt idx="1208">
                  <c:v>2029.9628915308001</c:v>
                </c:pt>
                <c:pt idx="1209">
                  <c:v>2028.5988683968301</c:v>
                </c:pt>
                <c:pt idx="1210">
                  <c:v>2020.2563275323901</c:v>
                </c:pt>
                <c:pt idx="1211">
                  <c:v>2024.66009660443</c:v>
                </c:pt>
                <c:pt idx="1212">
                  <c:v>2021.18747767384</c:v>
                </c:pt>
                <c:pt idx="1213">
                  <c:v>2018.32549176207</c:v>
                </c:pt>
                <c:pt idx="1214">
                  <c:v>2019.3188863210601</c:v>
                </c:pt>
                <c:pt idx="1215">
                  <c:v>2013.7348621978599</c:v>
                </c:pt>
                <c:pt idx="1216">
                  <c:v>2013.75457859464</c:v>
                </c:pt>
                <c:pt idx="1217">
                  <c:v>2024.5326138754499</c:v>
                </c:pt>
                <c:pt idx="1218">
                  <c:v>2021.32585200838</c:v>
                </c:pt>
                <c:pt idx="1219">
                  <c:v>2022.89922170462</c:v>
                </c:pt>
                <c:pt idx="1220">
                  <c:v>2025.7389752732699</c:v>
                </c:pt>
                <c:pt idx="1221">
                  <c:v>2019.9121109422899</c:v>
                </c:pt>
                <c:pt idx="1222">
                  <c:v>2028.69381599083</c:v>
                </c:pt>
                <c:pt idx="1223">
                  <c:v>2034.1114860985599</c:v>
                </c:pt>
                <c:pt idx="1224">
                  <c:v>2027.4653957083599</c:v>
                </c:pt>
                <c:pt idx="1225">
                  <c:v>2029.4866908458</c:v>
                </c:pt>
                <c:pt idx="1226">
                  <c:v>2026.46132011042</c:v>
                </c:pt>
                <c:pt idx="1227">
                  <c:v>2016.0942339926501</c:v>
                </c:pt>
                <c:pt idx="1228">
                  <c:v>2025.64211078475</c:v>
                </c:pt>
                <c:pt idx="1229">
                  <c:v>2021.6819530438599</c:v>
                </c:pt>
                <c:pt idx="1230">
                  <c:v>2013.70639868079</c:v>
                </c:pt>
                <c:pt idx="1231">
                  <c:v>2013.6847414378699</c:v>
                </c:pt>
                <c:pt idx="1232">
                  <c:v>2008.67279856512</c:v>
                </c:pt>
                <c:pt idx="1233">
                  <c:v>2006.9889592576001</c:v>
                </c:pt>
                <c:pt idx="1234">
                  <c:v>2015.8561492997301</c:v>
                </c:pt>
                <c:pt idx="1235">
                  <c:v>2008.88854192279</c:v>
                </c:pt>
                <c:pt idx="1236">
                  <c:v>2005.9285557663</c:v>
                </c:pt>
                <c:pt idx="1237">
                  <c:v>2007.1367836598799</c:v>
                </c:pt>
                <c:pt idx="1238">
                  <c:v>2001.58051403439</c:v>
                </c:pt>
                <c:pt idx="1239">
                  <c:v>2009.52621867527</c:v>
                </c:pt>
                <c:pt idx="1240">
                  <c:v>2013.03565076155</c:v>
                </c:pt>
                <c:pt idx="1241">
                  <c:v>2007.53086885673</c:v>
                </c:pt>
                <c:pt idx="1242">
                  <c:v>2010.16216410111</c:v>
                </c:pt>
                <c:pt idx="1243">
                  <c:v>2013.27137356202</c:v>
                </c:pt>
                <c:pt idx="1244">
                  <c:v>2008.68756905531</c:v>
                </c:pt>
                <c:pt idx="1245">
                  <c:v>2018.0417884946401</c:v>
                </c:pt>
                <c:pt idx="1246">
                  <c:v>2017.36223322158</c:v>
                </c:pt>
                <c:pt idx="1247">
                  <c:v>2012.78316171798</c:v>
                </c:pt>
                <c:pt idx="1248">
                  <c:v>2014.7355852945</c:v>
                </c:pt>
                <c:pt idx="1249">
                  <c:v>2011.29405182766</c:v>
                </c:pt>
                <c:pt idx="1250">
                  <c:v>2009.3422841266799</c:v>
                </c:pt>
                <c:pt idx="1251">
                  <c:v>2016.058000945</c:v>
                </c:pt>
                <c:pt idx="1252">
                  <c:v>2012.1082541923699</c:v>
                </c:pt>
                <c:pt idx="1253">
                  <c:v>2011.21297574395</c:v>
                </c:pt>
                <c:pt idx="1254">
                  <c:v>2013.5685316429899</c:v>
                </c:pt>
                <c:pt idx="1255">
                  <c:v>2010.28699480003</c:v>
                </c:pt>
                <c:pt idx="1256">
                  <c:v>2014.7206295179101</c:v>
                </c:pt>
                <c:pt idx="1257">
                  <c:v>2018.89917550923</c:v>
                </c:pt>
                <c:pt idx="1258">
                  <c:v>2017.00873242386</c:v>
                </c:pt>
                <c:pt idx="1259">
                  <c:v>2018.81761566972</c:v>
                </c:pt>
                <c:pt idx="1260">
                  <c:v>2016.48924170175</c:v>
                </c:pt>
                <c:pt idx="1261">
                  <c:v>2010.7375025429101</c:v>
                </c:pt>
                <c:pt idx="1262">
                  <c:v>2019.11269231813</c:v>
                </c:pt>
                <c:pt idx="1263">
                  <c:v>2021.81167407775</c:v>
                </c:pt>
                <c:pt idx="1264">
                  <c:v>2017.3618985989001</c:v>
                </c:pt>
                <c:pt idx="1265">
                  <c:v>2019.0871510104801</c:v>
                </c:pt>
                <c:pt idx="1266">
                  <c:v>2016.7300135032799</c:v>
                </c:pt>
                <c:pt idx="1267">
                  <c:v>2016.1500943152801</c:v>
                </c:pt>
                <c:pt idx="1268">
                  <c:v>2025.3361429495201</c:v>
                </c:pt>
                <c:pt idx="1269">
                  <c:v>2018.9033001714499</c:v>
                </c:pt>
                <c:pt idx="1270">
                  <c:v>2015.5023965652799</c:v>
                </c:pt>
                <c:pt idx="1271">
                  <c:v>2018.94941875001</c:v>
                </c:pt>
                <c:pt idx="1272">
                  <c:v>2013.7004398541501</c:v>
                </c:pt>
                <c:pt idx="1273">
                  <c:v>2015.7225356813899</c:v>
                </c:pt>
                <c:pt idx="1274">
                  <c:v>2023.2021589139299</c:v>
                </c:pt>
                <c:pt idx="1275">
                  <c:v>2021.31882186907</c:v>
                </c:pt>
                <c:pt idx="1276">
                  <c:v>2026.01452337506</c:v>
                </c:pt>
                <c:pt idx="1277">
                  <c:v>2025.0309490142399</c:v>
                </c:pt>
                <c:pt idx="1278">
                  <c:v>2019.31084224398</c:v>
                </c:pt>
                <c:pt idx="1279">
                  <c:v>2029.8236922860301</c:v>
                </c:pt>
                <c:pt idx="1280">
                  <c:v>2032.42099605612</c:v>
                </c:pt>
                <c:pt idx="1281">
                  <c:v>2026.0509463398701</c:v>
                </c:pt>
                <c:pt idx="1282">
                  <c:v>2028.2696451980601</c:v>
                </c:pt>
                <c:pt idx="1283">
                  <c:v>2029.7021629078299</c:v>
                </c:pt>
                <c:pt idx="1284">
                  <c:v>2034.2207042983</c:v>
                </c:pt>
                <c:pt idx="1285">
                  <c:v>2042.5560759468201</c:v>
                </c:pt>
                <c:pt idx="1286">
                  <c:v>2041.8000828556201</c:v>
                </c:pt>
                <c:pt idx="1287">
                  <c:v>2037.34719850852</c:v>
                </c:pt>
                <c:pt idx="1288">
                  <c:v>2037.66151917706</c:v>
                </c:pt>
                <c:pt idx="1289">
                  <c:v>2029.4731318553199</c:v>
                </c:pt>
                <c:pt idx="1290">
                  <c:v>2034.8279508457799</c:v>
                </c:pt>
                <c:pt idx="1291">
                  <c:v>2033.4838563221099</c:v>
                </c:pt>
                <c:pt idx="1292">
                  <c:v>2026.5355540640201</c:v>
                </c:pt>
                <c:pt idx="1293">
                  <c:v>2024.5400704245901</c:v>
                </c:pt>
                <c:pt idx="1294">
                  <c:v>2021.8072206299501</c:v>
                </c:pt>
                <c:pt idx="1295">
                  <c:v>2016.40616061076</c:v>
                </c:pt>
                <c:pt idx="1296">
                  <c:v>2030.27271969193</c:v>
                </c:pt>
                <c:pt idx="1297">
                  <c:v>2024.4845316614301</c:v>
                </c:pt>
                <c:pt idx="1298">
                  <c:v>2026.6657056714</c:v>
                </c:pt>
                <c:pt idx="1299">
                  <c:v>2032.9361241850499</c:v>
                </c:pt>
                <c:pt idx="1300">
                  <c:v>2030.7682729332701</c:v>
                </c:pt>
                <c:pt idx="1301">
                  <c:v>2033.0597642083901</c:v>
                </c:pt>
                <c:pt idx="1302">
                  <c:v>2048.7409706007902</c:v>
                </c:pt>
                <c:pt idx="1303">
                  <c:v>2045.71431796616</c:v>
                </c:pt>
                <c:pt idx="1304">
                  <c:v>2043.8661256693399</c:v>
                </c:pt>
                <c:pt idx="1305">
                  <c:v>2045.05711474182</c:v>
                </c:pt>
                <c:pt idx="1306">
                  <c:v>2033.2779481917901</c:v>
                </c:pt>
                <c:pt idx="1307">
                  <c:v>2036.1360857935099</c:v>
                </c:pt>
                <c:pt idx="1308">
                  <c:v>2045.22777392015</c:v>
                </c:pt>
                <c:pt idx="1309">
                  <c:v>2026.35406397313</c:v>
                </c:pt>
                <c:pt idx="1310">
                  <c:v>2022.8546030119401</c:v>
                </c:pt>
                <c:pt idx="1311">
                  <c:v>2016.5820210065499</c:v>
                </c:pt>
                <c:pt idx="1312">
                  <c:v>2000.27549468285</c:v>
                </c:pt>
                <c:pt idx="1313">
                  <c:v>2017.16087649572</c:v>
                </c:pt>
                <c:pt idx="1314">
                  <c:v>2014.8028779615599</c:v>
                </c:pt>
                <c:pt idx="1315">
                  <c:v>2008.46541452063</c:v>
                </c:pt>
                <c:pt idx="1316">
                  <c:v>2022.2352288004499</c:v>
                </c:pt>
                <c:pt idx="1317">
                  <c:v>2016.2859707574901</c:v>
                </c:pt>
                <c:pt idx="1318">
                  <c:v>2026.9293055610999</c:v>
                </c:pt>
                <c:pt idx="1319">
                  <c:v>2047.93297654563</c:v>
                </c:pt>
                <c:pt idx="1320">
                  <c:v>2032.95931157575</c:v>
                </c:pt>
                <c:pt idx="1321">
                  <c:v>2033.3104333419001</c:v>
                </c:pt>
                <c:pt idx="1322">
                  <c:v>2037.3895826808</c:v>
                </c:pt>
                <c:pt idx="1323">
                  <c:v>2028.36649205207</c:v>
                </c:pt>
                <c:pt idx="1324">
                  <c:v>2038.38057272674</c:v>
                </c:pt>
                <c:pt idx="1325">
                  <c:v>2040.1431321636201</c:v>
                </c:pt>
                <c:pt idx="1326">
                  <c:v>2031.9364164061601</c:v>
                </c:pt>
                <c:pt idx="1327">
                  <c:v>2043.32333287698</c:v>
                </c:pt>
                <c:pt idx="1328">
                  <c:v>2046.2304938857001</c:v>
                </c:pt>
                <c:pt idx="1329">
                  <c:v>2042.37599256561</c:v>
                </c:pt>
                <c:pt idx="1330">
                  <c:v>2061.3710936031298</c:v>
                </c:pt>
                <c:pt idx="1331">
                  <c:v>2063.9365552065401</c:v>
                </c:pt>
                <c:pt idx="1332">
                  <c:v>2056.2807525103999</c:v>
                </c:pt>
                <c:pt idx="1333">
                  <c:v>2061.0462505958099</c:v>
                </c:pt>
                <c:pt idx="1334">
                  <c:v>2051.2497495676098</c:v>
                </c:pt>
                <c:pt idx="1335">
                  <c:v>2049.0192252689199</c:v>
                </c:pt>
                <c:pt idx="1336">
                  <c:v>2055.9171485629399</c:v>
                </c:pt>
                <c:pt idx="1337">
                  <c:v>2039.9539725919201</c:v>
                </c:pt>
                <c:pt idx="1338">
                  <c:v>2031.52359812637</c:v>
                </c:pt>
                <c:pt idx="1339">
                  <c:v>2036.46075878632</c:v>
                </c:pt>
                <c:pt idx="1340">
                  <c:v>2020.6516586968501</c:v>
                </c:pt>
                <c:pt idx="1341">
                  <c:v>2036.8563034229801</c:v>
                </c:pt>
                <c:pt idx="1342">
                  <c:v>2038.47556114807</c:v>
                </c:pt>
                <c:pt idx="1343">
                  <c:v>2028.22265951081</c:v>
                </c:pt>
                <c:pt idx="1344">
                  <c:v>2028.1681373282199</c:v>
                </c:pt>
                <c:pt idx="1345">
                  <c:v>2032.99488014039</c:v>
                </c:pt>
                <c:pt idx="1346">
                  <c:v>2026.3990735740899</c:v>
                </c:pt>
                <c:pt idx="1347">
                  <c:v>2044.25333106639</c:v>
                </c:pt>
                <c:pt idx="1348">
                  <c:v>2036.19261382578</c:v>
                </c:pt>
                <c:pt idx="1349">
                  <c:v>2032.8505983934001</c:v>
                </c:pt>
                <c:pt idx="1350">
                  <c:v>2035.90783443083</c:v>
                </c:pt>
                <c:pt idx="1351">
                  <c:v>2033.89053776076</c:v>
                </c:pt>
                <c:pt idx="1352">
                  <c:v>2027.69528230123</c:v>
                </c:pt>
                <c:pt idx="1353">
                  <c:v>2032.21629359858</c:v>
                </c:pt>
                <c:pt idx="1354">
                  <c:v>2023.99296608483</c:v>
                </c:pt>
                <c:pt idx="1355">
                  <c:v>2020.99667676955</c:v>
                </c:pt>
                <c:pt idx="1356">
                  <c:v>2023.2537825064101</c:v>
                </c:pt>
                <c:pt idx="1357">
                  <c:v>2017.64652512465</c:v>
                </c:pt>
                <c:pt idx="1358">
                  <c:v>2022.9370736516701</c:v>
                </c:pt>
                <c:pt idx="1359">
                  <c:v>2027.0153487622599</c:v>
                </c:pt>
                <c:pt idx="1360">
                  <c:v>2022.1616873924399</c:v>
                </c:pt>
                <c:pt idx="1361">
                  <c:v>2026.9720599756599</c:v>
                </c:pt>
                <c:pt idx="1362">
                  <c:v>2032.6116748474201</c:v>
                </c:pt>
                <c:pt idx="1363">
                  <c:v>2026.1228776185901</c:v>
                </c:pt>
                <c:pt idx="1364">
                  <c:v>2043.2197226278499</c:v>
                </c:pt>
                <c:pt idx="1365">
                  <c:v>2044.24568385103</c:v>
                </c:pt>
                <c:pt idx="1366">
                  <c:v>2041.0935705403199</c:v>
                </c:pt>
                <c:pt idx="1367">
                  <c:v>2040.9636319836</c:v>
                </c:pt>
                <c:pt idx="1368">
                  <c:v>2036.1299383237499</c:v>
                </c:pt>
                <c:pt idx="1369">
                  <c:v>2029.4115788343199</c:v>
                </c:pt>
                <c:pt idx="1370">
                  <c:v>2033.29484806816</c:v>
                </c:pt>
                <c:pt idx="1371">
                  <c:v>2016.85157997694</c:v>
                </c:pt>
                <c:pt idx="1372">
                  <c:v>2012.4905486781099</c:v>
                </c:pt>
                <c:pt idx="1373">
                  <c:v>2014.3188591052699</c:v>
                </c:pt>
                <c:pt idx="1374">
                  <c:v>2013.8655911035801</c:v>
                </c:pt>
                <c:pt idx="1375">
                  <c:v>2018.84576380423</c:v>
                </c:pt>
                <c:pt idx="1376">
                  <c:v>2025.0782459150901</c:v>
                </c:pt>
                <c:pt idx="1377">
                  <c:v>2021.5361952582</c:v>
                </c:pt>
                <c:pt idx="1378">
                  <c:v>2021.3379772088499</c:v>
                </c:pt>
                <c:pt idx="1379">
                  <c:v>2018.8289496069499</c:v>
                </c:pt>
                <c:pt idx="1380">
                  <c:v>2015.08801824849</c:v>
                </c:pt>
                <c:pt idx="1381">
                  <c:v>2020.3579425866401</c:v>
                </c:pt>
                <c:pt idx="1382">
                  <c:v>2017.3841093718599</c:v>
                </c:pt>
                <c:pt idx="1383">
                  <c:v>2004.4835192707401</c:v>
                </c:pt>
                <c:pt idx="1384">
                  <c:v>2005.26407014647</c:v>
                </c:pt>
                <c:pt idx="1385">
                  <c:v>2002.52245423198</c:v>
                </c:pt>
                <c:pt idx="1386">
                  <c:v>2005.9854048159</c:v>
                </c:pt>
                <c:pt idx="1387">
                  <c:v>2013.07846982209</c:v>
                </c:pt>
                <c:pt idx="1388">
                  <c:v>2009.3737082330799</c:v>
                </c:pt>
                <c:pt idx="1389">
                  <c:v>2005.40607905498</c:v>
                </c:pt>
                <c:pt idx="1390">
                  <c:v>2014.0388493554999</c:v>
                </c:pt>
                <c:pt idx="1391">
                  <c:v>2009.61053350051</c:v>
                </c:pt>
                <c:pt idx="1392">
                  <c:v>2014.91824544322</c:v>
                </c:pt>
                <c:pt idx="1393">
                  <c:v>2017.8792541355001</c:v>
                </c:pt>
                <c:pt idx="1394">
                  <c:v>2006.1680580386101</c:v>
                </c:pt>
                <c:pt idx="1395">
                  <c:v>2005.3111067442801</c:v>
                </c:pt>
                <c:pt idx="1396">
                  <c:v>2006.67994077411</c:v>
                </c:pt>
                <c:pt idx="1397">
                  <c:v>2004.6148821966201</c:v>
                </c:pt>
                <c:pt idx="1398">
                  <c:v>2015.4268697012001</c:v>
                </c:pt>
                <c:pt idx="1399">
                  <c:v>2018.14472437218</c:v>
                </c:pt>
                <c:pt idx="1400">
                  <c:v>2014.45072564209</c:v>
                </c:pt>
                <c:pt idx="1401">
                  <c:v>2021.34387348268</c:v>
                </c:pt>
                <c:pt idx="1402">
                  <c:v>2021.17894856517</c:v>
                </c:pt>
                <c:pt idx="1403">
                  <c:v>2022.3644928205199</c:v>
                </c:pt>
                <c:pt idx="1404">
                  <c:v>2024.77248583503</c:v>
                </c:pt>
                <c:pt idx="1405">
                  <c:v>2016.9685813937001</c:v>
                </c:pt>
                <c:pt idx="1406">
                  <c:v>2014.4241707277499</c:v>
                </c:pt>
                <c:pt idx="1407">
                  <c:v>2013.1942537483999</c:v>
                </c:pt>
                <c:pt idx="1408">
                  <c:v>2004.66519085203</c:v>
                </c:pt>
                <c:pt idx="1409">
                  <c:v>2009.85655993101</c:v>
                </c:pt>
                <c:pt idx="1410">
                  <c:v>2013.8961324649399</c:v>
                </c:pt>
                <c:pt idx="1411">
                  <c:v>2006.48175556203</c:v>
                </c:pt>
                <c:pt idx="1412">
                  <c:v>2011.1337216664399</c:v>
                </c:pt>
                <c:pt idx="1413">
                  <c:v>2013.06783763113</c:v>
                </c:pt>
                <c:pt idx="1414">
                  <c:v>2006.99863942104</c:v>
                </c:pt>
                <c:pt idx="1415">
                  <c:v>2022.64097491761</c:v>
                </c:pt>
                <c:pt idx="1416">
                  <c:v>2017.8300506810599</c:v>
                </c:pt>
                <c:pt idx="1417">
                  <c:v>2008.5591223199201</c:v>
                </c:pt>
                <c:pt idx="1418">
                  <c:v>2015.3870030211699</c:v>
                </c:pt>
                <c:pt idx="1419">
                  <c:v>2003.40285679973</c:v>
                </c:pt>
                <c:pt idx="1420">
                  <c:v>2002.38385235501</c:v>
                </c:pt>
                <c:pt idx="1421">
                  <c:v>2014.23066725883</c:v>
                </c:pt>
                <c:pt idx="1422">
                  <c:v>2003.5496103156099</c:v>
                </c:pt>
                <c:pt idx="1423">
                  <c:v>2005.2659937000401</c:v>
                </c:pt>
                <c:pt idx="1424">
                  <c:v>2010.9381801736099</c:v>
                </c:pt>
                <c:pt idx="1425">
                  <c:v>2002.9838132499101</c:v>
                </c:pt>
                <c:pt idx="1426">
                  <c:v>2017.5532424993601</c:v>
                </c:pt>
                <c:pt idx="1427">
                  <c:v>2021.92568286459</c:v>
                </c:pt>
                <c:pt idx="1428">
                  <c:v>2014.2960222301799</c:v>
                </c:pt>
                <c:pt idx="1429">
                  <c:v>2018.3328075874099</c:v>
                </c:pt>
                <c:pt idx="1430">
                  <c:v>2021.40465995827</c:v>
                </c:pt>
                <c:pt idx="1431">
                  <c:v>2012.01177994865</c:v>
                </c:pt>
                <c:pt idx="1432">
                  <c:v>2024.1912488185701</c:v>
                </c:pt>
                <c:pt idx="1433">
                  <c:v>2021.57473796462</c:v>
                </c:pt>
                <c:pt idx="1434">
                  <c:v>2017.27399260162</c:v>
                </c:pt>
                <c:pt idx="1435">
                  <c:v>2021.2045213102199</c:v>
                </c:pt>
                <c:pt idx="1436">
                  <c:v>2016.5284881484799</c:v>
                </c:pt>
                <c:pt idx="1437">
                  <c:v>2006.8238671807901</c:v>
                </c:pt>
                <c:pt idx="1438">
                  <c:v>2018.27048193061</c:v>
                </c:pt>
                <c:pt idx="1439">
                  <c:v>2012.7763708114201</c:v>
                </c:pt>
                <c:pt idx="1440">
                  <c:v>2011.58668179244</c:v>
                </c:pt>
                <c:pt idx="1441">
                  <c:v>2009.3395931878699</c:v>
                </c:pt>
                <c:pt idx="1442">
                  <c:v>1999.8397882910001</c:v>
                </c:pt>
                <c:pt idx="1443">
                  <c:v>2000.17599892725</c:v>
                </c:pt>
                <c:pt idx="1444">
                  <c:v>2008.23802944371</c:v>
                </c:pt>
                <c:pt idx="1445">
                  <c:v>2001.9908942168599</c:v>
                </c:pt>
                <c:pt idx="1446">
                  <c:v>2002.3822016341701</c:v>
                </c:pt>
                <c:pt idx="1447">
                  <c:v>2001.5001654963301</c:v>
                </c:pt>
                <c:pt idx="1448">
                  <c:v>1998.8161561671</c:v>
                </c:pt>
                <c:pt idx="1449">
                  <c:v>2011.31426962467</c:v>
                </c:pt>
                <c:pt idx="1450">
                  <c:v>2014.4342019092401</c:v>
                </c:pt>
                <c:pt idx="1451">
                  <c:v>2010.6430672352999</c:v>
                </c:pt>
                <c:pt idx="1452">
                  <c:v>2011.5057472067799</c:v>
                </c:pt>
                <c:pt idx="1453">
                  <c:v>2007.64850581716</c:v>
                </c:pt>
                <c:pt idx="1454">
                  <c:v>2005.8604407668599</c:v>
                </c:pt>
                <c:pt idx="1455">
                  <c:v>2012.1309092742299</c:v>
                </c:pt>
                <c:pt idx="1456">
                  <c:v>2003.88780819422</c:v>
                </c:pt>
                <c:pt idx="1457">
                  <c:v>2003.1487516813499</c:v>
                </c:pt>
                <c:pt idx="1458">
                  <c:v>2005.37339686722</c:v>
                </c:pt>
                <c:pt idx="1459">
                  <c:v>1999.4698063465701</c:v>
                </c:pt>
                <c:pt idx="1460">
                  <c:v>2005.19197277016</c:v>
                </c:pt>
                <c:pt idx="1461">
                  <c:v>2013.6473716533401</c:v>
                </c:pt>
                <c:pt idx="1462">
                  <c:v>2011.70933765628</c:v>
                </c:pt>
                <c:pt idx="1463">
                  <c:v>2015.8459912168701</c:v>
                </c:pt>
                <c:pt idx="1464">
                  <c:v>2014.9916007883601</c:v>
                </c:pt>
                <c:pt idx="1465">
                  <c:v>2009.5796806752801</c:v>
                </c:pt>
                <c:pt idx="1466">
                  <c:v>2023.9409207000999</c:v>
                </c:pt>
                <c:pt idx="1467">
                  <c:v>2022.5315293998201</c:v>
                </c:pt>
                <c:pt idx="1468">
                  <c:v>2020.19789214258</c:v>
                </c:pt>
                <c:pt idx="1469">
                  <c:v>2015.44455564286</c:v>
                </c:pt>
                <c:pt idx="1470">
                  <c:v>2014.50588486334</c:v>
                </c:pt>
                <c:pt idx="1471">
                  <c:v>2016.90696249447</c:v>
                </c:pt>
                <c:pt idx="1472">
                  <c:v>2025.9552470415699</c:v>
                </c:pt>
                <c:pt idx="1473">
                  <c:v>2024.56833729449</c:v>
                </c:pt>
                <c:pt idx="1474">
                  <c:v>2023.96596675296</c:v>
                </c:pt>
                <c:pt idx="1475">
                  <c:v>2019.18599684337</c:v>
                </c:pt>
                <c:pt idx="1476">
                  <c:v>2022.21655339008</c:v>
                </c:pt>
                <c:pt idx="1477">
                  <c:v>2022.3061129621201</c:v>
                </c:pt>
                <c:pt idx="1478">
                  <c:v>2020.53672734111</c:v>
                </c:pt>
                <c:pt idx="1479">
                  <c:v>2012.69937072537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D3C-B040-8361-7E24053B7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8112192"/>
        <c:axId val="678119264"/>
      </c:scatterChart>
      <c:valAx>
        <c:axId val="678112192"/>
        <c:scaling>
          <c:orientation val="minMax"/>
          <c:max val="1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Layer number</a:t>
                </a:r>
              </a:p>
            </c:rich>
          </c:tx>
          <c:layout>
            <c:manualLayout>
              <c:xMode val="edge"/>
              <c:yMode val="edge"/>
              <c:x val="0.44198673233803026"/>
              <c:y val="0.673959915548896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78119264"/>
        <c:crosses val="autoZero"/>
        <c:crossBetween val="midCat"/>
      </c:valAx>
      <c:valAx>
        <c:axId val="678119264"/>
        <c:scaling>
          <c:orientation val="minMax"/>
          <c:max val="2150"/>
          <c:min val="18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Average TEP [C]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781121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1-a</a:t>
            </a:r>
          </a:p>
        </c:rich>
      </c:tx>
      <c:layout>
        <c:manualLayout>
          <c:xMode val="edge"/>
          <c:yMode val="edge"/>
          <c:x val="0.40549031979299144"/>
          <c:y val="6.25616440611838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66627942574534926"/>
        </c:manualLayout>
      </c:layout>
      <c:scatterChart>
        <c:scatterStyle val="smoothMarker"/>
        <c:varyColors val="0"/>
        <c:ser>
          <c:idx val="1"/>
          <c:order val="1"/>
          <c:tx>
            <c:v>Experiment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1'!$G$2:$G$1492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1'!$H$2:$H$1492</c:f>
              <c:numCache>
                <c:formatCode>General</c:formatCode>
                <c:ptCount val="1491"/>
                <c:pt idx="0">
                  <c:v>1465.837</c:v>
                </c:pt>
                <c:pt idx="1">
                  <c:v>1504.0530000000001</c:v>
                </c:pt>
                <c:pt idx="2">
                  <c:v>1532.7080000000001</c:v>
                </c:pt>
                <c:pt idx="3">
                  <c:v>1559.12</c:v>
                </c:pt>
                <c:pt idx="4">
                  <c:v>1583.3789999999999</c:v>
                </c:pt>
                <c:pt idx="5">
                  <c:v>1642.9090000000001</c:v>
                </c:pt>
                <c:pt idx="6">
                  <c:v>1686.6780000000001</c:v>
                </c:pt>
                <c:pt idx="7">
                  <c:v>1710.5440000000001</c:v>
                </c:pt>
                <c:pt idx="8">
                  <c:v>1735.325</c:v>
                </c:pt>
                <c:pt idx="9">
                  <c:v>1758.1880000000001</c:v>
                </c:pt>
                <c:pt idx="10">
                  <c:v>1775.8209999999999</c:v>
                </c:pt>
                <c:pt idx="11">
                  <c:v>1788.39</c:v>
                </c:pt>
                <c:pt idx="12">
                  <c:v>1796.117</c:v>
                </c:pt>
                <c:pt idx="13">
                  <c:v>1802.88</c:v>
                </c:pt>
                <c:pt idx="14">
                  <c:v>1809.0129999999999</c:v>
                </c:pt>
                <c:pt idx="15">
                  <c:v>1814.1959999999999</c:v>
                </c:pt>
                <c:pt idx="16">
                  <c:v>1816.9169999999999</c:v>
                </c:pt>
                <c:pt idx="17">
                  <c:v>1820.4259999999999</c:v>
                </c:pt>
                <c:pt idx="18">
                  <c:v>1822.075</c:v>
                </c:pt>
                <c:pt idx="19">
                  <c:v>1823.9970000000001</c:v>
                </c:pt>
                <c:pt idx="20">
                  <c:v>1826.518</c:v>
                </c:pt>
                <c:pt idx="21">
                  <c:v>1830.883</c:v>
                </c:pt>
                <c:pt idx="22">
                  <c:v>1832.365</c:v>
                </c:pt>
                <c:pt idx="23">
                  <c:v>1836.2670000000001</c:v>
                </c:pt>
                <c:pt idx="24">
                  <c:v>1836.2750000000001</c:v>
                </c:pt>
                <c:pt idx="25">
                  <c:v>1838.9690000000001</c:v>
                </c:pt>
                <c:pt idx="26">
                  <c:v>1844.4090000000001</c:v>
                </c:pt>
                <c:pt idx="27">
                  <c:v>1850.2919999999999</c:v>
                </c:pt>
                <c:pt idx="28">
                  <c:v>1853.866</c:v>
                </c:pt>
                <c:pt idx="29">
                  <c:v>1856.078</c:v>
                </c:pt>
                <c:pt idx="30">
                  <c:v>1856.56</c:v>
                </c:pt>
                <c:pt idx="31">
                  <c:v>1858.722</c:v>
                </c:pt>
                <c:pt idx="32">
                  <c:v>1865.9570000000001</c:v>
                </c:pt>
                <c:pt idx="33">
                  <c:v>1867.008</c:v>
                </c:pt>
                <c:pt idx="34">
                  <c:v>1867.202</c:v>
                </c:pt>
                <c:pt idx="35">
                  <c:v>1868.02</c:v>
                </c:pt>
                <c:pt idx="36">
                  <c:v>1870.681</c:v>
                </c:pt>
                <c:pt idx="37">
                  <c:v>1872.366</c:v>
                </c:pt>
                <c:pt idx="38">
                  <c:v>1877.817</c:v>
                </c:pt>
                <c:pt idx="39">
                  <c:v>1874.652</c:v>
                </c:pt>
                <c:pt idx="40">
                  <c:v>1873.758</c:v>
                </c:pt>
                <c:pt idx="41">
                  <c:v>1870.1320000000001</c:v>
                </c:pt>
                <c:pt idx="42">
                  <c:v>1866.422</c:v>
                </c:pt>
                <c:pt idx="43">
                  <c:v>1864.7809999999999</c:v>
                </c:pt>
                <c:pt idx="44">
                  <c:v>1865.0329999999999</c:v>
                </c:pt>
                <c:pt idx="45">
                  <c:v>1861.126</c:v>
                </c:pt>
                <c:pt idx="46">
                  <c:v>1857.856</c:v>
                </c:pt>
                <c:pt idx="47">
                  <c:v>1854.443</c:v>
                </c:pt>
                <c:pt idx="48">
                  <c:v>1855.865</c:v>
                </c:pt>
                <c:pt idx="49">
                  <c:v>1861.162</c:v>
                </c:pt>
                <c:pt idx="50">
                  <c:v>1862.15</c:v>
                </c:pt>
                <c:pt idx="51">
                  <c:v>1861.6579999999999</c:v>
                </c:pt>
                <c:pt idx="52">
                  <c:v>1860.4469999999999</c:v>
                </c:pt>
                <c:pt idx="53">
                  <c:v>1860.1759999999999</c:v>
                </c:pt>
                <c:pt idx="54">
                  <c:v>1863.261</c:v>
                </c:pt>
                <c:pt idx="55">
                  <c:v>1867.29</c:v>
                </c:pt>
                <c:pt idx="56">
                  <c:v>1865.46</c:v>
                </c:pt>
                <c:pt idx="57">
                  <c:v>1866.837</c:v>
                </c:pt>
                <c:pt idx="58">
                  <c:v>1864.6990000000001</c:v>
                </c:pt>
                <c:pt idx="59">
                  <c:v>1864.702</c:v>
                </c:pt>
                <c:pt idx="60">
                  <c:v>1866.636</c:v>
                </c:pt>
                <c:pt idx="61">
                  <c:v>1868.9190000000001</c:v>
                </c:pt>
                <c:pt idx="62">
                  <c:v>1868.2919999999999</c:v>
                </c:pt>
                <c:pt idx="63">
                  <c:v>1865.5889999999999</c:v>
                </c:pt>
                <c:pt idx="64">
                  <c:v>1864.903</c:v>
                </c:pt>
                <c:pt idx="65">
                  <c:v>1866.88</c:v>
                </c:pt>
                <c:pt idx="66">
                  <c:v>1869.3389999999999</c:v>
                </c:pt>
                <c:pt idx="67">
                  <c:v>1870.5809999999999</c:v>
                </c:pt>
                <c:pt idx="68">
                  <c:v>1871.5619999999999</c:v>
                </c:pt>
                <c:pt idx="69">
                  <c:v>1870.954</c:v>
                </c:pt>
                <c:pt idx="70">
                  <c:v>1875.0630000000001</c:v>
                </c:pt>
                <c:pt idx="71">
                  <c:v>1873.8989999999999</c:v>
                </c:pt>
                <c:pt idx="72">
                  <c:v>1877.63</c:v>
                </c:pt>
                <c:pt idx="73">
                  <c:v>1878.8320000000001</c:v>
                </c:pt>
                <c:pt idx="74">
                  <c:v>1876.731</c:v>
                </c:pt>
                <c:pt idx="75">
                  <c:v>1873.4169999999999</c:v>
                </c:pt>
                <c:pt idx="76">
                  <c:v>1874.5329999999999</c:v>
                </c:pt>
                <c:pt idx="77">
                  <c:v>1874.098</c:v>
                </c:pt>
                <c:pt idx="78">
                  <c:v>1874.21</c:v>
                </c:pt>
                <c:pt idx="79">
                  <c:v>1868.5360000000001</c:v>
                </c:pt>
                <c:pt idx="80">
                  <c:v>1865.63</c:v>
                </c:pt>
                <c:pt idx="81">
                  <c:v>1863.961</c:v>
                </c:pt>
                <c:pt idx="82">
                  <c:v>1863.076</c:v>
                </c:pt>
                <c:pt idx="83">
                  <c:v>1861.4760000000001</c:v>
                </c:pt>
                <c:pt idx="84">
                  <c:v>1857.164</c:v>
                </c:pt>
                <c:pt idx="85">
                  <c:v>1856.5920000000001</c:v>
                </c:pt>
                <c:pt idx="86">
                  <c:v>1857.837</c:v>
                </c:pt>
                <c:pt idx="87">
                  <c:v>1857.175</c:v>
                </c:pt>
                <c:pt idx="88">
                  <c:v>1860.566</c:v>
                </c:pt>
                <c:pt idx="89">
                  <c:v>1862.604</c:v>
                </c:pt>
                <c:pt idx="90">
                  <c:v>1864.5889999999999</c:v>
                </c:pt>
                <c:pt idx="91">
                  <c:v>1868.568</c:v>
                </c:pt>
                <c:pt idx="92">
                  <c:v>1869.2670000000001</c:v>
                </c:pt>
                <c:pt idx="93">
                  <c:v>1870.951</c:v>
                </c:pt>
                <c:pt idx="94">
                  <c:v>1872.808</c:v>
                </c:pt>
                <c:pt idx="95">
                  <c:v>1873.1210000000001</c:v>
                </c:pt>
                <c:pt idx="96">
                  <c:v>1872.952</c:v>
                </c:pt>
                <c:pt idx="97">
                  <c:v>1867.2339999999999</c:v>
                </c:pt>
                <c:pt idx="98">
                  <c:v>1872.866</c:v>
                </c:pt>
                <c:pt idx="99">
                  <c:v>1879.346</c:v>
                </c:pt>
                <c:pt idx="100">
                  <c:v>1895.741</c:v>
                </c:pt>
                <c:pt idx="101">
                  <c:v>1906.3330000000001</c:v>
                </c:pt>
                <c:pt idx="102">
                  <c:v>1918.827</c:v>
                </c:pt>
                <c:pt idx="103">
                  <c:v>1932.394</c:v>
                </c:pt>
                <c:pt idx="104">
                  <c:v>1944.4839999999999</c:v>
                </c:pt>
                <c:pt idx="105">
                  <c:v>1947.0920000000001</c:v>
                </c:pt>
                <c:pt idx="106">
                  <c:v>1958.0640000000001</c:v>
                </c:pt>
                <c:pt idx="107">
                  <c:v>1946.076</c:v>
                </c:pt>
                <c:pt idx="108">
                  <c:v>1949.1210000000001</c:v>
                </c:pt>
                <c:pt idx="109">
                  <c:v>1949.105</c:v>
                </c:pt>
                <c:pt idx="110">
                  <c:v>1942.3579999999999</c:v>
                </c:pt>
                <c:pt idx="111">
                  <c:v>1943.521</c:v>
                </c:pt>
                <c:pt idx="112">
                  <c:v>1948.008</c:v>
                </c:pt>
                <c:pt idx="113">
                  <c:v>1938.39</c:v>
                </c:pt>
                <c:pt idx="114">
                  <c:v>1947.7809999999999</c:v>
                </c:pt>
                <c:pt idx="115">
                  <c:v>1946.9960000000001</c:v>
                </c:pt>
                <c:pt idx="116">
                  <c:v>1941.585</c:v>
                </c:pt>
                <c:pt idx="117">
                  <c:v>1952.3810000000001</c:v>
                </c:pt>
                <c:pt idx="118">
                  <c:v>1955.1210000000001</c:v>
                </c:pt>
                <c:pt idx="119">
                  <c:v>1952.8030000000001</c:v>
                </c:pt>
                <c:pt idx="120">
                  <c:v>1960.7729999999999</c:v>
                </c:pt>
                <c:pt idx="121">
                  <c:v>1955.8510000000001</c:v>
                </c:pt>
                <c:pt idx="122">
                  <c:v>1957.329</c:v>
                </c:pt>
                <c:pt idx="123">
                  <c:v>1969.9590000000001</c:v>
                </c:pt>
                <c:pt idx="124">
                  <c:v>1963.6079999999999</c:v>
                </c:pt>
                <c:pt idx="125">
                  <c:v>1967.537</c:v>
                </c:pt>
                <c:pt idx="126">
                  <c:v>1972.8009999999999</c:v>
                </c:pt>
                <c:pt idx="127">
                  <c:v>1966.69</c:v>
                </c:pt>
                <c:pt idx="128">
                  <c:v>1976.0119999999999</c:v>
                </c:pt>
                <c:pt idx="129">
                  <c:v>1980.1790000000001</c:v>
                </c:pt>
                <c:pt idx="130">
                  <c:v>1971.673</c:v>
                </c:pt>
                <c:pt idx="131">
                  <c:v>1974.982</c:v>
                </c:pt>
                <c:pt idx="132">
                  <c:v>1974.6030000000001</c:v>
                </c:pt>
                <c:pt idx="133">
                  <c:v>1967.0719999999999</c:v>
                </c:pt>
                <c:pt idx="134">
                  <c:v>1976.069</c:v>
                </c:pt>
                <c:pt idx="135">
                  <c:v>1976.249</c:v>
                </c:pt>
                <c:pt idx="136">
                  <c:v>1973.1210000000001</c:v>
                </c:pt>
                <c:pt idx="137">
                  <c:v>1976.8520000000001</c:v>
                </c:pt>
                <c:pt idx="138">
                  <c:v>1976.0329999999999</c:v>
                </c:pt>
                <c:pt idx="139">
                  <c:v>1970.9580000000001</c:v>
                </c:pt>
                <c:pt idx="140">
                  <c:v>1983.511</c:v>
                </c:pt>
                <c:pt idx="141">
                  <c:v>1974.6659999999999</c:v>
                </c:pt>
                <c:pt idx="142">
                  <c:v>1972.768</c:v>
                </c:pt>
                <c:pt idx="143">
                  <c:v>1977.569</c:v>
                </c:pt>
                <c:pt idx="144">
                  <c:v>1974.912</c:v>
                </c:pt>
                <c:pt idx="145">
                  <c:v>1976.125</c:v>
                </c:pt>
                <c:pt idx="146">
                  <c:v>1989.461</c:v>
                </c:pt>
                <c:pt idx="147">
                  <c:v>1980.126</c:v>
                </c:pt>
                <c:pt idx="148">
                  <c:v>1993.44</c:v>
                </c:pt>
                <c:pt idx="149">
                  <c:v>1992.7840000000001</c:v>
                </c:pt>
                <c:pt idx="150">
                  <c:v>1983.777</c:v>
                </c:pt>
                <c:pt idx="151">
                  <c:v>1992.9090000000001</c:v>
                </c:pt>
                <c:pt idx="152">
                  <c:v>1988.6030000000001</c:v>
                </c:pt>
                <c:pt idx="153">
                  <c:v>1979.617</c:v>
                </c:pt>
                <c:pt idx="154">
                  <c:v>1986.587</c:v>
                </c:pt>
                <c:pt idx="155">
                  <c:v>1973.8510000000001</c:v>
                </c:pt>
                <c:pt idx="156">
                  <c:v>1970.269</c:v>
                </c:pt>
                <c:pt idx="157">
                  <c:v>1981.8320000000001</c:v>
                </c:pt>
                <c:pt idx="158">
                  <c:v>1971.8330000000001</c:v>
                </c:pt>
                <c:pt idx="159">
                  <c:v>1980.165</c:v>
                </c:pt>
                <c:pt idx="160">
                  <c:v>1979.425</c:v>
                </c:pt>
                <c:pt idx="161">
                  <c:v>1971.087</c:v>
                </c:pt>
                <c:pt idx="162">
                  <c:v>1976.23</c:v>
                </c:pt>
                <c:pt idx="163">
                  <c:v>1980.96</c:v>
                </c:pt>
                <c:pt idx="164">
                  <c:v>1967.886</c:v>
                </c:pt>
                <c:pt idx="165">
                  <c:v>1975.874</c:v>
                </c:pt>
                <c:pt idx="166">
                  <c:v>1970.1510000000001</c:v>
                </c:pt>
                <c:pt idx="167">
                  <c:v>1967.7570000000001</c:v>
                </c:pt>
                <c:pt idx="168">
                  <c:v>1974.857</c:v>
                </c:pt>
                <c:pt idx="169">
                  <c:v>1969.229</c:v>
                </c:pt>
                <c:pt idx="170">
                  <c:v>1970.7919999999999</c:v>
                </c:pt>
                <c:pt idx="171">
                  <c:v>1974.671</c:v>
                </c:pt>
                <c:pt idx="172">
                  <c:v>1966.9849999999999</c:v>
                </c:pt>
                <c:pt idx="173">
                  <c:v>1963.306</c:v>
                </c:pt>
                <c:pt idx="174">
                  <c:v>1970.277</c:v>
                </c:pt>
                <c:pt idx="175">
                  <c:v>1964.08</c:v>
                </c:pt>
                <c:pt idx="176">
                  <c:v>1972.9369999999999</c:v>
                </c:pt>
                <c:pt idx="177">
                  <c:v>1972.529</c:v>
                </c:pt>
                <c:pt idx="178">
                  <c:v>1965.586</c:v>
                </c:pt>
                <c:pt idx="179">
                  <c:v>1966.3910000000001</c:v>
                </c:pt>
                <c:pt idx="180">
                  <c:v>1971.64</c:v>
                </c:pt>
                <c:pt idx="181">
                  <c:v>1964.2339999999999</c:v>
                </c:pt>
                <c:pt idx="182">
                  <c:v>1967.325</c:v>
                </c:pt>
                <c:pt idx="183">
                  <c:v>1964.2560000000001</c:v>
                </c:pt>
                <c:pt idx="184">
                  <c:v>1950.558</c:v>
                </c:pt>
                <c:pt idx="185">
                  <c:v>1961.7439999999999</c:v>
                </c:pt>
                <c:pt idx="186">
                  <c:v>1963.83</c:v>
                </c:pt>
                <c:pt idx="187">
                  <c:v>1957.5989999999999</c:v>
                </c:pt>
                <c:pt idx="188">
                  <c:v>1961.491</c:v>
                </c:pt>
                <c:pt idx="189">
                  <c:v>1950.54</c:v>
                </c:pt>
                <c:pt idx="190">
                  <c:v>1942.451</c:v>
                </c:pt>
                <c:pt idx="191">
                  <c:v>1951.25</c:v>
                </c:pt>
                <c:pt idx="192">
                  <c:v>1938.338</c:v>
                </c:pt>
                <c:pt idx="193">
                  <c:v>1937.145</c:v>
                </c:pt>
                <c:pt idx="194">
                  <c:v>1945.4079999999999</c:v>
                </c:pt>
                <c:pt idx="195">
                  <c:v>1937.01</c:v>
                </c:pt>
                <c:pt idx="196">
                  <c:v>1947.7460000000001</c:v>
                </c:pt>
                <c:pt idx="197">
                  <c:v>1957.6389999999999</c:v>
                </c:pt>
                <c:pt idx="198">
                  <c:v>1951.415</c:v>
                </c:pt>
                <c:pt idx="199">
                  <c:v>1961.0229999999999</c:v>
                </c:pt>
                <c:pt idx="200">
                  <c:v>1962.1479999999999</c:v>
                </c:pt>
                <c:pt idx="201">
                  <c:v>1948.989</c:v>
                </c:pt>
                <c:pt idx="202">
                  <c:v>1953.377</c:v>
                </c:pt>
                <c:pt idx="203">
                  <c:v>1951.451</c:v>
                </c:pt>
                <c:pt idx="204">
                  <c:v>1945.8689999999999</c:v>
                </c:pt>
                <c:pt idx="205">
                  <c:v>1953.924</c:v>
                </c:pt>
                <c:pt idx="206">
                  <c:v>1946.569</c:v>
                </c:pt>
                <c:pt idx="207">
                  <c:v>1942.2929999999999</c:v>
                </c:pt>
                <c:pt idx="208">
                  <c:v>1952.2560000000001</c:v>
                </c:pt>
                <c:pt idx="209">
                  <c:v>1949.4870000000001</c:v>
                </c:pt>
                <c:pt idx="210">
                  <c:v>1951.268</c:v>
                </c:pt>
                <c:pt idx="211">
                  <c:v>1956.4459999999999</c:v>
                </c:pt>
                <c:pt idx="212">
                  <c:v>1944.9880000000001</c:v>
                </c:pt>
                <c:pt idx="213">
                  <c:v>1952.0830000000001</c:v>
                </c:pt>
                <c:pt idx="214">
                  <c:v>1957.556</c:v>
                </c:pt>
                <c:pt idx="215">
                  <c:v>1946.9159999999999</c:v>
                </c:pt>
                <c:pt idx="216">
                  <c:v>1951.31</c:v>
                </c:pt>
                <c:pt idx="217">
                  <c:v>1947.2829999999999</c:v>
                </c:pt>
                <c:pt idx="218">
                  <c:v>1938.6310000000001</c:v>
                </c:pt>
                <c:pt idx="219">
                  <c:v>1950.8810000000001</c:v>
                </c:pt>
                <c:pt idx="220">
                  <c:v>1949.6579999999999</c:v>
                </c:pt>
                <c:pt idx="221">
                  <c:v>1942.5360000000001</c:v>
                </c:pt>
                <c:pt idx="222">
                  <c:v>1957.62</c:v>
                </c:pt>
                <c:pt idx="223">
                  <c:v>1950.2370000000001</c:v>
                </c:pt>
                <c:pt idx="224">
                  <c:v>1950.297</c:v>
                </c:pt>
                <c:pt idx="225">
                  <c:v>1960.471</c:v>
                </c:pt>
                <c:pt idx="226">
                  <c:v>1954.6659999999999</c:v>
                </c:pt>
                <c:pt idx="227">
                  <c:v>1956.7819999999999</c:v>
                </c:pt>
                <c:pt idx="228">
                  <c:v>1965.559</c:v>
                </c:pt>
                <c:pt idx="229">
                  <c:v>1957.62</c:v>
                </c:pt>
                <c:pt idx="230">
                  <c:v>1968.3889999999999</c:v>
                </c:pt>
                <c:pt idx="231">
                  <c:v>1979.703</c:v>
                </c:pt>
                <c:pt idx="232">
                  <c:v>1971.2439999999999</c:v>
                </c:pt>
                <c:pt idx="233">
                  <c:v>1977.8620000000001</c:v>
                </c:pt>
                <c:pt idx="234">
                  <c:v>1975.01</c:v>
                </c:pt>
                <c:pt idx="235">
                  <c:v>1970.3309999999999</c:v>
                </c:pt>
                <c:pt idx="236">
                  <c:v>1978.1990000000001</c:v>
                </c:pt>
                <c:pt idx="237">
                  <c:v>1975.671</c:v>
                </c:pt>
                <c:pt idx="238">
                  <c:v>1965.8889999999999</c:v>
                </c:pt>
                <c:pt idx="239">
                  <c:v>1971.2260000000001</c:v>
                </c:pt>
                <c:pt idx="240">
                  <c:v>1964.2719999999999</c:v>
                </c:pt>
                <c:pt idx="241">
                  <c:v>1966.896</c:v>
                </c:pt>
                <c:pt idx="242">
                  <c:v>1972.596</c:v>
                </c:pt>
                <c:pt idx="243">
                  <c:v>1967.857</c:v>
                </c:pt>
                <c:pt idx="244">
                  <c:v>1970.4480000000001</c:v>
                </c:pt>
                <c:pt idx="245">
                  <c:v>1975.51</c:v>
                </c:pt>
                <c:pt idx="246">
                  <c:v>1967.634</c:v>
                </c:pt>
                <c:pt idx="247">
                  <c:v>1974.027</c:v>
                </c:pt>
                <c:pt idx="248">
                  <c:v>1977.5119999999999</c:v>
                </c:pt>
                <c:pt idx="249">
                  <c:v>1970.248</c:v>
                </c:pt>
                <c:pt idx="250">
                  <c:v>1976.4870000000001</c:v>
                </c:pt>
                <c:pt idx="251">
                  <c:v>1976.799</c:v>
                </c:pt>
                <c:pt idx="252">
                  <c:v>1972.395</c:v>
                </c:pt>
                <c:pt idx="253">
                  <c:v>1983.867</c:v>
                </c:pt>
                <c:pt idx="254">
                  <c:v>1983.6420000000001</c:v>
                </c:pt>
                <c:pt idx="255">
                  <c:v>1981.982</c:v>
                </c:pt>
                <c:pt idx="256">
                  <c:v>1989.261</c:v>
                </c:pt>
                <c:pt idx="257">
                  <c:v>1982.0309999999999</c:v>
                </c:pt>
                <c:pt idx="258">
                  <c:v>1977.335</c:v>
                </c:pt>
                <c:pt idx="259">
                  <c:v>1986.29</c:v>
                </c:pt>
                <c:pt idx="260">
                  <c:v>1983.306</c:v>
                </c:pt>
                <c:pt idx="261">
                  <c:v>1981.692</c:v>
                </c:pt>
                <c:pt idx="262">
                  <c:v>1983.7660000000001</c:v>
                </c:pt>
                <c:pt idx="263">
                  <c:v>1975.7909999999999</c:v>
                </c:pt>
                <c:pt idx="264">
                  <c:v>1982.5239999999999</c:v>
                </c:pt>
                <c:pt idx="265">
                  <c:v>1990.319</c:v>
                </c:pt>
                <c:pt idx="266">
                  <c:v>1978.856</c:v>
                </c:pt>
                <c:pt idx="267">
                  <c:v>1981.623</c:v>
                </c:pt>
                <c:pt idx="268">
                  <c:v>1983.6959999999999</c:v>
                </c:pt>
                <c:pt idx="269">
                  <c:v>1976.3389999999999</c:v>
                </c:pt>
                <c:pt idx="270">
                  <c:v>1987.0450000000001</c:v>
                </c:pt>
                <c:pt idx="271">
                  <c:v>1983.681</c:v>
                </c:pt>
                <c:pt idx="272">
                  <c:v>1978.085</c:v>
                </c:pt>
                <c:pt idx="273">
                  <c:v>1984.789</c:v>
                </c:pt>
                <c:pt idx="274">
                  <c:v>1979.0239999999999</c:v>
                </c:pt>
                <c:pt idx="275">
                  <c:v>1976.806</c:v>
                </c:pt>
                <c:pt idx="276">
                  <c:v>1990.24</c:v>
                </c:pt>
                <c:pt idx="277">
                  <c:v>1981.11</c:v>
                </c:pt>
                <c:pt idx="278">
                  <c:v>1982.5940000000001</c:v>
                </c:pt>
                <c:pt idx="279">
                  <c:v>1986.4290000000001</c:v>
                </c:pt>
                <c:pt idx="280">
                  <c:v>1982.413</c:v>
                </c:pt>
                <c:pt idx="281">
                  <c:v>1989.557</c:v>
                </c:pt>
                <c:pt idx="282">
                  <c:v>1998.548</c:v>
                </c:pt>
                <c:pt idx="283">
                  <c:v>1985.2909999999999</c:v>
                </c:pt>
                <c:pt idx="284">
                  <c:v>1990.817</c:v>
                </c:pt>
                <c:pt idx="285">
                  <c:v>1992.0150000000001</c:v>
                </c:pt>
                <c:pt idx="286">
                  <c:v>1985.883</c:v>
                </c:pt>
                <c:pt idx="287">
                  <c:v>1991.6559999999999</c:v>
                </c:pt>
                <c:pt idx="288">
                  <c:v>1990.9079999999999</c:v>
                </c:pt>
                <c:pt idx="289">
                  <c:v>1982.6590000000001</c:v>
                </c:pt>
                <c:pt idx="290">
                  <c:v>1988.7059999999999</c:v>
                </c:pt>
                <c:pt idx="291">
                  <c:v>1982.548</c:v>
                </c:pt>
                <c:pt idx="292">
                  <c:v>1980.7940000000001</c:v>
                </c:pt>
                <c:pt idx="293">
                  <c:v>1991.46</c:v>
                </c:pt>
                <c:pt idx="294">
                  <c:v>1985.829</c:v>
                </c:pt>
                <c:pt idx="295">
                  <c:v>1985.0650000000001</c:v>
                </c:pt>
                <c:pt idx="296">
                  <c:v>1989.941</c:v>
                </c:pt>
                <c:pt idx="297">
                  <c:v>1984.154</c:v>
                </c:pt>
                <c:pt idx="298">
                  <c:v>1989.4880000000001</c:v>
                </c:pt>
                <c:pt idx="299">
                  <c:v>1997.6590000000001</c:v>
                </c:pt>
                <c:pt idx="300">
                  <c:v>1989.473</c:v>
                </c:pt>
                <c:pt idx="301">
                  <c:v>1996.31</c:v>
                </c:pt>
                <c:pt idx="302">
                  <c:v>1996.0170000000001</c:v>
                </c:pt>
                <c:pt idx="303">
                  <c:v>1987.415</c:v>
                </c:pt>
                <c:pt idx="304">
                  <c:v>1997.694</c:v>
                </c:pt>
                <c:pt idx="305">
                  <c:v>1998.924</c:v>
                </c:pt>
                <c:pt idx="306">
                  <c:v>1989.415</c:v>
                </c:pt>
                <c:pt idx="307">
                  <c:v>1997.0329999999999</c:v>
                </c:pt>
                <c:pt idx="308">
                  <c:v>1992.0930000000001</c:v>
                </c:pt>
                <c:pt idx="309">
                  <c:v>1988.693</c:v>
                </c:pt>
                <c:pt idx="310">
                  <c:v>1996.703</c:v>
                </c:pt>
                <c:pt idx="311">
                  <c:v>1990.2470000000001</c:v>
                </c:pt>
                <c:pt idx="312">
                  <c:v>1993.7429999999999</c:v>
                </c:pt>
                <c:pt idx="313">
                  <c:v>1997.951</c:v>
                </c:pt>
                <c:pt idx="314">
                  <c:v>1985.4010000000001</c:v>
                </c:pt>
                <c:pt idx="315">
                  <c:v>1991.55</c:v>
                </c:pt>
                <c:pt idx="316">
                  <c:v>1998.5340000000001</c:v>
                </c:pt>
                <c:pt idx="317">
                  <c:v>1988.847</c:v>
                </c:pt>
                <c:pt idx="318">
                  <c:v>1992.2619999999999</c:v>
                </c:pt>
                <c:pt idx="319">
                  <c:v>1987.162</c:v>
                </c:pt>
                <c:pt idx="320">
                  <c:v>1978.6110000000001</c:v>
                </c:pt>
                <c:pt idx="321">
                  <c:v>1989.2639999999999</c:v>
                </c:pt>
                <c:pt idx="322">
                  <c:v>1988.4670000000001</c:v>
                </c:pt>
                <c:pt idx="323">
                  <c:v>1983.425</c:v>
                </c:pt>
                <c:pt idx="324">
                  <c:v>1998.3520000000001</c:v>
                </c:pt>
                <c:pt idx="325">
                  <c:v>1992.7380000000001</c:v>
                </c:pt>
                <c:pt idx="326">
                  <c:v>1987.914</c:v>
                </c:pt>
                <c:pt idx="327">
                  <c:v>1999.5450000000001</c:v>
                </c:pt>
                <c:pt idx="328">
                  <c:v>1992.943</c:v>
                </c:pt>
                <c:pt idx="329">
                  <c:v>1990.8879999999999</c:v>
                </c:pt>
                <c:pt idx="330">
                  <c:v>1994.9590000000001</c:v>
                </c:pt>
                <c:pt idx="331">
                  <c:v>1980.278</c:v>
                </c:pt>
                <c:pt idx="332">
                  <c:v>1983.874</c:v>
                </c:pt>
                <c:pt idx="333">
                  <c:v>1990.453</c:v>
                </c:pt>
                <c:pt idx="334">
                  <c:v>1976.511</c:v>
                </c:pt>
                <c:pt idx="335">
                  <c:v>1977.241</c:v>
                </c:pt>
                <c:pt idx="336">
                  <c:v>1976.2149999999999</c:v>
                </c:pt>
                <c:pt idx="337">
                  <c:v>1965.202</c:v>
                </c:pt>
                <c:pt idx="338">
                  <c:v>1975.797</c:v>
                </c:pt>
                <c:pt idx="339">
                  <c:v>1977.4190000000001</c:v>
                </c:pt>
                <c:pt idx="340">
                  <c:v>1977.7619999999999</c:v>
                </c:pt>
                <c:pt idx="341">
                  <c:v>1991.0250000000001</c:v>
                </c:pt>
                <c:pt idx="342">
                  <c:v>1995.0519999999999</c:v>
                </c:pt>
                <c:pt idx="343">
                  <c:v>1994.123</c:v>
                </c:pt>
                <c:pt idx="344">
                  <c:v>2002.454</c:v>
                </c:pt>
                <c:pt idx="345">
                  <c:v>1995.3209999999999</c:v>
                </c:pt>
                <c:pt idx="346">
                  <c:v>1993.8489999999999</c:v>
                </c:pt>
                <c:pt idx="347">
                  <c:v>1998.2619999999999</c:v>
                </c:pt>
                <c:pt idx="348">
                  <c:v>1990.77</c:v>
                </c:pt>
                <c:pt idx="349">
                  <c:v>1992.136</c:v>
                </c:pt>
                <c:pt idx="350">
                  <c:v>1997.04</c:v>
                </c:pt>
                <c:pt idx="351">
                  <c:v>1995.788</c:v>
                </c:pt>
                <c:pt idx="352">
                  <c:v>2002.5909999999999</c:v>
                </c:pt>
                <c:pt idx="353">
                  <c:v>2005.258</c:v>
                </c:pt>
                <c:pt idx="354">
                  <c:v>1991.894</c:v>
                </c:pt>
                <c:pt idx="355">
                  <c:v>1999.7080000000001</c:v>
                </c:pt>
                <c:pt idx="356">
                  <c:v>1997.845</c:v>
                </c:pt>
                <c:pt idx="357">
                  <c:v>1995.107</c:v>
                </c:pt>
                <c:pt idx="358">
                  <c:v>1998.7529999999999</c:v>
                </c:pt>
                <c:pt idx="359">
                  <c:v>1992.856</c:v>
                </c:pt>
                <c:pt idx="360">
                  <c:v>1992.6279999999999</c:v>
                </c:pt>
                <c:pt idx="361">
                  <c:v>2004.0419999999999</c:v>
                </c:pt>
                <c:pt idx="362">
                  <c:v>1993.3989999999999</c:v>
                </c:pt>
                <c:pt idx="363">
                  <c:v>1995.5440000000001</c:v>
                </c:pt>
                <c:pt idx="364">
                  <c:v>1995.366</c:v>
                </c:pt>
                <c:pt idx="365">
                  <c:v>1987.5</c:v>
                </c:pt>
                <c:pt idx="366">
                  <c:v>1989.85</c:v>
                </c:pt>
                <c:pt idx="367">
                  <c:v>1990.5930000000001</c:v>
                </c:pt>
                <c:pt idx="368">
                  <c:v>1981.77</c:v>
                </c:pt>
                <c:pt idx="369">
                  <c:v>1995.0170000000001</c:v>
                </c:pt>
                <c:pt idx="370">
                  <c:v>1992.6379999999999</c:v>
                </c:pt>
                <c:pt idx="371">
                  <c:v>1985.2760000000001</c:v>
                </c:pt>
                <c:pt idx="372">
                  <c:v>1996.1969999999999</c:v>
                </c:pt>
                <c:pt idx="373">
                  <c:v>1997.329</c:v>
                </c:pt>
                <c:pt idx="374">
                  <c:v>1990.2090000000001</c:v>
                </c:pt>
                <c:pt idx="375">
                  <c:v>2003.163</c:v>
                </c:pt>
                <c:pt idx="376">
                  <c:v>1990.26</c:v>
                </c:pt>
                <c:pt idx="377">
                  <c:v>1988.203</c:v>
                </c:pt>
                <c:pt idx="378">
                  <c:v>1995.0509999999999</c:v>
                </c:pt>
                <c:pt idx="379">
                  <c:v>1987.4010000000001</c:v>
                </c:pt>
                <c:pt idx="380">
                  <c:v>1990.732</c:v>
                </c:pt>
                <c:pt idx="381">
                  <c:v>1997.011</c:v>
                </c:pt>
                <c:pt idx="382">
                  <c:v>1981.9280000000001</c:v>
                </c:pt>
                <c:pt idx="383">
                  <c:v>1989.7750000000001</c:v>
                </c:pt>
                <c:pt idx="384">
                  <c:v>1996.7180000000001</c:v>
                </c:pt>
                <c:pt idx="385">
                  <c:v>2000.519</c:v>
                </c:pt>
                <c:pt idx="386">
                  <c:v>2003.25</c:v>
                </c:pt>
                <c:pt idx="387">
                  <c:v>2002.8209999999999</c:v>
                </c:pt>
                <c:pt idx="388">
                  <c:v>1994.61</c:v>
                </c:pt>
                <c:pt idx="389">
                  <c:v>2007.432</c:v>
                </c:pt>
                <c:pt idx="390">
                  <c:v>2002.288</c:v>
                </c:pt>
                <c:pt idx="391">
                  <c:v>1997.4090000000001</c:v>
                </c:pt>
                <c:pt idx="392">
                  <c:v>1996.1690000000001</c:v>
                </c:pt>
                <c:pt idx="393">
                  <c:v>1994.7170000000001</c:v>
                </c:pt>
                <c:pt idx="394">
                  <c:v>1986.944</c:v>
                </c:pt>
                <c:pt idx="395">
                  <c:v>1995.2180000000001</c:v>
                </c:pt>
                <c:pt idx="396">
                  <c:v>1988.3969999999999</c:v>
                </c:pt>
                <c:pt idx="397">
                  <c:v>1993.6869999999999</c:v>
                </c:pt>
                <c:pt idx="398">
                  <c:v>1992.2070000000001</c:v>
                </c:pt>
                <c:pt idx="399">
                  <c:v>1980.644</c:v>
                </c:pt>
                <c:pt idx="400">
                  <c:v>1983.203</c:v>
                </c:pt>
                <c:pt idx="401">
                  <c:v>1988.865</c:v>
                </c:pt>
                <c:pt idx="402">
                  <c:v>1981.4480000000001</c:v>
                </c:pt>
                <c:pt idx="403">
                  <c:v>1983.8889999999999</c:v>
                </c:pt>
                <c:pt idx="404">
                  <c:v>1984.5129999999999</c:v>
                </c:pt>
                <c:pt idx="405">
                  <c:v>1979.3219999999999</c:v>
                </c:pt>
                <c:pt idx="406">
                  <c:v>1990.655</c:v>
                </c:pt>
                <c:pt idx="407">
                  <c:v>1988.021</c:v>
                </c:pt>
                <c:pt idx="408">
                  <c:v>1979.6980000000001</c:v>
                </c:pt>
                <c:pt idx="409">
                  <c:v>1988.8140000000001</c:v>
                </c:pt>
                <c:pt idx="410">
                  <c:v>1984.1990000000001</c:v>
                </c:pt>
                <c:pt idx="411">
                  <c:v>1980.0650000000001</c:v>
                </c:pt>
                <c:pt idx="412">
                  <c:v>1987.684</c:v>
                </c:pt>
                <c:pt idx="413">
                  <c:v>1981.354</c:v>
                </c:pt>
                <c:pt idx="414">
                  <c:v>1984.213</c:v>
                </c:pt>
                <c:pt idx="415">
                  <c:v>1993.7860000000001</c:v>
                </c:pt>
                <c:pt idx="416">
                  <c:v>1983.633</c:v>
                </c:pt>
                <c:pt idx="417">
                  <c:v>1992.6010000000001</c:v>
                </c:pt>
                <c:pt idx="418">
                  <c:v>1994.5509999999999</c:v>
                </c:pt>
                <c:pt idx="419">
                  <c:v>1990.6969999999999</c:v>
                </c:pt>
                <c:pt idx="420">
                  <c:v>1994.365</c:v>
                </c:pt>
                <c:pt idx="421">
                  <c:v>1994.481</c:v>
                </c:pt>
                <c:pt idx="422">
                  <c:v>1981.587</c:v>
                </c:pt>
                <c:pt idx="423">
                  <c:v>1984.135</c:v>
                </c:pt>
                <c:pt idx="424">
                  <c:v>1973.38</c:v>
                </c:pt>
                <c:pt idx="425">
                  <c:v>1975.52</c:v>
                </c:pt>
                <c:pt idx="426">
                  <c:v>1981.4290000000001</c:v>
                </c:pt>
                <c:pt idx="427">
                  <c:v>1984.1980000000001</c:v>
                </c:pt>
                <c:pt idx="428">
                  <c:v>1983.9090000000001</c:v>
                </c:pt>
                <c:pt idx="429">
                  <c:v>2001.6120000000001</c:v>
                </c:pt>
                <c:pt idx="430">
                  <c:v>2002.8130000000001</c:v>
                </c:pt>
                <c:pt idx="431">
                  <c:v>2008.8879999999999</c:v>
                </c:pt>
                <c:pt idx="432">
                  <c:v>2008.338</c:v>
                </c:pt>
                <c:pt idx="433">
                  <c:v>1999.904</c:v>
                </c:pt>
                <c:pt idx="434">
                  <c:v>1999.932</c:v>
                </c:pt>
                <c:pt idx="435">
                  <c:v>2001.1769999999999</c:v>
                </c:pt>
                <c:pt idx="436">
                  <c:v>1986.6849999999999</c:v>
                </c:pt>
                <c:pt idx="437">
                  <c:v>1995.32</c:v>
                </c:pt>
                <c:pt idx="438">
                  <c:v>1997.1110000000001</c:v>
                </c:pt>
                <c:pt idx="439">
                  <c:v>1987.9590000000001</c:v>
                </c:pt>
                <c:pt idx="440">
                  <c:v>1995.2739999999999</c:v>
                </c:pt>
                <c:pt idx="441">
                  <c:v>1991.4110000000001</c:v>
                </c:pt>
                <c:pt idx="442">
                  <c:v>1985.7629999999999</c:v>
                </c:pt>
                <c:pt idx="443">
                  <c:v>1992.8630000000001</c:v>
                </c:pt>
                <c:pt idx="444">
                  <c:v>1984.9780000000001</c:v>
                </c:pt>
                <c:pt idx="445">
                  <c:v>1979.6320000000001</c:v>
                </c:pt>
                <c:pt idx="446">
                  <c:v>1992.077</c:v>
                </c:pt>
                <c:pt idx="447">
                  <c:v>1988.7860000000001</c:v>
                </c:pt>
                <c:pt idx="448">
                  <c:v>1988.518</c:v>
                </c:pt>
                <c:pt idx="449">
                  <c:v>1994.05</c:v>
                </c:pt>
                <c:pt idx="450">
                  <c:v>1987</c:v>
                </c:pt>
                <c:pt idx="451">
                  <c:v>1988.845</c:v>
                </c:pt>
                <c:pt idx="452">
                  <c:v>1987.721</c:v>
                </c:pt>
                <c:pt idx="453">
                  <c:v>1978.098</c:v>
                </c:pt>
                <c:pt idx="454">
                  <c:v>1979.894</c:v>
                </c:pt>
                <c:pt idx="455">
                  <c:v>1981.085</c:v>
                </c:pt>
                <c:pt idx="456">
                  <c:v>1970.5540000000001</c:v>
                </c:pt>
                <c:pt idx="457">
                  <c:v>1982.83</c:v>
                </c:pt>
                <c:pt idx="458">
                  <c:v>1982.6559999999999</c:v>
                </c:pt>
                <c:pt idx="459">
                  <c:v>1984.325</c:v>
                </c:pt>
                <c:pt idx="460">
                  <c:v>1999.463</c:v>
                </c:pt>
                <c:pt idx="461">
                  <c:v>1996.6969999999999</c:v>
                </c:pt>
                <c:pt idx="462">
                  <c:v>1996.556</c:v>
                </c:pt>
                <c:pt idx="463">
                  <c:v>2010.5940000000001</c:v>
                </c:pt>
                <c:pt idx="464">
                  <c:v>2008.05</c:v>
                </c:pt>
                <c:pt idx="465">
                  <c:v>2007.183</c:v>
                </c:pt>
                <c:pt idx="466">
                  <c:v>2006.56</c:v>
                </c:pt>
                <c:pt idx="467">
                  <c:v>1988.5730000000001</c:v>
                </c:pt>
                <c:pt idx="468">
                  <c:v>1996.673</c:v>
                </c:pt>
                <c:pt idx="469">
                  <c:v>2007.4670000000001</c:v>
                </c:pt>
                <c:pt idx="470">
                  <c:v>1995.52</c:v>
                </c:pt>
                <c:pt idx="471">
                  <c:v>1996.627</c:v>
                </c:pt>
                <c:pt idx="472">
                  <c:v>1997.201</c:v>
                </c:pt>
                <c:pt idx="473">
                  <c:v>1991.22</c:v>
                </c:pt>
                <c:pt idx="474">
                  <c:v>2004.607</c:v>
                </c:pt>
                <c:pt idx="475">
                  <c:v>1998.1590000000001</c:v>
                </c:pt>
                <c:pt idx="476">
                  <c:v>1982.3340000000001</c:v>
                </c:pt>
                <c:pt idx="477">
                  <c:v>1987.23</c:v>
                </c:pt>
                <c:pt idx="478">
                  <c:v>1983.7059999999999</c:v>
                </c:pt>
                <c:pt idx="479">
                  <c:v>1979.7570000000001</c:v>
                </c:pt>
                <c:pt idx="480">
                  <c:v>1994.2919999999999</c:v>
                </c:pt>
                <c:pt idx="481">
                  <c:v>1986.0329999999999</c:v>
                </c:pt>
                <c:pt idx="482">
                  <c:v>1987.42</c:v>
                </c:pt>
                <c:pt idx="483">
                  <c:v>1996.154</c:v>
                </c:pt>
                <c:pt idx="484">
                  <c:v>1986.9290000000001</c:v>
                </c:pt>
                <c:pt idx="485">
                  <c:v>1984.864</c:v>
                </c:pt>
                <c:pt idx="486">
                  <c:v>1989.5360000000001</c:v>
                </c:pt>
                <c:pt idx="487">
                  <c:v>1979.1120000000001</c:v>
                </c:pt>
                <c:pt idx="488">
                  <c:v>1983.518</c:v>
                </c:pt>
                <c:pt idx="489">
                  <c:v>1980.7629999999999</c:v>
                </c:pt>
                <c:pt idx="490">
                  <c:v>1968.9880000000001</c:v>
                </c:pt>
                <c:pt idx="491">
                  <c:v>1982.934</c:v>
                </c:pt>
                <c:pt idx="492">
                  <c:v>1989.2650000000001</c:v>
                </c:pt>
                <c:pt idx="493">
                  <c:v>1986.3320000000001</c:v>
                </c:pt>
                <c:pt idx="494">
                  <c:v>1995.5740000000001</c:v>
                </c:pt>
                <c:pt idx="495">
                  <c:v>1990.001</c:v>
                </c:pt>
                <c:pt idx="496">
                  <c:v>1986.777</c:v>
                </c:pt>
                <c:pt idx="497">
                  <c:v>2002.653</c:v>
                </c:pt>
                <c:pt idx="498">
                  <c:v>1994.019</c:v>
                </c:pt>
                <c:pt idx="499">
                  <c:v>1990.62</c:v>
                </c:pt>
                <c:pt idx="500">
                  <c:v>1997.028</c:v>
                </c:pt>
                <c:pt idx="501">
                  <c:v>1988.175</c:v>
                </c:pt>
                <c:pt idx="502">
                  <c:v>1993.8589999999999</c:v>
                </c:pt>
                <c:pt idx="503">
                  <c:v>2005.626</c:v>
                </c:pt>
                <c:pt idx="504">
                  <c:v>1992.2529999999999</c:v>
                </c:pt>
                <c:pt idx="505">
                  <c:v>1995.1420000000001</c:v>
                </c:pt>
                <c:pt idx="506">
                  <c:v>1994.0319999999999</c:v>
                </c:pt>
                <c:pt idx="507">
                  <c:v>1986.0039999999999</c:v>
                </c:pt>
                <c:pt idx="508">
                  <c:v>1995.519</c:v>
                </c:pt>
                <c:pt idx="509">
                  <c:v>1995.2909999999999</c:v>
                </c:pt>
                <c:pt idx="510">
                  <c:v>1984.1510000000001</c:v>
                </c:pt>
                <c:pt idx="511">
                  <c:v>1993.4770000000001</c:v>
                </c:pt>
                <c:pt idx="512">
                  <c:v>1989.77</c:v>
                </c:pt>
                <c:pt idx="513">
                  <c:v>1981.7139999999999</c:v>
                </c:pt>
                <c:pt idx="514">
                  <c:v>1991.79</c:v>
                </c:pt>
                <c:pt idx="515">
                  <c:v>1984.386</c:v>
                </c:pt>
                <c:pt idx="516">
                  <c:v>1982.4079999999999</c:v>
                </c:pt>
                <c:pt idx="517">
                  <c:v>1988.124</c:v>
                </c:pt>
                <c:pt idx="518">
                  <c:v>1981.722</c:v>
                </c:pt>
                <c:pt idx="519">
                  <c:v>1989.056</c:v>
                </c:pt>
                <c:pt idx="520">
                  <c:v>1999.306</c:v>
                </c:pt>
                <c:pt idx="521">
                  <c:v>1989.7719999999999</c:v>
                </c:pt>
                <c:pt idx="522">
                  <c:v>1995.3489999999999</c:v>
                </c:pt>
                <c:pt idx="523">
                  <c:v>1997.153</c:v>
                </c:pt>
                <c:pt idx="524">
                  <c:v>1988.8689999999999</c:v>
                </c:pt>
                <c:pt idx="525">
                  <c:v>1994.1320000000001</c:v>
                </c:pt>
                <c:pt idx="526">
                  <c:v>1993.922</c:v>
                </c:pt>
                <c:pt idx="527">
                  <c:v>1987.3879999999999</c:v>
                </c:pt>
                <c:pt idx="528">
                  <c:v>1995.644</c:v>
                </c:pt>
                <c:pt idx="529">
                  <c:v>1990.479</c:v>
                </c:pt>
                <c:pt idx="530">
                  <c:v>1987.7059999999999</c:v>
                </c:pt>
                <c:pt idx="531">
                  <c:v>1997.6179999999999</c:v>
                </c:pt>
                <c:pt idx="532">
                  <c:v>1994.819</c:v>
                </c:pt>
                <c:pt idx="533">
                  <c:v>1993.9939999999999</c:v>
                </c:pt>
                <c:pt idx="534">
                  <c:v>1999.8720000000001</c:v>
                </c:pt>
                <c:pt idx="535">
                  <c:v>1988.5340000000001</c:v>
                </c:pt>
                <c:pt idx="536">
                  <c:v>1990.4760000000001</c:v>
                </c:pt>
                <c:pt idx="537">
                  <c:v>1993.557</c:v>
                </c:pt>
                <c:pt idx="538">
                  <c:v>1986.5350000000001</c:v>
                </c:pt>
                <c:pt idx="539">
                  <c:v>1990.5830000000001</c:v>
                </c:pt>
                <c:pt idx="540">
                  <c:v>1990.604</c:v>
                </c:pt>
                <c:pt idx="541">
                  <c:v>1982.471</c:v>
                </c:pt>
                <c:pt idx="542">
                  <c:v>1992.3920000000001</c:v>
                </c:pt>
                <c:pt idx="543">
                  <c:v>1995.5830000000001</c:v>
                </c:pt>
                <c:pt idx="544">
                  <c:v>1990.12</c:v>
                </c:pt>
                <c:pt idx="545">
                  <c:v>1999.1220000000001</c:v>
                </c:pt>
                <c:pt idx="546">
                  <c:v>1993.04</c:v>
                </c:pt>
                <c:pt idx="547">
                  <c:v>1989.2439999999999</c:v>
                </c:pt>
                <c:pt idx="548">
                  <c:v>1999.202</c:v>
                </c:pt>
                <c:pt idx="549">
                  <c:v>1997.5</c:v>
                </c:pt>
                <c:pt idx="550">
                  <c:v>1996.4449999999999</c:v>
                </c:pt>
                <c:pt idx="551">
                  <c:v>2000.7249999999999</c:v>
                </c:pt>
                <c:pt idx="552">
                  <c:v>1990.0740000000001</c:v>
                </c:pt>
                <c:pt idx="553">
                  <c:v>1989.8409999999999</c:v>
                </c:pt>
                <c:pt idx="554">
                  <c:v>1995.7380000000001</c:v>
                </c:pt>
                <c:pt idx="555">
                  <c:v>1991.866</c:v>
                </c:pt>
                <c:pt idx="556">
                  <c:v>1993.211</c:v>
                </c:pt>
                <c:pt idx="557">
                  <c:v>1990.3579999999999</c:v>
                </c:pt>
                <c:pt idx="558">
                  <c:v>1985.883</c:v>
                </c:pt>
                <c:pt idx="559">
                  <c:v>1994.796</c:v>
                </c:pt>
                <c:pt idx="560">
                  <c:v>2003.357</c:v>
                </c:pt>
                <c:pt idx="561">
                  <c:v>1996.0229999999999</c:v>
                </c:pt>
                <c:pt idx="562">
                  <c:v>1999.7360000000001</c:v>
                </c:pt>
                <c:pt idx="563">
                  <c:v>1999.239</c:v>
                </c:pt>
                <c:pt idx="564">
                  <c:v>1997.077</c:v>
                </c:pt>
                <c:pt idx="565">
                  <c:v>2007.856</c:v>
                </c:pt>
                <c:pt idx="566">
                  <c:v>2003.489</c:v>
                </c:pt>
                <c:pt idx="567">
                  <c:v>1997.171</c:v>
                </c:pt>
                <c:pt idx="568">
                  <c:v>2006.9490000000001</c:v>
                </c:pt>
                <c:pt idx="569">
                  <c:v>2003.6479999999999</c:v>
                </c:pt>
                <c:pt idx="570">
                  <c:v>2002.3420000000001</c:v>
                </c:pt>
                <c:pt idx="571">
                  <c:v>2010.7139999999999</c:v>
                </c:pt>
                <c:pt idx="572">
                  <c:v>2001.001</c:v>
                </c:pt>
                <c:pt idx="573">
                  <c:v>2003.3879999999999</c:v>
                </c:pt>
                <c:pt idx="574">
                  <c:v>2006.1780000000001</c:v>
                </c:pt>
                <c:pt idx="575">
                  <c:v>1999.204</c:v>
                </c:pt>
                <c:pt idx="576">
                  <c:v>2001.5070000000001</c:v>
                </c:pt>
                <c:pt idx="577">
                  <c:v>2005.1980000000001</c:v>
                </c:pt>
                <c:pt idx="578">
                  <c:v>1999.3630000000001</c:v>
                </c:pt>
                <c:pt idx="579">
                  <c:v>2007.597</c:v>
                </c:pt>
                <c:pt idx="580">
                  <c:v>2007.0820000000001</c:v>
                </c:pt>
                <c:pt idx="581">
                  <c:v>2003.673</c:v>
                </c:pt>
                <c:pt idx="582">
                  <c:v>2010.5920000000001</c:v>
                </c:pt>
                <c:pt idx="583">
                  <c:v>2006.5229999999999</c:v>
                </c:pt>
                <c:pt idx="584">
                  <c:v>2002.7829999999999</c:v>
                </c:pt>
                <c:pt idx="585">
                  <c:v>2003.847</c:v>
                </c:pt>
                <c:pt idx="586">
                  <c:v>1991.8030000000001</c:v>
                </c:pt>
                <c:pt idx="587">
                  <c:v>1992.992</c:v>
                </c:pt>
                <c:pt idx="588">
                  <c:v>1999.732</c:v>
                </c:pt>
                <c:pt idx="589">
                  <c:v>1988.414</c:v>
                </c:pt>
                <c:pt idx="590">
                  <c:v>1991.5530000000001</c:v>
                </c:pt>
                <c:pt idx="591">
                  <c:v>1990.354</c:v>
                </c:pt>
                <c:pt idx="592">
                  <c:v>1984.1969999999999</c:v>
                </c:pt>
                <c:pt idx="593">
                  <c:v>1992.4639999999999</c:v>
                </c:pt>
                <c:pt idx="594">
                  <c:v>1988.56</c:v>
                </c:pt>
                <c:pt idx="595">
                  <c:v>1976.404</c:v>
                </c:pt>
                <c:pt idx="596">
                  <c:v>1980.6369999999999</c:v>
                </c:pt>
                <c:pt idx="597">
                  <c:v>1975.2550000000001</c:v>
                </c:pt>
                <c:pt idx="598">
                  <c:v>1969.7829999999999</c:v>
                </c:pt>
                <c:pt idx="599">
                  <c:v>1976.616</c:v>
                </c:pt>
                <c:pt idx="600">
                  <c:v>1970.4670000000001</c:v>
                </c:pt>
                <c:pt idx="601">
                  <c:v>1970.923</c:v>
                </c:pt>
                <c:pt idx="602">
                  <c:v>1978.394</c:v>
                </c:pt>
                <c:pt idx="603">
                  <c:v>1972.4649999999999</c:v>
                </c:pt>
                <c:pt idx="604">
                  <c:v>1974.182</c:v>
                </c:pt>
                <c:pt idx="605">
                  <c:v>1980.6410000000001</c:v>
                </c:pt>
                <c:pt idx="606">
                  <c:v>1972.7460000000001</c:v>
                </c:pt>
                <c:pt idx="607">
                  <c:v>1975.336</c:v>
                </c:pt>
                <c:pt idx="608">
                  <c:v>1976.875</c:v>
                </c:pt>
                <c:pt idx="609">
                  <c:v>1970.76</c:v>
                </c:pt>
                <c:pt idx="610">
                  <c:v>1979.451</c:v>
                </c:pt>
                <c:pt idx="611">
                  <c:v>1982.421</c:v>
                </c:pt>
                <c:pt idx="612">
                  <c:v>1980.4090000000001</c:v>
                </c:pt>
                <c:pt idx="613">
                  <c:v>1987.4939999999999</c:v>
                </c:pt>
                <c:pt idx="614">
                  <c:v>1983.5260000000001</c:v>
                </c:pt>
                <c:pt idx="615">
                  <c:v>1981.1369999999999</c:v>
                </c:pt>
                <c:pt idx="616">
                  <c:v>1989.527</c:v>
                </c:pt>
                <c:pt idx="617">
                  <c:v>1984.491</c:v>
                </c:pt>
                <c:pt idx="618">
                  <c:v>1980.902</c:v>
                </c:pt>
                <c:pt idx="619">
                  <c:v>1982.097</c:v>
                </c:pt>
                <c:pt idx="620">
                  <c:v>1973.4649999999999</c:v>
                </c:pt>
                <c:pt idx="621">
                  <c:v>1975.5640000000001</c:v>
                </c:pt>
                <c:pt idx="622">
                  <c:v>1979.7149999999999</c:v>
                </c:pt>
                <c:pt idx="623">
                  <c:v>1971.3489999999999</c:v>
                </c:pt>
                <c:pt idx="624">
                  <c:v>1973.126</c:v>
                </c:pt>
                <c:pt idx="625">
                  <c:v>1977.2940000000001</c:v>
                </c:pt>
                <c:pt idx="626">
                  <c:v>1968.597</c:v>
                </c:pt>
                <c:pt idx="627">
                  <c:v>1976.748</c:v>
                </c:pt>
                <c:pt idx="628">
                  <c:v>1978.8309999999999</c:v>
                </c:pt>
                <c:pt idx="629">
                  <c:v>1970.4280000000001</c:v>
                </c:pt>
                <c:pt idx="630">
                  <c:v>1976.204</c:v>
                </c:pt>
                <c:pt idx="631">
                  <c:v>1973.364</c:v>
                </c:pt>
                <c:pt idx="632">
                  <c:v>1966.8330000000001</c:v>
                </c:pt>
                <c:pt idx="633">
                  <c:v>1973.0619999999999</c:v>
                </c:pt>
                <c:pt idx="634">
                  <c:v>1967.192</c:v>
                </c:pt>
                <c:pt idx="635">
                  <c:v>1964.9069999999999</c:v>
                </c:pt>
                <c:pt idx="636">
                  <c:v>1971.787</c:v>
                </c:pt>
                <c:pt idx="637">
                  <c:v>1961.692</c:v>
                </c:pt>
                <c:pt idx="638">
                  <c:v>1961.509</c:v>
                </c:pt>
                <c:pt idx="639">
                  <c:v>1967.8530000000001</c:v>
                </c:pt>
                <c:pt idx="640">
                  <c:v>1963.117</c:v>
                </c:pt>
                <c:pt idx="641">
                  <c:v>1965.6959999999999</c:v>
                </c:pt>
                <c:pt idx="642">
                  <c:v>1965.51</c:v>
                </c:pt>
                <c:pt idx="643">
                  <c:v>1956.6690000000001</c:v>
                </c:pt>
                <c:pt idx="644">
                  <c:v>1965.5409999999999</c:v>
                </c:pt>
                <c:pt idx="645">
                  <c:v>1970.451</c:v>
                </c:pt>
                <c:pt idx="646">
                  <c:v>1961.0319999999999</c:v>
                </c:pt>
                <c:pt idx="647">
                  <c:v>1966.9359999999999</c:v>
                </c:pt>
                <c:pt idx="648">
                  <c:v>1965.4739999999999</c:v>
                </c:pt>
                <c:pt idx="649">
                  <c:v>1961.26</c:v>
                </c:pt>
                <c:pt idx="650">
                  <c:v>1969.1469999999999</c:v>
                </c:pt>
                <c:pt idx="651">
                  <c:v>1965.106</c:v>
                </c:pt>
                <c:pt idx="652">
                  <c:v>1960.943</c:v>
                </c:pt>
                <c:pt idx="653">
                  <c:v>1968.3979999999999</c:v>
                </c:pt>
                <c:pt idx="654">
                  <c:v>1962.0930000000001</c:v>
                </c:pt>
                <c:pt idx="655">
                  <c:v>1961.616</c:v>
                </c:pt>
                <c:pt idx="656">
                  <c:v>1967.4929999999999</c:v>
                </c:pt>
                <c:pt idx="657">
                  <c:v>1960.5429999999999</c:v>
                </c:pt>
                <c:pt idx="658">
                  <c:v>1962.07</c:v>
                </c:pt>
                <c:pt idx="659">
                  <c:v>1963.5340000000001</c:v>
                </c:pt>
                <c:pt idx="660">
                  <c:v>1954.614</c:v>
                </c:pt>
                <c:pt idx="661">
                  <c:v>1962.0889999999999</c:v>
                </c:pt>
                <c:pt idx="662">
                  <c:v>1965.3869999999999</c:v>
                </c:pt>
                <c:pt idx="663">
                  <c:v>1960.0930000000001</c:v>
                </c:pt>
                <c:pt idx="664">
                  <c:v>1969.288</c:v>
                </c:pt>
                <c:pt idx="665">
                  <c:v>1963.0609999999999</c:v>
                </c:pt>
                <c:pt idx="666">
                  <c:v>1955.527</c:v>
                </c:pt>
                <c:pt idx="667">
                  <c:v>1963.5909999999999</c:v>
                </c:pt>
                <c:pt idx="668">
                  <c:v>1955.675</c:v>
                </c:pt>
                <c:pt idx="669">
                  <c:v>1952.4860000000001</c:v>
                </c:pt>
                <c:pt idx="670">
                  <c:v>1955.403</c:v>
                </c:pt>
                <c:pt idx="671">
                  <c:v>1943.9570000000001</c:v>
                </c:pt>
                <c:pt idx="672">
                  <c:v>1949.35</c:v>
                </c:pt>
                <c:pt idx="673">
                  <c:v>1959.0709999999999</c:v>
                </c:pt>
                <c:pt idx="674">
                  <c:v>1953.7719999999999</c:v>
                </c:pt>
                <c:pt idx="675">
                  <c:v>1957.9110000000001</c:v>
                </c:pt>
                <c:pt idx="676">
                  <c:v>1957.335</c:v>
                </c:pt>
                <c:pt idx="677">
                  <c:v>1951.7</c:v>
                </c:pt>
                <c:pt idx="678">
                  <c:v>1959.4570000000001</c:v>
                </c:pt>
                <c:pt idx="679">
                  <c:v>1959.8019999999999</c:v>
                </c:pt>
                <c:pt idx="680">
                  <c:v>1952.2750000000001</c:v>
                </c:pt>
                <c:pt idx="681">
                  <c:v>1953.473</c:v>
                </c:pt>
                <c:pt idx="682">
                  <c:v>1951.425</c:v>
                </c:pt>
                <c:pt idx="683">
                  <c:v>1945.893</c:v>
                </c:pt>
                <c:pt idx="684">
                  <c:v>1952.327</c:v>
                </c:pt>
                <c:pt idx="685">
                  <c:v>1947.434</c:v>
                </c:pt>
                <c:pt idx="686">
                  <c:v>1943.7429999999999</c:v>
                </c:pt>
                <c:pt idx="687">
                  <c:v>1946.577</c:v>
                </c:pt>
                <c:pt idx="688">
                  <c:v>1941.528</c:v>
                </c:pt>
                <c:pt idx="689">
                  <c:v>1939.498</c:v>
                </c:pt>
                <c:pt idx="690">
                  <c:v>1947.9949999999999</c:v>
                </c:pt>
                <c:pt idx="691">
                  <c:v>1944.4549999999999</c:v>
                </c:pt>
                <c:pt idx="692">
                  <c:v>1947.1189999999999</c:v>
                </c:pt>
                <c:pt idx="693">
                  <c:v>1952.6559999999999</c:v>
                </c:pt>
                <c:pt idx="694">
                  <c:v>1945.258</c:v>
                </c:pt>
                <c:pt idx="695">
                  <c:v>1949.4760000000001</c:v>
                </c:pt>
                <c:pt idx="696">
                  <c:v>1952.6569999999999</c:v>
                </c:pt>
                <c:pt idx="697">
                  <c:v>1945.0239999999999</c:v>
                </c:pt>
                <c:pt idx="698">
                  <c:v>1948.0309999999999</c:v>
                </c:pt>
                <c:pt idx="699">
                  <c:v>1944.7270000000001</c:v>
                </c:pt>
                <c:pt idx="700">
                  <c:v>1938.934</c:v>
                </c:pt>
                <c:pt idx="701">
                  <c:v>1951.269</c:v>
                </c:pt>
                <c:pt idx="702">
                  <c:v>1947.6669999999999</c:v>
                </c:pt>
                <c:pt idx="703">
                  <c:v>1947.8409999999999</c:v>
                </c:pt>
                <c:pt idx="704">
                  <c:v>1955.6179999999999</c:v>
                </c:pt>
                <c:pt idx="705">
                  <c:v>1949.829</c:v>
                </c:pt>
                <c:pt idx="706">
                  <c:v>1954.4169999999999</c:v>
                </c:pt>
                <c:pt idx="707">
                  <c:v>1960.174</c:v>
                </c:pt>
                <c:pt idx="708">
                  <c:v>1957.8979999999999</c:v>
                </c:pt>
                <c:pt idx="709">
                  <c:v>1963.77</c:v>
                </c:pt>
                <c:pt idx="710">
                  <c:v>1966.6379999999999</c:v>
                </c:pt>
                <c:pt idx="711">
                  <c:v>1958.838</c:v>
                </c:pt>
                <c:pt idx="712">
                  <c:v>1964.7180000000001</c:v>
                </c:pt>
                <c:pt idx="713">
                  <c:v>1959.952</c:v>
                </c:pt>
                <c:pt idx="714">
                  <c:v>1956.6610000000001</c:v>
                </c:pt>
                <c:pt idx="715">
                  <c:v>1956.4839999999999</c:v>
                </c:pt>
                <c:pt idx="716">
                  <c:v>1951.4590000000001</c:v>
                </c:pt>
                <c:pt idx="717">
                  <c:v>1944.2180000000001</c:v>
                </c:pt>
                <c:pt idx="718">
                  <c:v>1954.671</c:v>
                </c:pt>
                <c:pt idx="719">
                  <c:v>1950.4449999999999</c:v>
                </c:pt>
                <c:pt idx="720">
                  <c:v>1955.2260000000001</c:v>
                </c:pt>
                <c:pt idx="721">
                  <c:v>1959.009</c:v>
                </c:pt>
                <c:pt idx="722">
                  <c:v>1952.578</c:v>
                </c:pt>
                <c:pt idx="723">
                  <c:v>1956.258</c:v>
                </c:pt>
                <c:pt idx="724">
                  <c:v>1964.86</c:v>
                </c:pt>
                <c:pt idx="725">
                  <c:v>1954.731</c:v>
                </c:pt>
                <c:pt idx="726">
                  <c:v>1958.2180000000001</c:v>
                </c:pt>
                <c:pt idx="727">
                  <c:v>1959.5239999999999</c:v>
                </c:pt>
                <c:pt idx="728">
                  <c:v>1949.538</c:v>
                </c:pt>
                <c:pt idx="729">
                  <c:v>1953.854</c:v>
                </c:pt>
                <c:pt idx="730">
                  <c:v>1953.309</c:v>
                </c:pt>
                <c:pt idx="731">
                  <c:v>1949.0229999999999</c:v>
                </c:pt>
                <c:pt idx="732">
                  <c:v>1959.085</c:v>
                </c:pt>
                <c:pt idx="733">
                  <c:v>1954.046</c:v>
                </c:pt>
                <c:pt idx="734">
                  <c:v>1945.357</c:v>
                </c:pt>
                <c:pt idx="735">
                  <c:v>1955.529</c:v>
                </c:pt>
                <c:pt idx="736">
                  <c:v>1953.75</c:v>
                </c:pt>
                <c:pt idx="737">
                  <c:v>1956.261</c:v>
                </c:pt>
                <c:pt idx="738">
                  <c:v>1957.22</c:v>
                </c:pt>
                <c:pt idx="739">
                  <c:v>1946.7750000000001</c:v>
                </c:pt>
                <c:pt idx="740">
                  <c:v>1947.903</c:v>
                </c:pt>
                <c:pt idx="741">
                  <c:v>1958.828</c:v>
                </c:pt>
                <c:pt idx="742">
                  <c:v>1951.249</c:v>
                </c:pt>
                <c:pt idx="743">
                  <c:v>1948.9349999999999</c:v>
                </c:pt>
                <c:pt idx="744">
                  <c:v>1950.2819999999999</c:v>
                </c:pt>
                <c:pt idx="745">
                  <c:v>1943.7940000000001</c:v>
                </c:pt>
                <c:pt idx="746">
                  <c:v>1948.816</c:v>
                </c:pt>
                <c:pt idx="747">
                  <c:v>1953.81</c:v>
                </c:pt>
                <c:pt idx="748">
                  <c:v>1945.2940000000001</c:v>
                </c:pt>
                <c:pt idx="749">
                  <c:v>1951.31</c:v>
                </c:pt>
                <c:pt idx="750">
                  <c:v>1952.7760000000001</c:v>
                </c:pt>
                <c:pt idx="751">
                  <c:v>1942.2719999999999</c:v>
                </c:pt>
                <c:pt idx="752">
                  <c:v>1952.173</c:v>
                </c:pt>
                <c:pt idx="753">
                  <c:v>1948.191</c:v>
                </c:pt>
                <c:pt idx="754">
                  <c:v>1946.0070000000001</c:v>
                </c:pt>
                <c:pt idx="755">
                  <c:v>1951.075</c:v>
                </c:pt>
                <c:pt idx="756">
                  <c:v>1942.7850000000001</c:v>
                </c:pt>
                <c:pt idx="757">
                  <c:v>1946.614</c:v>
                </c:pt>
                <c:pt idx="758">
                  <c:v>1956.0429999999999</c:v>
                </c:pt>
                <c:pt idx="759">
                  <c:v>1950.0909999999999</c:v>
                </c:pt>
                <c:pt idx="760">
                  <c:v>1955.999</c:v>
                </c:pt>
                <c:pt idx="761">
                  <c:v>1957.0440000000001</c:v>
                </c:pt>
                <c:pt idx="762">
                  <c:v>1947.248</c:v>
                </c:pt>
                <c:pt idx="763">
                  <c:v>1950.7560000000001</c:v>
                </c:pt>
                <c:pt idx="764">
                  <c:v>1947.2470000000001</c:v>
                </c:pt>
                <c:pt idx="765">
                  <c:v>1943.9780000000001</c:v>
                </c:pt>
                <c:pt idx="766">
                  <c:v>1945.3779999999999</c:v>
                </c:pt>
                <c:pt idx="767">
                  <c:v>1943.8710000000001</c:v>
                </c:pt>
                <c:pt idx="768">
                  <c:v>1936.5540000000001</c:v>
                </c:pt>
                <c:pt idx="769">
                  <c:v>1944.317</c:v>
                </c:pt>
                <c:pt idx="770">
                  <c:v>1939.3779999999999</c:v>
                </c:pt>
                <c:pt idx="771">
                  <c:v>1934.4929999999999</c:v>
                </c:pt>
                <c:pt idx="772">
                  <c:v>1939.12</c:v>
                </c:pt>
                <c:pt idx="773">
                  <c:v>1936.1679999999999</c:v>
                </c:pt>
                <c:pt idx="774">
                  <c:v>1936.76</c:v>
                </c:pt>
                <c:pt idx="775">
                  <c:v>1946.96</c:v>
                </c:pt>
                <c:pt idx="776">
                  <c:v>1944.5170000000001</c:v>
                </c:pt>
                <c:pt idx="777">
                  <c:v>1947.8409999999999</c:v>
                </c:pt>
                <c:pt idx="778">
                  <c:v>1952.13</c:v>
                </c:pt>
                <c:pt idx="779">
                  <c:v>1943.588</c:v>
                </c:pt>
                <c:pt idx="780">
                  <c:v>1951.2180000000001</c:v>
                </c:pt>
                <c:pt idx="781">
                  <c:v>1948.53</c:v>
                </c:pt>
                <c:pt idx="782">
                  <c:v>1941.164</c:v>
                </c:pt>
                <c:pt idx="783">
                  <c:v>1949.145</c:v>
                </c:pt>
                <c:pt idx="784">
                  <c:v>1949.337</c:v>
                </c:pt>
                <c:pt idx="785">
                  <c:v>1946.1130000000001</c:v>
                </c:pt>
                <c:pt idx="786">
                  <c:v>1952.953</c:v>
                </c:pt>
                <c:pt idx="787">
                  <c:v>1945.1389999999999</c:v>
                </c:pt>
                <c:pt idx="788">
                  <c:v>1947.0260000000001</c:v>
                </c:pt>
                <c:pt idx="789">
                  <c:v>1954.0150000000001</c:v>
                </c:pt>
                <c:pt idx="790">
                  <c:v>1947.826</c:v>
                </c:pt>
                <c:pt idx="791">
                  <c:v>1952.838</c:v>
                </c:pt>
                <c:pt idx="792">
                  <c:v>1967.345</c:v>
                </c:pt>
                <c:pt idx="793">
                  <c:v>1960.1980000000001</c:v>
                </c:pt>
                <c:pt idx="794">
                  <c:v>1969.4770000000001</c:v>
                </c:pt>
                <c:pt idx="795">
                  <c:v>1969.761</c:v>
                </c:pt>
                <c:pt idx="796">
                  <c:v>1955.7059999999999</c:v>
                </c:pt>
                <c:pt idx="797">
                  <c:v>1955.913</c:v>
                </c:pt>
                <c:pt idx="798">
                  <c:v>1959.0219999999999</c:v>
                </c:pt>
                <c:pt idx="799">
                  <c:v>1950.308</c:v>
                </c:pt>
                <c:pt idx="800">
                  <c:v>1962.18</c:v>
                </c:pt>
                <c:pt idx="801">
                  <c:v>1958.9639999999999</c:v>
                </c:pt>
                <c:pt idx="802">
                  <c:v>1957.183</c:v>
                </c:pt>
                <c:pt idx="803">
                  <c:v>1972.68</c:v>
                </c:pt>
                <c:pt idx="804">
                  <c:v>1974.4559999999999</c:v>
                </c:pt>
                <c:pt idx="805">
                  <c:v>1969.191</c:v>
                </c:pt>
                <c:pt idx="806">
                  <c:v>1974.3510000000001</c:v>
                </c:pt>
                <c:pt idx="807">
                  <c:v>1959.0740000000001</c:v>
                </c:pt>
                <c:pt idx="808">
                  <c:v>1949.944</c:v>
                </c:pt>
                <c:pt idx="809">
                  <c:v>1950.8409999999999</c:v>
                </c:pt>
                <c:pt idx="810">
                  <c:v>1940.9929999999999</c:v>
                </c:pt>
                <c:pt idx="811">
                  <c:v>1937.3810000000001</c:v>
                </c:pt>
                <c:pt idx="812">
                  <c:v>1950.48</c:v>
                </c:pt>
                <c:pt idx="813">
                  <c:v>1938.604</c:v>
                </c:pt>
                <c:pt idx="814">
                  <c:v>1948.979</c:v>
                </c:pt>
                <c:pt idx="815">
                  <c:v>1956.7809999999999</c:v>
                </c:pt>
                <c:pt idx="816">
                  <c:v>1947.2560000000001</c:v>
                </c:pt>
                <c:pt idx="817">
                  <c:v>1954.8119999999999</c:v>
                </c:pt>
                <c:pt idx="818">
                  <c:v>1953.617</c:v>
                </c:pt>
                <c:pt idx="819">
                  <c:v>1939.1189999999999</c:v>
                </c:pt>
                <c:pt idx="820">
                  <c:v>1949.8050000000001</c:v>
                </c:pt>
                <c:pt idx="821">
                  <c:v>1946.123</c:v>
                </c:pt>
                <c:pt idx="822">
                  <c:v>1938.644</c:v>
                </c:pt>
                <c:pt idx="823">
                  <c:v>1946.5530000000001</c:v>
                </c:pt>
                <c:pt idx="824">
                  <c:v>1937.443</c:v>
                </c:pt>
                <c:pt idx="825">
                  <c:v>1937.296</c:v>
                </c:pt>
                <c:pt idx="826">
                  <c:v>1945.654</c:v>
                </c:pt>
                <c:pt idx="827">
                  <c:v>1934.1579999999999</c:v>
                </c:pt>
                <c:pt idx="828">
                  <c:v>1933.9549999999999</c:v>
                </c:pt>
                <c:pt idx="829">
                  <c:v>1941.2339999999999</c:v>
                </c:pt>
                <c:pt idx="830">
                  <c:v>1933.962</c:v>
                </c:pt>
                <c:pt idx="831">
                  <c:v>1941.925</c:v>
                </c:pt>
                <c:pt idx="832">
                  <c:v>1951.3009999999999</c:v>
                </c:pt>
                <c:pt idx="833">
                  <c:v>1935.6489999999999</c:v>
                </c:pt>
                <c:pt idx="834">
                  <c:v>1941.0740000000001</c:v>
                </c:pt>
                <c:pt idx="835">
                  <c:v>1942.192</c:v>
                </c:pt>
                <c:pt idx="836">
                  <c:v>1935.4780000000001</c:v>
                </c:pt>
                <c:pt idx="837">
                  <c:v>1945.7629999999999</c:v>
                </c:pt>
                <c:pt idx="838">
                  <c:v>1942.943</c:v>
                </c:pt>
                <c:pt idx="839">
                  <c:v>1935.4059999999999</c:v>
                </c:pt>
                <c:pt idx="840">
                  <c:v>1939.454</c:v>
                </c:pt>
                <c:pt idx="841">
                  <c:v>1933.3969999999999</c:v>
                </c:pt>
                <c:pt idx="842">
                  <c:v>1934.76</c:v>
                </c:pt>
                <c:pt idx="843">
                  <c:v>1946.085</c:v>
                </c:pt>
                <c:pt idx="844">
                  <c:v>1942.9739999999999</c:v>
                </c:pt>
                <c:pt idx="845">
                  <c:v>1937.3989999999999</c:v>
                </c:pt>
                <c:pt idx="846">
                  <c:v>1936.5029999999999</c:v>
                </c:pt>
                <c:pt idx="847">
                  <c:v>1931.886</c:v>
                </c:pt>
                <c:pt idx="848">
                  <c:v>1940.0530000000001</c:v>
                </c:pt>
                <c:pt idx="849">
                  <c:v>1940.0219999999999</c:v>
                </c:pt>
                <c:pt idx="850">
                  <c:v>1927.413</c:v>
                </c:pt>
                <c:pt idx="851">
                  <c:v>1929.9179999999999</c:v>
                </c:pt>
                <c:pt idx="852">
                  <c:v>1934.162</c:v>
                </c:pt>
                <c:pt idx="853">
                  <c:v>1930.9829999999999</c:v>
                </c:pt>
                <c:pt idx="854">
                  <c:v>1946.819</c:v>
                </c:pt>
                <c:pt idx="855">
                  <c:v>1942.423</c:v>
                </c:pt>
                <c:pt idx="856">
                  <c:v>1939.0250000000001</c:v>
                </c:pt>
                <c:pt idx="857">
                  <c:v>1940.6659999999999</c:v>
                </c:pt>
                <c:pt idx="858">
                  <c:v>1934.277</c:v>
                </c:pt>
                <c:pt idx="859">
                  <c:v>1932.135</c:v>
                </c:pt>
                <c:pt idx="860">
                  <c:v>1936.991</c:v>
                </c:pt>
                <c:pt idx="861">
                  <c:v>1925.0239999999999</c:v>
                </c:pt>
                <c:pt idx="862">
                  <c:v>1922.991</c:v>
                </c:pt>
                <c:pt idx="863">
                  <c:v>1926.258</c:v>
                </c:pt>
                <c:pt idx="864">
                  <c:v>1923.9169999999999</c:v>
                </c:pt>
                <c:pt idx="865">
                  <c:v>1925.924</c:v>
                </c:pt>
                <c:pt idx="866">
                  <c:v>1933.4590000000001</c:v>
                </c:pt>
                <c:pt idx="867">
                  <c:v>1929.585</c:v>
                </c:pt>
                <c:pt idx="868">
                  <c:v>1937.7860000000001</c:v>
                </c:pt>
                <c:pt idx="869">
                  <c:v>1936.1</c:v>
                </c:pt>
                <c:pt idx="870">
                  <c:v>1928.7619999999999</c:v>
                </c:pt>
                <c:pt idx="871">
                  <c:v>1931.7380000000001</c:v>
                </c:pt>
                <c:pt idx="872">
                  <c:v>1932.0319999999999</c:v>
                </c:pt>
                <c:pt idx="873">
                  <c:v>1927.2349999999999</c:v>
                </c:pt>
                <c:pt idx="874">
                  <c:v>1929.386</c:v>
                </c:pt>
                <c:pt idx="875">
                  <c:v>1917.6110000000001</c:v>
                </c:pt>
                <c:pt idx="876">
                  <c:v>1919.8989999999999</c:v>
                </c:pt>
                <c:pt idx="877">
                  <c:v>1930.5640000000001</c:v>
                </c:pt>
                <c:pt idx="878">
                  <c:v>1926.9390000000001</c:v>
                </c:pt>
                <c:pt idx="879">
                  <c:v>1927.0840000000001</c:v>
                </c:pt>
                <c:pt idx="880">
                  <c:v>1930.2339999999999</c:v>
                </c:pt>
                <c:pt idx="881">
                  <c:v>1929.0889999999999</c:v>
                </c:pt>
                <c:pt idx="882">
                  <c:v>1935.3689999999999</c:v>
                </c:pt>
                <c:pt idx="883">
                  <c:v>1939.7270000000001</c:v>
                </c:pt>
                <c:pt idx="884">
                  <c:v>1932.867</c:v>
                </c:pt>
                <c:pt idx="885">
                  <c:v>1942.6310000000001</c:v>
                </c:pt>
                <c:pt idx="886">
                  <c:v>1943.972</c:v>
                </c:pt>
                <c:pt idx="887">
                  <c:v>1935.819</c:v>
                </c:pt>
                <c:pt idx="888">
                  <c:v>1935.7360000000001</c:v>
                </c:pt>
                <c:pt idx="889">
                  <c:v>1939.2080000000001</c:v>
                </c:pt>
                <c:pt idx="890">
                  <c:v>1934.2650000000001</c:v>
                </c:pt>
                <c:pt idx="891">
                  <c:v>1939.665</c:v>
                </c:pt>
                <c:pt idx="892">
                  <c:v>1932.3209999999999</c:v>
                </c:pt>
                <c:pt idx="893">
                  <c:v>1930.9680000000001</c:v>
                </c:pt>
                <c:pt idx="894">
                  <c:v>1939.818</c:v>
                </c:pt>
                <c:pt idx="895">
                  <c:v>1936.1569999999999</c:v>
                </c:pt>
                <c:pt idx="896">
                  <c:v>1934.011</c:v>
                </c:pt>
                <c:pt idx="897">
                  <c:v>1935.7560000000001</c:v>
                </c:pt>
                <c:pt idx="898">
                  <c:v>1929.127</c:v>
                </c:pt>
                <c:pt idx="899">
                  <c:v>1935.961</c:v>
                </c:pt>
                <c:pt idx="900">
                  <c:v>1942.1780000000001</c:v>
                </c:pt>
                <c:pt idx="901">
                  <c:v>1930.8869999999999</c:v>
                </c:pt>
                <c:pt idx="902">
                  <c:v>1936.1849999999999</c:v>
                </c:pt>
                <c:pt idx="903">
                  <c:v>1932.788</c:v>
                </c:pt>
                <c:pt idx="904">
                  <c:v>1927.3430000000001</c:v>
                </c:pt>
                <c:pt idx="905">
                  <c:v>1933.01</c:v>
                </c:pt>
                <c:pt idx="906">
                  <c:v>1930.3689999999999</c:v>
                </c:pt>
                <c:pt idx="907">
                  <c:v>1922.356</c:v>
                </c:pt>
                <c:pt idx="908">
                  <c:v>1931.818</c:v>
                </c:pt>
                <c:pt idx="909">
                  <c:v>1929.201</c:v>
                </c:pt>
                <c:pt idx="910">
                  <c:v>1927.7539999999999</c:v>
                </c:pt>
                <c:pt idx="911">
                  <c:v>1938.8789999999999</c:v>
                </c:pt>
                <c:pt idx="912">
                  <c:v>1932.056</c:v>
                </c:pt>
                <c:pt idx="913">
                  <c:v>1931.8209999999999</c:v>
                </c:pt>
                <c:pt idx="914">
                  <c:v>1932.604</c:v>
                </c:pt>
                <c:pt idx="915">
                  <c:v>1928.002</c:v>
                </c:pt>
                <c:pt idx="916">
                  <c:v>1931.22</c:v>
                </c:pt>
                <c:pt idx="917">
                  <c:v>1936.9760000000001</c:v>
                </c:pt>
                <c:pt idx="918">
                  <c:v>1927.606</c:v>
                </c:pt>
                <c:pt idx="919">
                  <c:v>1934.021</c:v>
                </c:pt>
                <c:pt idx="920">
                  <c:v>1932.8019999999999</c:v>
                </c:pt>
                <c:pt idx="921">
                  <c:v>1928.67</c:v>
                </c:pt>
                <c:pt idx="922">
                  <c:v>1936.242</c:v>
                </c:pt>
                <c:pt idx="923">
                  <c:v>1929.6759999999999</c:v>
                </c:pt>
                <c:pt idx="924">
                  <c:v>1926.329</c:v>
                </c:pt>
                <c:pt idx="925">
                  <c:v>1930.559</c:v>
                </c:pt>
                <c:pt idx="926">
                  <c:v>1925.3009999999999</c:v>
                </c:pt>
                <c:pt idx="927">
                  <c:v>1921.885</c:v>
                </c:pt>
                <c:pt idx="928">
                  <c:v>1934.269</c:v>
                </c:pt>
                <c:pt idx="929">
                  <c:v>1926.894</c:v>
                </c:pt>
                <c:pt idx="930">
                  <c:v>1934.7629999999999</c:v>
                </c:pt>
                <c:pt idx="931">
                  <c:v>1940.6859999999999</c:v>
                </c:pt>
                <c:pt idx="932">
                  <c:v>1933.114</c:v>
                </c:pt>
                <c:pt idx="933">
                  <c:v>1942.3579999999999</c:v>
                </c:pt>
                <c:pt idx="934">
                  <c:v>1947.4069999999999</c:v>
                </c:pt>
                <c:pt idx="935">
                  <c:v>1934.3779999999999</c:v>
                </c:pt>
                <c:pt idx="936">
                  <c:v>1941.0250000000001</c:v>
                </c:pt>
                <c:pt idx="937">
                  <c:v>1934.6849999999999</c:v>
                </c:pt>
                <c:pt idx="938">
                  <c:v>1928.835</c:v>
                </c:pt>
                <c:pt idx="939">
                  <c:v>1943.5820000000001</c:v>
                </c:pt>
                <c:pt idx="940">
                  <c:v>1939.5719999999999</c:v>
                </c:pt>
                <c:pt idx="941">
                  <c:v>1939.1959999999999</c:v>
                </c:pt>
                <c:pt idx="942">
                  <c:v>1946.989</c:v>
                </c:pt>
                <c:pt idx="943">
                  <c:v>1941.4929999999999</c:v>
                </c:pt>
                <c:pt idx="944">
                  <c:v>1944.4390000000001</c:v>
                </c:pt>
                <c:pt idx="945">
                  <c:v>1952.4179999999999</c:v>
                </c:pt>
                <c:pt idx="946">
                  <c:v>1946.3989999999999</c:v>
                </c:pt>
                <c:pt idx="947">
                  <c:v>1946.8620000000001</c:v>
                </c:pt>
                <c:pt idx="948">
                  <c:v>1949.56</c:v>
                </c:pt>
                <c:pt idx="949">
                  <c:v>1947.058</c:v>
                </c:pt>
                <c:pt idx="950">
                  <c:v>1952.7449999999999</c:v>
                </c:pt>
                <c:pt idx="951">
                  <c:v>1957.7339999999999</c:v>
                </c:pt>
                <c:pt idx="952">
                  <c:v>1949.3389999999999</c:v>
                </c:pt>
                <c:pt idx="953">
                  <c:v>1952.508</c:v>
                </c:pt>
                <c:pt idx="954">
                  <c:v>1948.7719999999999</c:v>
                </c:pt>
                <c:pt idx="955">
                  <c:v>1941.8140000000001</c:v>
                </c:pt>
                <c:pt idx="956">
                  <c:v>1946.77</c:v>
                </c:pt>
                <c:pt idx="957">
                  <c:v>1943.951</c:v>
                </c:pt>
                <c:pt idx="958">
                  <c:v>1938.136</c:v>
                </c:pt>
                <c:pt idx="959">
                  <c:v>1945.1659999999999</c:v>
                </c:pt>
                <c:pt idx="960">
                  <c:v>1940.748</c:v>
                </c:pt>
                <c:pt idx="961">
                  <c:v>1942.212</c:v>
                </c:pt>
                <c:pt idx="962">
                  <c:v>1954.463</c:v>
                </c:pt>
                <c:pt idx="963">
                  <c:v>1951.5619999999999</c:v>
                </c:pt>
                <c:pt idx="964">
                  <c:v>1951.4639999999999</c:v>
                </c:pt>
                <c:pt idx="965">
                  <c:v>1956.78</c:v>
                </c:pt>
                <c:pt idx="966">
                  <c:v>1950.5070000000001</c:v>
                </c:pt>
                <c:pt idx="967">
                  <c:v>1956.0309999999999</c:v>
                </c:pt>
                <c:pt idx="968">
                  <c:v>1960.57</c:v>
                </c:pt>
                <c:pt idx="969">
                  <c:v>1951.0360000000001</c:v>
                </c:pt>
                <c:pt idx="970">
                  <c:v>1956.2</c:v>
                </c:pt>
                <c:pt idx="971">
                  <c:v>1957.038</c:v>
                </c:pt>
                <c:pt idx="972">
                  <c:v>1950.7239999999999</c:v>
                </c:pt>
                <c:pt idx="973">
                  <c:v>1961.3130000000001</c:v>
                </c:pt>
                <c:pt idx="974">
                  <c:v>1961.6849999999999</c:v>
                </c:pt>
                <c:pt idx="975">
                  <c:v>1955.037</c:v>
                </c:pt>
                <c:pt idx="976">
                  <c:v>1958.9190000000001</c:v>
                </c:pt>
                <c:pt idx="977">
                  <c:v>1950.1659999999999</c:v>
                </c:pt>
                <c:pt idx="978">
                  <c:v>1950.1679999999999</c:v>
                </c:pt>
                <c:pt idx="979">
                  <c:v>1961.175</c:v>
                </c:pt>
                <c:pt idx="980">
                  <c:v>1952.9480000000001</c:v>
                </c:pt>
                <c:pt idx="981">
                  <c:v>1953.68</c:v>
                </c:pt>
                <c:pt idx="982">
                  <c:v>1958.0650000000001</c:v>
                </c:pt>
                <c:pt idx="983">
                  <c:v>1951.3920000000001</c:v>
                </c:pt>
                <c:pt idx="984">
                  <c:v>1956.55</c:v>
                </c:pt>
                <c:pt idx="985">
                  <c:v>1960.499</c:v>
                </c:pt>
                <c:pt idx="986">
                  <c:v>1951.7629999999999</c:v>
                </c:pt>
                <c:pt idx="987">
                  <c:v>1955.413</c:v>
                </c:pt>
                <c:pt idx="988">
                  <c:v>1951.721</c:v>
                </c:pt>
                <c:pt idx="989">
                  <c:v>1943.61</c:v>
                </c:pt>
                <c:pt idx="990">
                  <c:v>1952.4059999999999</c:v>
                </c:pt>
                <c:pt idx="991">
                  <c:v>1950.6489999999999</c:v>
                </c:pt>
                <c:pt idx="992">
                  <c:v>1943.683</c:v>
                </c:pt>
                <c:pt idx="993">
                  <c:v>1949.732</c:v>
                </c:pt>
                <c:pt idx="994">
                  <c:v>1943.107</c:v>
                </c:pt>
                <c:pt idx="995">
                  <c:v>1940.86</c:v>
                </c:pt>
                <c:pt idx="996">
                  <c:v>1950.6990000000001</c:v>
                </c:pt>
                <c:pt idx="997">
                  <c:v>1944.173</c:v>
                </c:pt>
                <c:pt idx="998">
                  <c:v>1945.5719999999999</c:v>
                </c:pt>
                <c:pt idx="999">
                  <c:v>1951.3030000000001</c:v>
                </c:pt>
                <c:pt idx="1000">
                  <c:v>1944.336</c:v>
                </c:pt>
                <c:pt idx="1001">
                  <c:v>1951.3140000000001</c:v>
                </c:pt>
                <c:pt idx="1002">
                  <c:v>1958.691</c:v>
                </c:pt>
                <c:pt idx="1003">
                  <c:v>1955.325</c:v>
                </c:pt>
                <c:pt idx="1004">
                  <c:v>1962.1890000000001</c:v>
                </c:pt>
                <c:pt idx="1005">
                  <c:v>1965.0509999999999</c:v>
                </c:pt>
                <c:pt idx="1006">
                  <c:v>1958.9480000000001</c:v>
                </c:pt>
                <c:pt idx="1007">
                  <c:v>1968.9259999999999</c:v>
                </c:pt>
                <c:pt idx="1008">
                  <c:v>1968.0250000000001</c:v>
                </c:pt>
                <c:pt idx="1009">
                  <c:v>1964.9459999999999</c:v>
                </c:pt>
                <c:pt idx="1010">
                  <c:v>1968.7560000000001</c:v>
                </c:pt>
                <c:pt idx="1011">
                  <c:v>1961.03</c:v>
                </c:pt>
                <c:pt idx="1012">
                  <c:v>1956.98</c:v>
                </c:pt>
                <c:pt idx="1013">
                  <c:v>1964.0830000000001</c:v>
                </c:pt>
                <c:pt idx="1014">
                  <c:v>1955.492</c:v>
                </c:pt>
                <c:pt idx="1015">
                  <c:v>1956.3879999999999</c:v>
                </c:pt>
                <c:pt idx="1016">
                  <c:v>1955.89</c:v>
                </c:pt>
                <c:pt idx="1017">
                  <c:v>1948.3910000000001</c:v>
                </c:pt>
                <c:pt idx="1018">
                  <c:v>1954.6289999999999</c:v>
                </c:pt>
                <c:pt idx="1019">
                  <c:v>1958.7719999999999</c:v>
                </c:pt>
                <c:pt idx="1020">
                  <c:v>1951.6659999999999</c:v>
                </c:pt>
                <c:pt idx="1021">
                  <c:v>1958.0350000000001</c:v>
                </c:pt>
                <c:pt idx="1022">
                  <c:v>1957.3309999999999</c:v>
                </c:pt>
                <c:pt idx="1023">
                  <c:v>1953.0050000000001</c:v>
                </c:pt>
                <c:pt idx="1024">
                  <c:v>1961.989</c:v>
                </c:pt>
                <c:pt idx="1025">
                  <c:v>1959.2249999999999</c:v>
                </c:pt>
                <c:pt idx="1026">
                  <c:v>1955.67</c:v>
                </c:pt>
                <c:pt idx="1027">
                  <c:v>1959.239</c:v>
                </c:pt>
                <c:pt idx="1028">
                  <c:v>1951.413</c:v>
                </c:pt>
                <c:pt idx="1029">
                  <c:v>1948.1959999999999</c:v>
                </c:pt>
                <c:pt idx="1030">
                  <c:v>1956.3389999999999</c:v>
                </c:pt>
                <c:pt idx="1031">
                  <c:v>1949.38</c:v>
                </c:pt>
                <c:pt idx="1032">
                  <c:v>1950.7090000000001</c:v>
                </c:pt>
                <c:pt idx="1033">
                  <c:v>1952.2329999999999</c:v>
                </c:pt>
                <c:pt idx="1034">
                  <c:v>1947.6690000000001</c:v>
                </c:pt>
                <c:pt idx="1035">
                  <c:v>1951.854</c:v>
                </c:pt>
                <c:pt idx="1036">
                  <c:v>1956.1759999999999</c:v>
                </c:pt>
                <c:pt idx="1037">
                  <c:v>1948.577</c:v>
                </c:pt>
                <c:pt idx="1038">
                  <c:v>1954.2439999999999</c:v>
                </c:pt>
                <c:pt idx="1039">
                  <c:v>1952.952</c:v>
                </c:pt>
                <c:pt idx="1040">
                  <c:v>1948.4359999999999</c:v>
                </c:pt>
                <c:pt idx="1041">
                  <c:v>1958.0519999999999</c:v>
                </c:pt>
                <c:pt idx="1042">
                  <c:v>1957.79</c:v>
                </c:pt>
                <c:pt idx="1043">
                  <c:v>1953.277</c:v>
                </c:pt>
                <c:pt idx="1044">
                  <c:v>1958.7339999999999</c:v>
                </c:pt>
                <c:pt idx="1045">
                  <c:v>1955.135</c:v>
                </c:pt>
                <c:pt idx="1046">
                  <c:v>1954.204</c:v>
                </c:pt>
                <c:pt idx="1047">
                  <c:v>1961.0139999999999</c:v>
                </c:pt>
                <c:pt idx="1048">
                  <c:v>1952.904</c:v>
                </c:pt>
                <c:pt idx="1049">
                  <c:v>1951.4580000000001</c:v>
                </c:pt>
                <c:pt idx="1050">
                  <c:v>1956.8309999999999</c:v>
                </c:pt>
                <c:pt idx="1051">
                  <c:v>1948.154</c:v>
                </c:pt>
                <c:pt idx="1052">
                  <c:v>1950.152</c:v>
                </c:pt>
                <c:pt idx="1053">
                  <c:v>1954.123</c:v>
                </c:pt>
                <c:pt idx="1054">
                  <c:v>1948.3030000000001</c:v>
                </c:pt>
                <c:pt idx="1055">
                  <c:v>1954.5429999999999</c:v>
                </c:pt>
                <c:pt idx="1056">
                  <c:v>1957.5730000000001</c:v>
                </c:pt>
                <c:pt idx="1057">
                  <c:v>1950.5139999999999</c:v>
                </c:pt>
                <c:pt idx="1058">
                  <c:v>1961.231</c:v>
                </c:pt>
                <c:pt idx="1059">
                  <c:v>1962.306</c:v>
                </c:pt>
                <c:pt idx="1060">
                  <c:v>1959.7080000000001</c:v>
                </c:pt>
                <c:pt idx="1061">
                  <c:v>1964.8869999999999</c:v>
                </c:pt>
                <c:pt idx="1062">
                  <c:v>1959.9780000000001</c:v>
                </c:pt>
                <c:pt idx="1063">
                  <c:v>1958.557</c:v>
                </c:pt>
                <c:pt idx="1064">
                  <c:v>1966.9659999999999</c:v>
                </c:pt>
                <c:pt idx="1065">
                  <c:v>1960.912</c:v>
                </c:pt>
                <c:pt idx="1066">
                  <c:v>1958.2080000000001</c:v>
                </c:pt>
                <c:pt idx="1067">
                  <c:v>1959.7270000000001</c:v>
                </c:pt>
                <c:pt idx="1068">
                  <c:v>1953.915</c:v>
                </c:pt>
                <c:pt idx="1069">
                  <c:v>1956.5029999999999</c:v>
                </c:pt>
                <c:pt idx="1070">
                  <c:v>1959.413</c:v>
                </c:pt>
                <c:pt idx="1071">
                  <c:v>1950.9929999999999</c:v>
                </c:pt>
                <c:pt idx="1072">
                  <c:v>1955.896</c:v>
                </c:pt>
                <c:pt idx="1073">
                  <c:v>1951.9770000000001</c:v>
                </c:pt>
                <c:pt idx="1074">
                  <c:v>1945.5329999999999</c:v>
                </c:pt>
                <c:pt idx="1075">
                  <c:v>1949.876</c:v>
                </c:pt>
                <c:pt idx="1076">
                  <c:v>1951.5820000000001</c:v>
                </c:pt>
                <c:pt idx="1077">
                  <c:v>1945.97</c:v>
                </c:pt>
                <c:pt idx="1078">
                  <c:v>1951.662</c:v>
                </c:pt>
                <c:pt idx="1079">
                  <c:v>1946.6389999999999</c:v>
                </c:pt>
                <c:pt idx="1080">
                  <c:v>1947.9110000000001</c:v>
                </c:pt>
                <c:pt idx="1081">
                  <c:v>1956.2550000000001</c:v>
                </c:pt>
                <c:pt idx="1082">
                  <c:v>1950.0150000000001</c:v>
                </c:pt>
                <c:pt idx="1083">
                  <c:v>1945.164</c:v>
                </c:pt>
                <c:pt idx="1084">
                  <c:v>1948.931</c:v>
                </c:pt>
                <c:pt idx="1085">
                  <c:v>1938.9659999999999</c:v>
                </c:pt>
                <c:pt idx="1086">
                  <c:v>1943.211</c:v>
                </c:pt>
                <c:pt idx="1087">
                  <c:v>1949.6</c:v>
                </c:pt>
                <c:pt idx="1088">
                  <c:v>1943.5070000000001</c:v>
                </c:pt>
                <c:pt idx="1089">
                  <c:v>1951.732</c:v>
                </c:pt>
                <c:pt idx="1090">
                  <c:v>1953.402</c:v>
                </c:pt>
                <c:pt idx="1091">
                  <c:v>1944.711</c:v>
                </c:pt>
                <c:pt idx="1092">
                  <c:v>1953.68</c:v>
                </c:pt>
                <c:pt idx="1093">
                  <c:v>1953.739</c:v>
                </c:pt>
                <c:pt idx="1094">
                  <c:v>1946.2449999999999</c:v>
                </c:pt>
                <c:pt idx="1095">
                  <c:v>1951.6369999999999</c:v>
                </c:pt>
                <c:pt idx="1096">
                  <c:v>1949.008</c:v>
                </c:pt>
                <c:pt idx="1097">
                  <c:v>1947.723</c:v>
                </c:pt>
                <c:pt idx="1098">
                  <c:v>1959.7380000000001</c:v>
                </c:pt>
                <c:pt idx="1099">
                  <c:v>1955.2619999999999</c:v>
                </c:pt>
                <c:pt idx="1100">
                  <c:v>1952.578</c:v>
                </c:pt>
                <c:pt idx="1101">
                  <c:v>1958.4849999999999</c:v>
                </c:pt>
                <c:pt idx="1102">
                  <c:v>1950.614</c:v>
                </c:pt>
                <c:pt idx="1103">
                  <c:v>1951.203</c:v>
                </c:pt>
                <c:pt idx="1104">
                  <c:v>1958.527</c:v>
                </c:pt>
                <c:pt idx="1105">
                  <c:v>1949.4780000000001</c:v>
                </c:pt>
                <c:pt idx="1106">
                  <c:v>1955.67</c:v>
                </c:pt>
                <c:pt idx="1107">
                  <c:v>1953.057</c:v>
                </c:pt>
                <c:pt idx="1108">
                  <c:v>1942.125</c:v>
                </c:pt>
                <c:pt idx="1109">
                  <c:v>1952.454</c:v>
                </c:pt>
                <c:pt idx="1110">
                  <c:v>1949.5129999999999</c:v>
                </c:pt>
                <c:pt idx="1111">
                  <c:v>1939.356</c:v>
                </c:pt>
                <c:pt idx="1112">
                  <c:v>1949.0730000000001</c:v>
                </c:pt>
                <c:pt idx="1113">
                  <c:v>1942.5889999999999</c:v>
                </c:pt>
                <c:pt idx="1114">
                  <c:v>1940.8969999999999</c:v>
                </c:pt>
                <c:pt idx="1115">
                  <c:v>1955.085</c:v>
                </c:pt>
                <c:pt idx="1116">
                  <c:v>1947.0050000000001</c:v>
                </c:pt>
                <c:pt idx="1117">
                  <c:v>1946.6020000000001</c:v>
                </c:pt>
                <c:pt idx="1118">
                  <c:v>1955.261</c:v>
                </c:pt>
                <c:pt idx="1119">
                  <c:v>1945.0050000000001</c:v>
                </c:pt>
                <c:pt idx="1120">
                  <c:v>1949.9179999999999</c:v>
                </c:pt>
                <c:pt idx="1121">
                  <c:v>1958.9159999999999</c:v>
                </c:pt>
                <c:pt idx="1122">
                  <c:v>1948.4490000000001</c:v>
                </c:pt>
                <c:pt idx="1123">
                  <c:v>1953.3130000000001</c:v>
                </c:pt>
                <c:pt idx="1124">
                  <c:v>1952.7909999999999</c:v>
                </c:pt>
                <c:pt idx="1125">
                  <c:v>1942.836</c:v>
                </c:pt>
                <c:pt idx="1126">
                  <c:v>1951.5050000000001</c:v>
                </c:pt>
                <c:pt idx="1127">
                  <c:v>1952.386</c:v>
                </c:pt>
                <c:pt idx="1128">
                  <c:v>1945.95</c:v>
                </c:pt>
                <c:pt idx="1129">
                  <c:v>1952.8219999999999</c:v>
                </c:pt>
                <c:pt idx="1130">
                  <c:v>1951.693</c:v>
                </c:pt>
                <c:pt idx="1131">
                  <c:v>1957.087</c:v>
                </c:pt>
                <c:pt idx="1132">
                  <c:v>1968.1279999999999</c:v>
                </c:pt>
                <c:pt idx="1133">
                  <c:v>1963.8389999999999</c:v>
                </c:pt>
                <c:pt idx="1134">
                  <c:v>1960.539</c:v>
                </c:pt>
                <c:pt idx="1135">
                  <c:v>1967.1590000000001</c:v>
                </c:pt>
                <c:pt idx="1136">
                  <c:v>1959.0540000000001</c:v>
                </c:pt>
                <c:pt idx="1137">
                  <c:v>1963.4469999999999</c:v>
                </c:pt>
                <c:pt idx="1138">
                  <c:v>1967.5820000000001</c:v>
                </c:pt>
                <c:pt idx="1139">
                  <c:v>1964.933</c:v>
                </c:pt>
                <c:pt idx="1140">
                  <c:v>1969.731</c:v>
                </c:pt>
                <c:pt idx="1141">
                  <c:v>1973.7919999999999</c:v>
                </c:pt>
                <c:pt idx="1142">
                  <c:v>1968.095</c:v>
                </c:pt>
                <c:pt idx="1143">
                  <c:v>1977.0160000000001</c:v>
                </c:pt>
                <c:pt idx="1144">
                  <c:v>1970.8989999999999</c:v>
                </c:pt>
                <c:pt idx="1145">
                  <c:v>1967.731</c:v>
                </c:pt>
                <c:pt idx="1146">
                  <c:v>1969.788</c:v>
                </c:pt>
                <c:pt idx="1147">
                  <c:v>1963.298</c:v>
                </c:pt>
                <c:pt idx="1148">
                  <c:v>1958.1569999999999</c:v>
                </c:pt>
                <c:pt idx="1149">
                  <c:v>1970.1569999999999</c:v>
                </c:pt>
                <c:pt idx="1150">
                  <c:v>1967.059</c:v>
                </c:pt>
                <c:pt idx="1151">
                  <c:v>1966.7650000000001</c:v>
                </c:pt>
                <c:pt idx="1152">
                  <c:v>1968.9359999999999</c:v>
                </c:pt>
                <c:pt idx="1153">
                  <c:v>1960.201</c:v>
                </c:pt>
                <c:pt idx="1154">
                  <c:v>1961.1130000000001</c:v>
                </c:pt>
                <c:pt idx="1155">
                  <c:v>1965.2280000000001</c:v>
                </c:pt>
                <c:pt idx="1156">
                  <c:v>1950.413</c:v>
                </c:pt>
                <c:pt idx="1157">
                  <c:v>1949.22</c:v>
                </c:pt>
                <c:pt idx="1158">
                  <c:v>1952.6679999999999</c:v>
                </c:pt>
                <c:pt idx="1159">
                  <c:v>1941.74</c:v>
                </c:pt>
                <c:pt idx="1160">
                  <c:v>1952.011</c:v>
                </c:pt>
                <c:pt idx="1161">
                  <c:v>1954.317</c:v>
                </c:pt>
                <c:pt idx="1162">
                  <c:v>1951.7539999999999</c:v>
                </c:pt>
                <c:pt idx="1163">
                  <c:v>1955.8510000000001</c:v>
                </c:pt>
                <c:pt idx="1164">
                  <c:v>1955.1959999999999</c:v>
                </c:pt>
                <c:pt idx="1165">
                  <c:v>1950.549</c:v>
                </c:pt>
                <c:pt idx="1166">
                  <c:v>1959.44</c:v>
                </c:pt>
                <c:pt idx="1167">
                  <c:v>1950.2049999999999</c:v>
                </c:pt>
                <c:pt idx="1168">
                  <c:v>1946.6790000000001</c:v>
                </c:pt>
                <c:pt idx="1169">
                  <c:v>1947.096</c:v>
                </c:pt>
                <c:pt idx="1170">
                  <c:v>1941.7260000000001</c:v>
                </c:pt>
                <c:pt idx="1171">
                  <c:v>1940.6369999999999</c:v>
                </c:pt>
                <c:pt idx="1172">
                  <c:v>1946.6020000000001</c:v>
                </c:pt>
                <c:pt idx="1173">
                  <c:v>1939.9469999999999</c:v>
                </c:pt>
                <c:pt idx="1174">
                  <c:v>1944.183</c:v>
                </c:pt>
                <c:pt idx="1175">
                  <c:v>1949.367</c:v>
                </c:pt>
                <c:pt idx="1176">
                  <c:v>1945.7149999999999</c:v>
                </c:pt>
                <c:pt idx="1177">
                  <c:v>1954.289</c:v>
                </c:pt>
                <c:pt idx="1178">
                  <c:v>1961.8019999999999</c:v>
                </c:pt>
                <c:pt idx="1179">
                  <c:v>1956.671</c:v>
                </c:pt>
                <c:pt idx="1180">
                  <c:v>1964.2829999999999</c:v>
                </c:pt>
                <c:pt idx="1181">
                  <c:v>1962.443</c:v>
                </c:pt>
                <c:pt idx="1182">
                  <c:v>1961.3679999999999</c:v>
                </c:pt>
                <c:pt idx="1183">
                  <c:v>1970.922</c:v>
                </c:pt>
                <c:pt idx="1184">
                  <c:v>1970.7629999999999</c:v>
                </c:pt>
                <c:pt idx="1185">
                  <c:v>1973.395</c:v>
                </c:pt>
                <c:pt idx="1186">
                  <c:v>1981.8489999999999</c:v>
                </c:pt>
                <c:pt idx="1187">
                  <c:v>1972.249</c:v>
                </c:pt>
                <c:pt idx="1188">
                  <c:v>1974.5340000000001</c:v>
                </c:pt>
                <c:pt idx="1189">
                  <c:v>1979.78</c:v>
                </c:pt>
                <c:pt idx="1190">
                  <c:v>1970.018</c:v>
                </c:pt>
                <c:pt idx="1191">
                  <c:v>1973.2470000000001</c:v>
                </c:pt>
                <c:pt idx="1192">
                  <c:v>1973.874</c:v>
                </c:pt>
                <c:pt idx="1193">
                  <c:v>1963.4880000000001</c:v>
                </c:pt>
                <c:pt idx="1194">
                  <c:v>1974.4780000000001</c:v>
                </c:pt>
                <c:pt idx="1195">
                  <c:v>1980.46</c:v>
                </c:pt>
                <c:pt idx="1196">
                  <c:v>1974.942</c:v>
                </c:pt>
                <c:pt idx="1197">
                  <c:v>1984.56</c:v>
                </c:pt>
                <c:pt idx="1198">
                  <c:v>1979.28</c:v>
                </c:pt>
                <c:pt idx="1199">
                  <c:v>1970.5219999999999</c:v>
                </c:pt>
                <c:pt idx="1200">
                  <c:v>1979.0730000000001</c:v>
                </c:pt>
                <c:pt idx="1201">
                  <c:v>1974.511</c:v>
                </c:pt>
                <c:pt idx="1202">
                  <c:v>1970.6990000000001</c:v>
                </c:pt>
                <c:pt idx="1203">
                  <c:v>1975.2149999999999</c:v>
                </c:pt>
                <c:pt idx="1204">
                  <c:v>1965.4829999999999</c:v>
                </c:pt>
                <c:pt idx="1205">
                  <c:v>1968.4829999999999</c:v>
                </c:pt>
                <c:pt idx="1206">
                  <c:v>1978.425</c:v>
                </c:pt>
                <c:pt idx="1207">
                  <c:v>1975.711</c:v>
                </c:pt>
                <c:pt idx="1208">
                  <c:v>1982.752</c:v>
                </c:pt>
                <c:pt idx="1209">
                  <c:v>1984.3240000000001</c:v>
                </c:pt>
                <c:pt idx="1210">
                  <c:v>1976.357</c:v>
                </c:pt>
                <c:pt idx="1211">
                  <c:v>1987.6289999999999</c:v>
                </c:pt>
                <c:pt idx="1212">
                  <c:v>1990.126</c:v>
                </c:pt>
                <c:pt idx="1213">
                  <c:v>1985.8430000000001</c:v>
                </c:pt>
                <c:pt idx="1214">
                  <c:v>1989.576</c:v>
                </c:pt>
                <c:pt idx="1215">
                  <c:v>1983.55</c:v>
                </c:pt>
                <c:pt idx="1216">
                  <c:v>1978.2149999999999</c:v>
                </c:pt>
                <c:pt idx="1217">
                  <c:v>1986.6220000000001</c:v>
                </c:pt>
                <c:pt idx="1218">
                  <c:v>1979.8989999999999</c:v>
                </c:pt>
                <c:pt idx="1219">
                  <c:v>1979.0150000000001</c:v>
                </c:pt>
                <c:pt idx="1220">
                  <c:v>1985.26</c:v>
                </c:pt>
                <c:pt idx="1221">
                  <c:v>1977.06</c:v>
                </c:pt>
                <c:pt idx="1222">
                  <c:v>1983.7280000000001</c:v>
                </c:pt>
                <c:pt idx="1223">
                  <c:v>1995.278</c:v>
                </c:pt>
                <c:pt idx="1224">
                  <c:v>1992.979</c:v>
                </c:pt>
                <c:pt idx="1225">
                  <c:v>1999.89</c:v>
                </c:pt>
                <c:pt idx="1226">
                  <c:v>2002.854</c:v>
                </c:pt>
                <c:pt idx="1227">
                  <c:v>1989.49</c:v>
                </c:pt>
                <c:pt idx="1228">
                  <c:v>1999.6869999999999</c:v>
                </c:pt>
                <c:pt idx="1229">
                  <c:v>1998.5119999999999</c:v>
                </c:pt>
                <c:pt idx="1230">
                  <c:v>1987.383</c:v>
                </c:pt>
                <c:pt idx="1231">
                  <c:v>1989.8340000000001</c:v>
                </c:pt>
                <c:pt idx="1232">
                  <c:v>1988.86</c:v>
                </c:pt>
                <c:pt idx="1233">
                  <c:v>1983.8330000000001</c:v>
                </c:pt>
                <c:pt idx="1234">
                  <c:v>1995.7940000000001</c:v>
                </c:pt>
                <c:pt idx="1235">
                  <c:v>1991.672</c:v>
                </c:pt>
                <c:pt idx="1236">
                  <c:v>1991.6130000000001</c:v>
                </c:pt>
                <c:pt idx="1237">
                  <c:v>1999.6179999999999</c:v>
                </c:pt>
                <c:pt idx="1238">
                  <c:v>1993.4079999999999</c:v>
                </c:pt>
                <c:pt idx="1239">
                  <c:v>1994.4939999999999</c:v>
                </c:pt>
                <c:pt idx="1240">
                  <c:v>2001.694</c:v>
                </c:pt>
                <c:pt idx="1241">
                  <c:v>1996.93</c:v>
                </c:pt>
                <c:pt idx="1242">
                  <c:v>1999.5940000000001</c:v>
                </c:pt>
                <c:pt idx="1243">
                  <c:v>2003.6310000000001</c:v>
                </c:pt>
                <c:pt idx="1244">
                  <c:v>1995.415</c:v>
                </c:pt>
                <c:pt idx="1245">
                  <c:v>2005.5260000000001</c:v>
                </c:pt>
                <c:pt idx="1246">
                  <c:v>2006.8209999999999</c:v>
                </c:pt>
                <c:pt idx="1247">
                  <c:v>1999.875</c:v>
                </c:pt>
                <c:pt idx="1248">
                  <c:v>2003.95</c:v>
                </c:pt>
                <c:pt idx="1249">
                  <c:v>2002.7439999999999</c:v>
                </c:pt>
                <c:pt idx="1250">
                  <c:v>1997.847</c:v>
                </c:pt>
                <c:pt idx="1251">
                  <c:v>2009.123</c:v>
                </c:pt>
                <c:pt idx="1252">
                  <c:v>2003.942</c:v>
                </c:pt>
                <c:pt idx="1253">
                  <c:v>2002.038</c:v>
                </c:pt>
                <c:pt idx="1254">
                  <c:v>2009.5150000000001</c:v>
                </c:pt>
                <c:pt idx="1255">
                  <c:v>2002.607</c:v>
                </c:pt>
                <c:pt idx="1256">
                  <c:v>2004.999</c:v>
                </c:pt>
                <c:pt idx="1257">
                  <c:v>2011.692</c:v>
                </c:pt>
                <c:pt idx="1258">
                  <c:v>2006.1220000000001</c:v>
                </c:pt>
                <c:pt idx="1259">
                  <c:v>2010.1</c:v>
                </c:pt>
                <c:pt idx="1260">
                  <c:v>2011.6990000000001</c:v>
                </c:pt>
                <c:pt idx="1261">
                  <c:v>2000.883</c:v>
                </c:pt>
                <c:pt idx="1262">
                  <c:v>2011.4380000000001</c:v>
                </c:pt>
                <c:pt idx="1263">
                  <c:v>2015.4760000000001</c:v>
                </c:pt>
                <c:pt idx="1264">
                  <c:v>2007.0340000000001</c:v>
                </c:pt>
                <c:pt idx="1265">
                  <c:v>2009.5170000000001</c:v>
                </c:pt>
                <c:pt idx="1266">
                  <c:v>2008.2660000000001</c:v>
                </c:pt>
                <c:pt idx="1267">
                  <c:v>2004.652</c:v>
                </c:pt>
                <c:pt idx="1268">
                  <c:v>2011.354</c:v>
                </c:pt>
                <c:pt idx="1269">
                  <c:v>2003.2750000000001</c:v>
                </c:pt>
                <c:pt idx="1270">
                  <c:v>1997.6659999999999</c:v>
                </c:pt>
                <c:pt idx="1271">
                  <c:v>2001.982</c:v>
                </c:pt>
                <c:pt idx="1272">
                  <c:v>1995.075</c:v>
                </c:pt>
                <c:pt idx="1273">
                  <c:v>1996.713</c:v>
                </c:pt>
                <c:pt idx="1274">
                  <c:v>2002.68</c:v>
                </c:pt>
                <c:pt idx="1275">
                  <c:v>1997.3050000000001</c:v>
                </c:pt>
                <c:pt idx="1276">
                  <c:v>2003.527</c:v>
                </c:pt>
                <c:pt idx="1277">
                  <c:v>2005.8530000000001</c:v>
                </c:pt>
                <c:pt idx="1278">
                  <c:v>1994.7850000000001</c:v>
                </c:pt>
                <c:pt idx="1279">
                  <c:v>2003.0329999999999</c:v>
                </c:pt>
                <c:pt idx="1280">
                  <c:v>2002.3430000000001</c:v>
                </c:pt>
                <c:pt idx="1281">
                  <c:v>1995.1769999999999</c:v>
                </c:pt>
                <c:pt idx="1282">
                  <c:v>2001.18</c:v>
                </c:pt>
                <c:pt idx="1283">
                  <c:v>1994.895</c:v>
                </c:pt>
                <c:pt idx="1284">
                  <c:v>1988.49</c:v>
                </c:pt>
                <c:pt idx="1285">
                  <c:v>1999.9110000000001</c:v>
                </c:pt>
                <c:pt idx="1286">
                  <c:v>1994.317</c:v>
                </c:pt>
                <c:pt idx="1287">
                  <c:v>1992.222</c:v>
                </c:pt>
                <c:pt idx="1288">
                  <c:v>1996.713</c:v>
                </c:pt>
                <c:pt idx="1289">
                  <c:v>1990.4469999999999</c:v>
                </c:pt>
                <c:pt idx="1290">
                  <c:v>1993.41</c:v>
                </c:pt>
                <c:pt idx="1291">
                  <c:v>2002.7349999999999</c:v>
                </c:pt>
                <c:pt idx="1292">
                  <c:v>1998.1079999999999</c:v>
                </c:pt>
                <c:pt idx="1293">
                  <c:v>2005.694</c:v>
                </c:pt>
                <c:pt idx="1294">
                  <c:v>2008.3130000000001</c:v>
                </c:pt>
                <c:pt idx="1295">
                  <c:v>2002.105</c:v>
                </c:pt>
                <c:pt idx="1296">
                  <c:v>2011.7860000000001</c:v>
                </c:pt>
                <c:pt idx="1297">
                  <c:v>2012.615</c:v>
                </c:pt>
                <c:pt idx="1298">
                  <c:v>2006.7570000000001</c:v>
                </c:pt>
                <c:pt idx="1299">
                  <c:v>2012.7560000000001</c:v>
                </c:pt>
                <c:pt idx="1300">
                  <c:v>2007.0250000000001</c:v>
                </c:pt>
                <c:pt idx="1301">
                  <c:v>2003.3530000000001</c:v>
                </c:pt>
                <c:pt idx="1302">
                  <c:v>2012.6869999999999</c:v>
                </c:pt>
                <c:pt idx="1303">
                  <c:v>2008.2629999999999</c:v>
                </c:pt>
                <c:pt idx="1304">
                  <c:v>2008.7260000000001</c:v>
                </c:pt>
                <c:pt idx="1305">
                  <c:v>2013.788</c:v>
                </c:pt>
                <c:pt idx="1306">
                  <c:v>2000.634</c:v>
                </c:pt>
                <c:pt idx="1307">
                  <c:v>2006.7180000000001</c:v>
                </c:pt>
                <c:pt idx="1308">
                  <c:v>2015.9639999999999</c:v>
                </c:pt>
                <c:pt idx="1309">
                  <c:v>2009.1279999999999</c:v>
                </c:pt>
                <c:pt idx="1310">
                  <c:v>2012.921</c:v>
                </c:pt>
                <c:pt idx="1311">
                  <c:v>2008.819</c:v>
                </c:pt>
                <c:pt idx="1312">
                  <c:v>1995.1510000000001</c:v>
                </c:pt>
                <c:pt idx="1313">
                  <c:v>2006.729</c:v>
                </c:pt>
                <c:pt idx="1314">
                  <c:v>2005.84</c:v>
                </c:pt>
                <c:pt idx="1315">
                  <c:v>1994.9010000000001</c:v>
                </c:pt>
                <c:pt idx="1316">
                  <c:v>1997.9949999999999</c:v>
                </c:pt>
                <c:pt idx="1317">
                  <c:v>1987.846</c:v>
                </c:pt>
                <c:pt idx="1318">
                  <c:v>1988.616</c:v>
                </c:pt>
                <c:pt idx="1319">
                  <c:v>2001.0519999999999</c:v>
                </c:pt>
                <c:pt idx="1320">
                  <c:v>2000.8710000000001</c:v>
                </c:pt>
                <c:pt idx="1321">
                  <c:v>1991.5129999999999</c:v>
                </c:pt>
                <c:pt idx="1322">
                  <c:v>1996.2460000000001</c:v>
                </c:pt>
                <c:pt idx="1323">
                  <c:v>1988.5029999999999</c:v>
                </c:pt>
                <c:pt idx="1324">
                  <c:v>1999.664</c:v>
                </c:pt>
                <c:pt idx="1325">
                  <c:v>2006.1120000000001</c:v>
                </c:pt>
                <c:pt idx="1326">
                  <c:v>1998.9670000000001</c:v>
                </c:pt>
                <c:pt idx="1327">
                  <c:v>1998.9749999999999</c:v>
                </c:pt>
                <c:pt idx="1328">
                  <c:v>2004.248</c:v>
                </c:pt>
                <c:pt idx="1329">
                  <c:v>1993.2550000000001</c:v>
                </c:pt>
                <c:pt idx="1330">
                  <c:v>2004.279</c:v>
                </c:pt>
                <c:pt idx="1331">
                  <c:v>1997.6179999999999</c:v>
                </c:pt>
                <c:pt idx="1332">
                  <c:v>1988.4490000000001</c:v>
                </c:pt>
                <c:pt idx="1333">
                  <c:v>1996.4469999999999</c:v>
                </c:pt>
                <c:pt idx="1334">
                  <c:v>1993.7449999999999</c:v>
                </c:pt>
                <c:pt idx="1335">
                  <c:v>1985.8620000000001</c:v>
                </c:pt>
                <c:pt idx="1336">
                  <c:v>1996.693</c:v>
                </c:pt>
                <c:pt idx="1337">
                  <c:v>1986.614</c:v>
                </c:pt>
                <c:pt idx="1338">
                  <c:v>1989.3969999999999</c:v>
                </c:pt>
                <c:pt idx="1339">
                  <c:v>1995.5060000000001</c:v>
                </c:pt>
                <c:pt idx="1340">
                  <c:v>1983.9010000000001</c:v>
                </c:pt>
                <c:pt idx="1341">
                  <c:v>1980.9349999999999</c:v>
                </c:pt>
                <c:pt idx="1342">
                  <c:v>1988.8240000000001</c:v>
                </c:pt>
                <c:pt idx="1343">
                  <c:v>1982.962</c:v>
                </c:pt>
                <c:pt idx="1344">
                  <c:v>1989.2329999999999</c:v>
                </c:pt>
                <c:pt idx="1345">
                  <c:v>1986.848</c:v>
                </c:pt>
                <c:pt idx="1346">
                  <c:v>1980.3230000000001</c:v>
                </c:pt>
                <c:pt idx="1347">
                  <c:v>1989.818</c:v>
                </c:pt>
                <c:pt idx="1348">
                  <c:v>1996.4670000000001</c:v>
                </c:pt>
                <c:pt idx="1349">
                  <c:v>1994.3679999999999</c:v>
                </c:pt>
                <c:pt idx="1350">
                  <c:v>2002.153</c:v>
                </c:pt>
                <c:pt idx="1351">
                  <c:v>2001.951</c:v>
                </c:pt>
                <c:pt idx="1352">
                  <c:v>2000.145</c:v>
                </c:pt>
                <c:pt idx="1353">
                  <c:v>2006.354</c:v>
                </c:pt>
                <c:pt idx="1354">
                  <c:v>2003.8710000000001</c:v>
                </c:pt>
                <c:pt idx="1355">
                  <c:v>1997.5029999999999</c:v>
                </c:pt>
                <c:pt idx="1356">
                  <c:v>2001.365</c:v>
                </c:pt>
                <c:pt idx="1357">
                  <c:v>1996.26</c:v>
                </c:pt>
                <c:pt idx="1358">
                  <c:v>1998.4970000000001</c:v>
                </c:pt>
                <c:pt idx="1359">
                  <c:v>2006.596</c:v>
                </c:pt>
                <c:pt idx="1360">
                  <c:v>2000.02</c:v>
                </c:pt>
                <c:pt idx="1361">
                  <c:v>1999.8420000000001</c:v>
                </c:pt>
                <c:pt idx="1362">
                  <c:v>2003.104</c:v>
                </c:pt>
                <c:pt idx="1363">
                  <c:v>1993.7470000000001</c:v>
                </c:pt>
                <c:pt idx="1364">
                  <c:v>1998.1690000000001</c:v>
                </c:pt>
                <c:pt idx="1365">
                  <c:v>2001.192</c:v>
                </c:pt>
                <c:pt idx="1366">
                  <c:v>1993.24</c:v>
                </c:pt>
                <c:pt idx="1367">
                  <c:v>2003.5630000000001</c:v>
                </c:pt>
                <c:pt idx="1368">
                  <c:v>2003.6579999999999</c:v>
                </c:pt>
                <c:pt idx="1369">
                  <c:v>1999.4</c:v>
                </c:pt>
                <c:pt idx="1370">
                  <c:v>2013.461</c:v>
                </c:pt>
                <c:pt idx="1371">
                  <c:v>2012.0070000000001</c:v>
                </c:pt>
                <c:pt idx="1372">
                  <c:v>2008.518</c:v>
                </c:pt>
                <c:pt idx="1373">
                  <c:v>2014.71</c:v>
                </c:pt>
                <c:pt idx="1374">
                  <c:v>2005.588</c:v>
                </c:pt>
                <c:pt idx="1375">
                  <c:v>2007.6310000000001</c:v>
                </c:pt>
                <c:pt idx="1376">
                  <c:v>2021.537</c:v>
                </c:pt>
                <c:pt idx="1377">
                  <c:v>2009.4449999999999</c:v>
                </c:pt>
                <c:pt idx="1378">
                  <c:v>2011.4559999999999</c:v>
                </c:pt>
                <c:pt idx="1379">
                  <c:v>2014.2619999999999</c:v>
                </c:pt>
                <c:pt idx="1380">
                  <c:v>2005.883</c:v>
                </c:pt>
                <c:pt idx="1381">
                  <c:v>2007.1690000000001</c:v>
                </c:pt>
                <c:pt idx="1382">
                  <c:v>2008.807</c:v>
                </c:pt>
                <c:pt idx="1383">
                  <c:v>1998.7429999999999</c:v>
                </c:pt>
                <c:pt idx="1384">
                  <c:v>2007.221</c:v>
                </c:pt>
                <c:pt idx="1385">
                  <c:v>2002.1030000000001</c:v>
                </c:pt>
                <c:pt idx="1386">
                  <c:v>1993.9159999999999</c:v>
                </c:pt>
                <c:pt idx="1387">
                  <c:v>2003.9680000000001</c:v>
                </c:pt>
                <c:pt idx="1388">
                  <c:v>2006.76</c:v>
                </c:pt>
                <c:pt idx="1389">
                  <c:v>2000.04</c:v>
                </c:pt>
                <c:pt idx="1390">
                  <c:v>2000.6769999999999</c:v>
                </c:pt>
                <c:pt idx="1391">
                  <c:v>1993.85</c:v>
                </c:pt>
                <c:pt idx="1392">
                  <c:v>1991.645</c:v>
                </c:pt>
                <c:pt idx="1393">
                  <c:v>1999.6469999999999</c:v>
                </c:pt>
                <c:pt idx="1394">
                  <c:v>1990.846</c:v>
                </c:pt>
                <c:pt idx="1395">
                  <c:v>1990.7639999999999</c:v>
                </c:pt>
                <c:pt idx="1396">
                  <c:v>1994.7249999999999</c:v>
                </c:pt>
                <c:pt idx="1397">
                  <c:v>1986.3130000000001</c:v>
                </c:pt>
                <c:pt idx="1398">
                  <c:v>1989.404</c:v>
                </c:pt>
                <c:pt idx="1399">
                  <c:v>1998.3050000000001</c:v>
                </c:pt>
                <c:pt idx="1400">
                  <c:v>1990.9259999999999</c:v>
                </c:pt>
                <c:pt idx="1401">
                  <c:v>1999.684</c:v>
                </c:pt>
                <c:pt idx="1402">
                  <c:v>1998.829</c:v>
                </c:pt>
                <c:pt idx="1403">
                  <c:v>1994.6559999999999</c:v>
                </c:pt>
                <c:pt idx="1404">
                  <c:v>2006.32</c:v>
                </c:pt>
                <c:pt idx="1405">
                  <c:v>2003.566</c:v>
                </c:pt>
                <c:pt idx="1406">
                  <c:v>2000.4069999999999</c:v>
                </c:pt>
                <c:pt idx="1407">
                  <c:v>2007.559</c:v>
                </c:pt>
                <c:pt idx="1408">
                  <c:v>1997.98</c:v>
                </c:pt>
                <c:pt idx="1409">
                  <c:v>1998.8620000000001</c:v>
                </c:pt>
                <c:pt idx="1410">
                  <c:v>2011.0609999999999</c:v>
                </c:pt>
                <c:pt idx="1411">
                  <c:v>2002.7829999999999</c:v>
                </c:pt>
                <c:pt idx="1412">
                  <c:v>2008.36</c:v>
                </c:pt>
                <c:pt idx="1413">
                  <c:v>2008.606</c:v>
                </c:pt>
                <c:pt idx="1414">
                  <c:v>1996.2439999999999</c:v>
                </c:pt>
                <c:pt idx="1415">
                  <c:v>2003.4169999999999</c:v>
                </c:pt>
                <c:pt idx="1416">
                  <c:v>2005.6790000000001</c:v>
                </c:pt>
                <c:pt idx="1417">
                  <c:v>1993.576</c:v>
                </c:pt>
                <c:pt idx="1418">
                  <c:v>1999.7460000000001</c:v>
                </c:pt>
                <c:pt idx="1419">
                  <c:v>1994.587</c:v>
                </c:pt>
                <c:pt idx="1420">
                  <c:v>1988.0060000000001</c:v>
                </c:pt>
                <c:pt idx="1421">
                  <c:v>2001.3050000000001</c:v>
                </c:pt>
                <c:pt idx="1422">
                  <c:v>1995.87</c:v>
                </c:pt>
                <c:pt idx="1423">
                  <c:v>1989.856</c:v>
                </c:pt>
                <c:pt idx="1424">
                  <c:v>1994.2919999999999</c:v>
                </c:pt>
                <c:pt idx="1425">
                  <c:v>1987.7539999999999</c:v>
                </c:pt>
                <c:pt idx="1426">
                  <c:v>1987.5309999999999</c:v>
                </c:pt>
                <c:pt idx="1427">
                  <c:v>1994.998</c:v>
                </c:pt>
                <c:pt idx="1428">
                  <c:v>1988.213</c:v>
                </c:pt>
                <c:pt idx="1429">
                  <c:v>1990.6780000000001</c:v>
                </c:pt>
                <c:pt idx="1430">
                  <c:v>1992.5219999999999</c:v>
                </c:pt>
                <c:pt idx="1431">
                  <c:v>1984.6869999999999</c:v>
                </c:pt>
                <c:pt idx="1432">
                  <c:v>1990.925</c:v>
                </c:pt>
                <c:pt idx="1433">
                  <c:v>1996.4090000000001</c:v>
                </c:pt>
                <c:pt idx="1434">
                  <c:v>1990.3440000000001</c:v>
                </c:pt>
                <c:pt idx="1435">
                  <c:v>1993.6890000000001</c:v>
                </c:pt>
                <c:pt idx="1436">
                  <c:v>1988.3130000000001</c:v>
                </c:pt>
                <c:pt idx="1437">
                  <c:v>1981.9259999999999</c:v>
                </c:pt>
                <c:pt idx="1438">
                  <c:v>1994.81</c:v>
                </c:pt>
                <c:pt idx="1439">
                  <c:v>1994.443</c:v>
                </c:pt>
                <c:pt idx="1440">
                  <c:v>1989.566</c:v>
                </c:pt>
                <c:pt idx="1441">
                  <c:v>1990.9780000000001</c:v>
                </c:pt>
                <c:pt idx="1442">
                  <c:v>1982.5889999999999</c:v>
                </c:pt>
                <c:pt idx="1443">
                  <c:v>1984.9570000000001</c:v>
                </c:pt>
                <c:pt idx="1444">
                  <c:v>1994.499</c:v>
                </c:pt>
                <c:pt idx="1445">
                  <c:v>1983.42</c:v>
                </c:pt>
                <c:pt idx="1446">
                  <c:v>1983.8209999999999</c:v>
                </c:pt>
                <c:pt idx="1447">
                  <c:v>1982.3969999999999</c:v>
                </c:pt>
                <c:pt idx="1448">
                  <c:v>1975.8810000000001</c:v>
                </c:pt>
                <c:pt idx="1449">
                  <c:v>1983.085</c:v>
                </c:pt>
                <c:pt idx="1450">
                  <c:v>1985.703</c:v>
                </c:pt>
                <c:pt idx="1451">
                  <c:v>1979.825</c:v>
                </c:pt>
                <c:pt idx="1452">
                  <c:v>1985.0129999999999</c:v>
                </c:pt>
                <c:pt idx="1453">
                  <c:v>1982.443</c:v>
                </c:pt>
                <c:pt idx="1454">
                  <c:v>1979.557</c:v>
                </c:pt>
                <c:pt idx="1455">
                  <c:v>1986.597</c:v>
                </c:pt>
                <c:pt idx="1456">
                  <c:v>1985.527</c:v>
                </c:pt>
                <c:pt idx="1457">
                  <c:v>1988.027</c:v>
                </c:pt>
                <c:pt idx="1458">
                  <c:v>1991.0360000000001</c:v>
                </c:pt>
                <c:pt idx="1459">
                  <c:v>1983.7149999999999</c:v>
                </c:pt>
                <c:pt idx="1460">
                  <c:v>1984.7750000000001</c:v>
                </c:pt>
                <c:pt idx="1461">
                  <c:v>1995.9929999999999</c:v>
                </c:pt>
                <c:pt idx="1462">
                  <c:v>1989.5509999999999</c:v>
                </c:pt>
                <c:pt idx="1463">
                  <c:v>1988.4639999999999</c:v>
                </c:pt>
                <c:pt idx="1464">
                  <c:v>1984.87</c:v>
                </c:pt>
                <c:pt idx="1465">
                  <c:v>1981.3720000000001</c:v>
                </c:pt>
                <c:pt idx="1466">
                  <c:v>1988.0840000000001</c:v>
                </c:pt>
                <c:pt idx="1467">
                  <c:v>1984.7550000000001</c:v>
                </c:pt>
                <c:pt idx="1468">
                  <c:v>1976.1079999999999</c:v>
                </c:pt>
                <c:pt idx="1469">
                  <c:v>1984.3520000000001</c:v>
                </c:pt>
                <c:pt idx="1470">
                  <c:v>1983.203</c:v>
                </c:pt>
                <c:pt idx="1471">
                  <c:v>1976.931</c:v>
                </c:pt>
                <c:pt idx="1472">
                  <c:v>1989.424</c:v>
                </c:pt>
                <c:pt idx="1473">
                  <c:v>1985.279</c:v>
                </c:pt>
                <c:pt idx="1474">
                  <c:v>1988.4369999999999</c:v>
                </c:pt>
                <c:pt idx="1475">
                  <c:v>1996.8440000000001</c:v>
                </c:pt>
                <c:pt idx="1476">
                  <c:v>1990.336</c:v>
                </c:pt>
                <c:pt idx="1477">
                  <c:v>1991.08</c:v>
                </c:pt>
                <c:pt idx="1478">
                  <c:v>2002.1179999999999</c:v>
                </c:pt>
                <c:pt idx="1479">
                  <c:v>1992.183</c:v>
                </c:pt>
                <c:pt idx="1480">
                  <c:v>1995.63</c:v>
                </c:pt>
                <c:pt idx="1481">
                  <c:v>1996.5039999999999</c:v>
                </c:pt>
                <c:pt idx="1482">
                  <c:v>1988.7360000000001</c:v>
                </c:pt>
                <c:pt idx="1483">
                  <c:v>2000.902</c:v>
                </c:pt>
                <c:pt idx="1484">
                  <c:v>2011.46</c:v>
                </c:pt>
                <c:pt idx="1485">
                  <c:v>2016.6079999999999</c:v>
                </c:pt>
                <c:pt idx="1486">
                  <c:v>2037.011</c:v>
                </c:pt>
                <c:pt idx="1487">
                  <c:v>2079.3069999999998</c:v>
                </c:pt>
                <c:pt idx="1488">
                  <c:v>2091.4630000000002</c:v>
                </c:pt>
                <c:pt idx="1489">
                  <c:v>2114.2220000000002</c:v>
                </c:pt>
                <c:pt idx="1490">
                  <c:v>2131.1280000000002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09C-BD4C-B2C7-A47079A72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1'!$A$2:$A$1492</c:f>
              <c:numCache>
                <c:formatCode>General</c:formatCode>
                <c:ptCount val="1491"/>
                <c:pt idx="0">
                  <c:v>1.6809523809523812</c:v>
                </c:pt>
                <c:pt idx="1">
                  <c:v>2.6333333333333337</c:v>
                </c:pt>
                <c:pt idx="2">
                  <c:v>3.5857142857142859</c:v>
                </c:pt>
                <c:pt idx="3">
                  <c:v>4.5380952380952388</c:v>
                </c:pt>
                <c:pt idx="4">
                  <c:v>5.4904761904761914</c:v>
                </c:pt>
                <c:pt idx="5">
                  <c:v>6.4428571428571431</c:v>
                </c:pt>
                <c:pt idx="6">
                  <c:v>7.3952380952380956</c:v>
                </c:pt>
                <c:pt idx="7">
                  <c:v>8.3476190476190482</c:v>
                </c:pt>
                <c:pt idx="8">
                  <c:v>9.776190476190477</c:v>
                </c:pt>
                <c:pt idx="9">
                  <c:v>10.72857142857143</c:v>
                </c:pt>
                <c:pt idx="10">
                  <c:v>11.680952380952382</c:v>
                </c:pt>
                <c:pt idx="11">
                  <c:v>13.109523809523811</c:v>
                </c:pt>
                <c:pt idx="12">
                  <c:v>14.061904761904763</c:v>
                </c:pt>
                <c:pt idx="13">
                  <c:v>15.490476190476192</c:v>
                </c:pt>
                <c:pt idx="14">
                  <c:v>16.919047619047621</c:v>
                </c:pt>
                <c:pt idx="15">
                  <c:v>18.347619047619048</c:v>
                </c:pt>
                <c:pt idx="16">
                  <c:v>19.3</c:v>
                </c:pt>
                <c:pt idx="17">
                  <c:v>20.252380952380953</c:v>
                </c:pt>
                <c:pt idx="18">
                  <c:v>21.204761904761906</c:v>
                </c:pt>
                <c:pt idx="19">
                  <c:v>22.633333333333336</c:v>
                </c:pt>
                <c:pt idx="20">
                  <c:v>23.585714285714289</c:v>
                </c:pt>
                <c:pt idx="21">
                  <c:v>24.538095238095242</c:v>
                </c:pt>
                <c:pt idx="22">
                  <c:v>26.442857142857147</c:v>
                </c:pt>
                <c:pt idx="23">
                  <c:v>27.395238095238099</c:v>
                </c:pt>
                <c:pt idx="24">
                  <c:v>28.347619047619052</c:v>
                </c:pt>
                <c:pt idx="25">
                  <c:v>29.300000000000004</c:v>
                </c:pt>
                <c:pt idx="26">
                  <c:v>30.728571428571431</c:v>
                </c:pt>
                <c:pt idx="27">
                  <c:v>32.157142857142858</c:v>
                </c:pt>
                <c:pt idx="28">
                  <c:v>33.585714285714289</c:v>
                </c:pt>
                <c:pt idx="29">
                  <c:v>34.538095238095238</c:v>
                </c:pt>
                <c:pt idx="30">
                  <c:v>35.490476190476194</c:v>
                </c:pt>
                <c:pt idx="31">
                  <c:v>36.919047619047625</c:v>
                </c:pt>
                <c:pt idx="32">
                  <c:v>37.871428571428574</c:v>
                </c:pt>
                <c:pt idx="33">
                  <c:v>38.82380952380953</c:v>
                </c:pt>
                <c:pt idx="34">
                  <c:v>40.252380952380953</c:v>
                </c:pt>
                <c:pt idx="35">
                  <c:v>41.680952380952384</c:v>
                </c:pt>
                <c:pt idx="36">
                  <c:v>43.109523809523814</c:v>
                </c:pt>
                <c:pt idx="37">
                  <c:v>44.061904761904763</c:v>
                </c:pt>
              </c:numCache>
            </c:numRef>
          </c:xVal>
          <c:yVal>
            <c:numRef>
              <c:f>'Group 1'!$B$2:$B$1492</c:f>
              <c:numCache>
                <c:formatCode>General</c:formatCode>
                <c:ptCount val="1491"/>
                <c:pt idx="0">
                  <c:v>385</c:v>
                </c:pt>
                <c:pt idx="1">
                  <c:v>387</c:v>
                </c:pt>
                <c:pt idx="2">
                  <c:v>585</c:v>
                </c:pt>
                <c:pt idx="3">
                  <c:v>713</c:v>
                </c:pt>
                <c:pt idx="4">
                  <c:v>757</c:v>
                </c:pt>
                <c:pt idx="5">
                  <c:v>587</c:v>
                </c:pt>
                <c:pt idx="6">
                  <c:v>702</c:v>
                </c:pt>
                <c:pt idx="7">
                  <c:v>750</c:v>
                </c:pt>
                <c:pt idx="8">
                  <c:v>645</c:v>
                </c:pt>
                <c:pt idx="9">
                  <c:v>678</c:v>
                </c:pt>
                <c:pt idx="10">
                  <c:v>714</c:v>
                </c:pt>
                <c:pt idx="11">
                  <c:v>764</c:v>
                </c:pt>
                <c:pt idx="12">
                  <c:v>602</c:v>
                </c:pt>
                <c:pt idx="13">
                  <c:v>737</c:v>
                </c:pt>
                <c:pt idx="14">
                  <c:v>635</c:v>
                </c:pt>
                <c:pt idx="15">
                  <c:v>658</c:v>
                </c:pt>
                <c:pt idx="16">
                  <c:v>718</c:v>
                </c:pt>
                <c:pt idx="17">
                  <c:v>536</c:v>
                </c:pt>
                <c:pt idx="18">
                  <c:v>641</c:v>
                </c:pt>
                <c:pt idx="19">
                  <c:v>504</c:v>
                </c:pt>
                <c:pt idx="20">
                  <c:v>626</c:v>
                </c:pt>
                <c:pt idx="21">
                  <c:v>536</c:v>
                </c:pt>
                <c:pt idx="22">
                  <c:v>647</c:v>
                </c:pt>
                <c:pt idx="23">
                  <c:v>583</c:v>
                </c:pt>
                <c:pt idx="24">
                  <c:v>614</c:v>
                </c:pt>
                <c:pt idx="25">
                  <c:v>725</c:v>
                </c:pt>
                <c:pt idx="26">
                  <c:v>622</c:v>
                </c:pt>
                <c:pt idx="27">
                  <c:v>657</c:v>
                </c:pt>
                <c:pt idx="28">
                  <c:v>619</c:v>
                </c:pt>
                <c:pt idx="29">
                  <c:v>579</c:v>
                </c:pt>
                <c:pt idx="30">
                  <c:v>649</c:v>
                </c:pt>
                <c:pt idx="31">
                  <c:v>620</c:v>
                </c:pt>
                <c:pt idx="32">
                  <c:v>662</c:v>
                </c:pt>
                <c:pt idx="33">
                  <c:v>739</c:v>
                </c:pt>
                <c:pt idx="34">
                  <c:v>665</c:v>
                </c:pt>
                <c:pt idx="35">
                  <c:v>710</c:v>
                </c:pt>
                <c:pt idx="36">
                  <c:v>641</c:v>
                </c:pt>
                <c:pt idx="37">
                  <c:v>800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09C-BD4C-B2C7-A47079A72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/>
                  <a:t>Specimen</a:t>
                </a:r>
                <a:r>
                  <a:rPr lang="en-US" baseline="0" dirty="0"/>
                  <a:t> </a:t>
                </a:r>
                <a:r>
                  <a:rPr lang="en-US" dirty="0"/>
                  <a:t>height</a:t>
                </a:r>
                <a:r>
                  <a:rPr lang="en-US" baseline="0" dirty="0"/>
                  <a:t> (mm)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264154510146664"/>
              <c:y val="0.855820022696776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050"/>
          <c:min val="18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800"/>
          <c:min val="4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 b="0" i="0" u="none" strike="noStrike" kern="1200" baseline="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</a:t>
                </a:r>
                <a:r>
                  <a:rPr lang="en-US" dirty="0">
                    <a:solidFill>
                      <a:schemeClr val="accent1"/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accent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314137406729089"/>
          <c:y val="0.62069062855687285"/>
          <c:w val="0.26799418647471557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1-b</a:t>
            </a:r>
          </a:p>
        </c:rich>
      </c:tx>
      <c:layout>
        <c:manualLayout>
          <c:xMode val="edge"/>
          <c:yMode val="edge"/>
          <c:x val="0.42627629138986134"/>
          <c:y val="5.82938167247079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67908290775477664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1'!$G$2:$G$1492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1'!$I$2:$I$1492</c:f>
              <c:numCache>
                <c:formatCode>General</c:formatCode>
                <c:ptCount val="1491"/>
                <c:pt idx="0">
                  <c:v>1402.8629788354699</c:v>
                </c:pt>
                <c:pt idx="1">
                  <c:v>1438.6775699391201</c:v>
                </c:pt>
                <c:pt idx="2">
                  <c:v>1471.93568884451</c:v>
                </c:pt>
                <c:pt idx="3">
                  <c:v>1501.92624683124</c:v>
                </c:pt>
                <c:pt idx="4">
                  <c:v>1527.07024111278</c:v>
                </c:pt>
                <c:pt idx="5">
                  <c:v>1592.28270329883</c:v>
                </c:pt>
                <c:pt idx="6">
                  <c:v>1640.8415327928301</c:v>
                </c:pt>
                <c:pt idx="7">
                  <c:v>1665.1926513088199</c:v>
                </c:pt>
                <c:pt idx="8">
                  <c:v>1697.5533856004199</c:v>
                </c:pt>
                <c:pt idx="9">
                  <c:v>1720.9516172733199</c:v>
                </c:pt>
                <c:pt idx="10">
                  <c:v>1740.0478911436301</c:v>
                </c:pt>
                <c:pt idx="11">
                  <c:v>1757.86219672062</c:v>
                </c:pt>
                <c:pt idx="12">
                  <c:v>1761.3610178541201</c:v>
                </c:pt>
                <c:pt idx="13">
                  <c:v>1769.40771218536</c:v>
                </c:pt>
                <c:pt idx="14">
                  <c:v>1780.0605428779299</c:v>
                </c:pt>
                <c:pt idx="15">
                  <c:v>1785.8018153089199</c:v>
                </c:pt>
                <c:pt idx="16">
                  <c:v>1791.03230970204</c:v>
                </c:pt>
                <c:pt idx="17">
                  <c:v>1792.7889642433399</c:v>
                </c:pt>
                <c:pt idx="18">
                  <c:v>1790.1752342311599</c:v>
                </c:pt>
                <c:pt idx="19">
                  <c:v>1799.98829805528</c:v>
                </c:pt>
                <c:pt idx="20">
                  <c:v>1804.7848671855299</c:v>
                </c:pt>
                <c:pt idx="21">
                  <c:v>1808.58510787468</c:v>
                </c:pt>
                <c:pt idx="22">
                  <c:v>1814.0903771821399</c:v>
                </c:pt>
                <c:pt idx="23">
                  <c:v>1815.18181173024</c:v>
                </c:pt>
                <c:pt idx="24">
                  <c:v>1815.5765703511199</c:v>
                </c:pt>
                <c:pt idx="25">
                  <c:v>1821.7218189781599</c:v>
                </c:pt>
                <c:pt idx="26">
                  <c:v>1818.8213594598801</c:v>
                </c:pt>
                <c:pt idx="27">
                  <c:v>1822.2839544017099</c:v>
                </c:pt>
                <c:pt idx="28">
                  <c:v>1827.7686442034999</c:v>
                </c:pt>
                <c:pt idx="29">
                  <c:v>1825.0096103946801</c:v>
                </c:pt>
                <c:pt idx="30">
                  <c:v>1827.56251202199</c:v>
                </c:pt>
                <c:pt idx="31">
                  <c:v>1833.29395383509</c:v>
                </c:pt>
                <c:pt idx="32">
                  <c:v>1835.5348684944699</c:v>
                </c:pt>
                <c:pt idx="33">
                  <c:v>1841.5804011943301</c:v>
                </c:pt>
                <c:pt idx="34">
                  <c:v>1847.0894654593401</c:v>
                </c:pt>
                <c:pt idx="35">
                  <c:v>1841.3583844649199</c:v>
                </c:pt>
                <c:pt idx="36">
                  <c:v>1843.3218125025101</c:v>
                </c:pt>
                <c:pt idx="37">
                  <c:v>1847.4499650866401</c:v>
                </c:pt>
                <c:pt idx="38">
                  <c:v>1850.3684804848799</c:v>
                </c:pt>
                <c:pt idx="39">
                  <c:v>1854.4693988259601</c:v>
                </c:pt>
                <c:pt idx="40">
                  <c:v>1853.1927076603699</c:v>
                </c:pt>
                <c:pt idx="41">
                  <c:v>1846.9287849135901</c:v>
                </c:pt>
                <c:pt idx="42">
                  <c:v>1853.4159398189399</c:v>
                </c:pt>
                <c:pt idx="43">
                  <c:v>1854.21155164124</c:v>
                </c:pt>
                <c:pt idx="44">
                  <c:v>1853.53540610593</c:v>
                </c:pt>
                <c:pt idx="45">
                  <c:v>1854.0487485276401</c:v>
                </c:pt>
                <c:pt idx="46">
                  <c:v>1847.99870707641</c:v>
                </c:pt>
                <c:pt idx="47">
                  <c:v>1846.53675361111</c:v>
                </c:pt>
                <c:pt idx="48">
                  <c:v>1848.61964317506</c:v>
                </c:pt>
                <c:pt idx="49">
                  <c:v>1848.8455508872701</c:v>
                </c:pt>
                <c:pt idx="50">
                  <c:v>1851.14175073045</c:v>
                </c:pt>
                <c:pt idx="51">
                  <c:v>1850.7279658375101</c:v>
                </c:pt>
                <c:pt idx="52">
                  <c:v>1845.9721639531101</c:v>
                </c:pt>
                <c:pt idx="53">
                  <c:v>1848.45406071048</c:v>
                </c:pt>
                <c:pt idx="54">
                  <c:v>1853.1905665737399</c:v>
                </c:pt>
                <c:pt idx="55">
                  <c:v>1854.5025898188601</c:v>
                </c:pt>
                <c:pt idx="56">
                  <c:v>1850.2613065271801</c:v>
                </c:pt>
                <c:pt idx="57">
                  <c:v>1845.9311651095099</c:v>
                </c:pt>
                <c:pt idx="58">
                  <c:v>1845.1360169591601</c:v>
                </c:pt>
                <c:pt idx="59">
                  <c:v>1849.0140854057699</c:v>
                </c:pt>
                <c:pt idx="60">
                  <c:v>1852.92056737128</c:v>
                </c:pt>
                <c:pt idx="61">
                  <c:v>1853.6160405006401</c:v>
                </c:pt>
                <c:pt idx="62">
                  <c:v>1856.0417121757</c:v>
                </c:pt>
                <c:pt idx="63">
                  <c:v>1856.1064855346399</c:v>
                </c:pt>
                <c:pt idx="64">
                  <c:v>1859.9589973695599</c:v>
                </c:pt>
                <c:pt idx="65">
                  <c:v>1860.75227621419</c:v>
                </c:pt>
                <c:pt idx="66">
                  <c:v>1859.82671671973</c:v>
                </c:pt>
                <c:pt idx="67">
                  <c:v>1857.1710689450999</c:v>
                </c:pt>
                <c:pt idx="68">
                  <c:v>1854.41808477107</c:v>
                </c:pt>
                <c:pt idx="69">
                  <c:v>1844.80132910104</c:v>
                </c:pt>
                <c:pt idx="70">
                  <c:v>1844.0598574457699</c:v>
                </c:pt>
                <c:pt idx="71">
                  <c:v>1843.916544793</c:v>
                </c:pt>
                <c:pt idx="72">
                  <c:v>1844.0952928556201</c:v>
                </c:pt>
                <c:pt idx="73">
                  <c:v>1846.6773916930699</c:v>
                </c:pt>
                <c:pt idx="74">
                  <c:v>1845.2293897587199</c:v>
                </c:pt>
                <c:pt idx="75">
                  <c:v>1842.91118513332</c:v>
                </c:pt>
                <c:pt idx="76">
                  <c:v>1851.1444989244501</c:v>
                </c:pt>
                <c:pt idx="77">
                  <c:v>1853.2662750910499</c:v>
                </c:pt>
                <c:pt idx="78">
                  <c:v>1849.9931551996799</c:v>
                </c:pt>
                <c:pt idx="79">
                  <c:v>1850.12736397805</c:v>
                </c:pt>
                <c:pt idx="80">
                  <c:v>1846.1894012175001</c:v>
                </c:pt>
                <c:pt idx="81">
                  <c:v>1845.7729912827001</c:v>
                </c:pt>
                <c:pt idx="82">
                  <c:v>1848.8251911063401</c:v>
                </c:pt>
                <c:pt idx="83">
                  <c:v>1847.39712868422</c:v>
                </c:pt>
                <c:pt idx="84">
                  <c:v>1845.0489437654301</c:v>
                </c:pt>
                <c:pt idx="85">
                  <c:v>1846.76134960544</c:v>
                </c:pt>
                <c:pt idx="86">
                  <c:v>1841.2353053097099</c:v>
                </c:pt>
                <c:pt idx="87">
                  <c:v>1840.1953140410201</c:v>
                </c:pt>
                <c:pt idx="88">
                  <c:v>1840.3233862478601</c:v>
                </c:pt>
                <c:pt idx="89">
                  <c:v>1837.97866892667</c:v>
                </c:pt>
                <c:pt idx="90">
                  <c:v>1840.75704120305</c:v>
                </c:pt>
                <c:pt idx="91">
                  <c:v>1841.9790406049101</c:v>
                </c:pt>
                <c:pt idx="92">
                  <c:v>1837.2308051820801</c:v>
                </c:pt>
                <c:pt idx="93">
                  <c:v>1844.3091532523699</c:v>
                </c:pt>
                <c:pt idx="94">
                  <c:v>1847.56809654073</c:v>
                </c:pt>
                <c:pt idx="95">
                  <c:v>1849.9957377630701</c:v>
                </c:pt>
                <c:pt idx="96">
                  <c:v>1854.6586555245699</c:v>
                </c:pt>
                <c:pt idx="97">
                  <c:v>1847.48928525887</c:v>
                </c:pt>
                <c:pt idx="98">
                  <c:v>1853.6384306555999</c:v>
                </c:pt>
                <c:pt idx="99">
                  <c:v>1867.16145699865</c:v>
                </c:pt>
                <c:pt idx="100">
                  <c:v>1886.54481651988</c:v>
                </c:pt>
                <c:pt idx="101">
                  <c:v>1897.70071792312</c:v>
                </c:pt>
                <c:pt idx="102">
                  <c:v>1908.11879245047</c:v>
                </c:pt>
                <c:pt idx="103">
                  <c:v>1916.28020736403</c:v>
                </c:pt>
                <c:pt idx="104">
                  <c:v>1926.3314407903799</c:v>
                </c:pt>
                <c:pt idx="105">
                  <c:v>1933.1906653226599</c:v>
                </c:pt>
                <c:pt idx="106">
                  <c:v>1942.20336200881</c:v>
                </c:pt>
                <c:pt idx="107">
                  <c:v>1928.56843519319</c:v>
                </c:pt>
                <c:pt idx="108">
                  <c:v>1927.84486532547</c:v>
                </c:pt>
                <c:pt idx="109">
                  <c:v>1926.7149265498099</c:v>
                </c:pt>
                <c:pt idx="110">
                  <c:v>1921.79577993824</c:v>
                </c:pt>
                <c:pt idx="111">
                  <c:v>1933.96104482701</c:v>
                </c:pt>
                <c:pt idx="112">
                  <c:v>1937.20710536617</c:v>
                </c:pt>
                <c:pt idx="113">
                  <c:v>1927.5448046680301</c:v>
                </c:pt>
                <c:pt idx="114">
                  <c:v>1935.1159222218</c:v>
                </c:pt>
                <c:pt idx="115">
                  <c:v>1934.45577918956</c:v>
                </c:pt>
                <c:pt idx="116">
                  <c:v>1931.39297233157</c:v>
                </c:pt>
                <c:pt idx="117">
                  <c:v>1944.6921593685499</c:v>
                </c:pt>
                <c:pt idx="118">
                  <c:v>1936.5907815053899</c:v>
                </c:pt>
                <c:pt idx="119">
                  <c:v>1936.6543343588201</c:v>
                </c:pt>
                <c:pt idx="120">
                  <c:v>1940.7569130042</c:v>
                </c:pt>
                <c:pt idx="121">
                  <c:v>1934.06848304603</c:v>
                </c:pt>
                <c:pt idx="122">
                  <c:v>1939.6344346216999</c:v>
                </c:pt>
                <c:pt idx="123">
                  <c:v>1954.0124689987799</c:v>
                </c:pt>
                <c:pt idx="124">
                  <c:v>1946.1605091311001</c:v>
                </c:pt>
                <c:pt idx="125">
                  <c:v>1953.3515881636199</c:v>
                </c:pt>
                <c:pt idx="126">
                  <c:v>1951.6836385434799</c:v>
                </c:pt>
                <c:pt idx="127">
                  <c:v>1944.78656687685</c:v>
                </c:pt>
                <c:pt idx="128">
                  <c:v>1953.8959110722301</c:v>
                </c:pt>
                <c:pt idx="129">
                  <c:v>1957.28684070792</c:v>
                </c:pt>
                <c:pt idx="130">
                  <c:v>1946.0462567673501</c:v>
                </c:pt>
                <c:pt idx="131">
                  <c:v>1952.8609426763201</c:v>
                </c:pt>
                <c:pt idx="132">
                  <c:v>1954.3538655560201</c:v>
                </c:pt>
                <c:pt idx="133">
                  <c:v>1950.9824550199701</c:v>
                </c:pt>
                <c:pt idx="134">
                  <c:v>1970.4998504054799</c:v>
                </c:pt>
                <c:pt idx="135">
                  <c:v>1972.20286782164</c:v>
                </c:pt>
                <c:pt idx="136">
                  <c:v>1969.7974407737099</c:v>
                </c:pt>
                <c:pt idx="137">
                  <c:v>1979.88823059787</c:v>
                </c:pt>
                <c:pt idx="138">
                  <c:v>1978.2901814480699</c:v>
                </c:pt>
                <c:pt idx="139">
                  <c:v>1973.57337502161</c:v>
                </c:pt>
                <c:pt idx="140">
                  <c:v>1987.5574144392699</c:v>
                </c:pt>
                <c:pt idx="141">
                  <c:v>1973.3959916174099</c:v>
                </c:pt>
                <c:pt idx="142">
                  <c:v>1973.97852801766</c:v>
                </c:pt>
                <c:pt idx="143">
                  <c:v>1971.5504222740999</c:v>
                </c:pt>
                <c:pt idx="144">
                  <c:v>1958.8478976879101</c:v>
                </c:pt>
                <c:pt idx="145">
                  <c:v>1963.7038910696201</c:v>
                </c:pt>
                <c:pt idx="146">
                  <c:v>1975.34784418458</c:v>
                </c:pt>
                <c:pt idx="147">
                  <c:v>1961.82532138703</c:v>
                </c:pt>
                <c:pt idx="148">
                  <c:v>1969.0583749765699</c:v>
                </c:pt>
                <c:pt idx="149">
                  <c:v>1964.418962194</c:v>
                </c:pt>
                <c:pt idx="150">
                  <c:v>1960.81361488688</c:v>
                </c:pt>
                <c:pt idx="151">
                  <c:v>1974.14723105449</c:v>
                </c:pt>
                <c:pt idx="152">
                  <c:v>1969.4508412483799</c:v>
                </c:pt>
                <c:pt idx="153">
                  <c:v>1954.89825625505</c:v>
                </c:pt>
                <c:pt idx="154">
                  <c:v>1963.0656214978501</c:v>
                </c:pt>
                <c:pt idx="155">
                  <c:v>1958.33686144639</c:v>
                </c:pt>
                <c:pt idx="156">
                  <c:v>1961.3195027593799</c:v>
                </c:pt>
                <c:pt idx="157">
                  <c:v>1975.6751410694601</c:v>
                </c:pt>
                <c:pt idx="158">
                  <c:v>1968.63000609042</c:v>
                </c:pt>
                <c:pt idx="159">
                  <c:v>1965.3147189302599</c:v>
                </c:pt>
                <c:pt idx="160">
                  <c:v>1970.2069914234901</c:v>
                </c:pt>
                <c:pt idx="161">
                  <c:v>1962.9810908034799</c:v>
                </c:pt>
                <c:pt idx="162">
                  <c:v>1974.91731004347</c:v>
                </c:pt>
                <c:pt idx="163">
                  <c:v>1973.0719154946</c:v>
                </c:pt>
                <c:pt idx="164">
                  <c:v>1957.2754430447001</c:v>
                </c:pt>
                <c:pt idx="165">
                  <c:v>1965.0630264030401</c:v>
                </c:pt>
                <c:pt idx="166">
                  <c:v>1966.6472267734</c:v>
                </c:pt>
                <c:pt idx="167">
                  <c:v>1958.96426504128</c:v>
                </c:pt>
                <c:pt idx="168">
                  <c:v>1971.6979703492</c:v>
                </c:pt>
                <c:pt idx="169">
                  <c:v>1959.83193673454</c:v>
                </c:pt>
                <c:pt idx="170">
                  <c:v>1956.7096442951099</c:v>
                </c:pt>
                <c:pt idx="171">
                  <c:v>1961.3966155789701</c:v>
                </c:pt>
                <c:pt idx="172">
                  <c:v>1948.1181816931701</c:v>
                </c:pt>
                <c:pt idx="173">
                  <c:v>1948.5215575232801</c:v>
                </c:pt>
                <c:pt idx="174">
                  <c:v>1969.03855842394</c:v>
                </c:pt>
                <c:pt idx="175">
                  <c:v>1952.7958361623901</c:v>
                </c:pt>
                <c:pt idx="176">
                  <c:v>1954.7911372578801</c:v>
                </c:pt>
                <c:pt idx="177">
                  <c:v>1962.5503386647299</c:v>
                </c:pt>
                <c:pt idx="178">
                  <c:v>1956.2779529966499</c:v>
                </c:pt>
                <c:pt idx="179">
                  <c:v>1971.34148073848</c:v>
                </c:pt>
                <c:pt idx="180">
                  <c:v>1974.1131538821501</c:v>
                </c:pt>
                <c:pt idx="181">
                  <c:v>1957.5588081515</c:v>
                </c:pt>
                <c:pt idx="182">
                  <c:v>1966.47159432526</c:v>
                </c:pt>
                <c:pt idx="183">
                  <c:v>1964.0535856433801</c:v>
                </c:pt>
                <c:pt idx="184">
                  <c:v>1947.1864115431899</c:v>
                </c:pt>
                <c:pt idx="185">
                  <c:v>1962.9869313479801</c:v>
                </c:pt>
                <c:pt idx="186">
                  <c:v>1955.3275561640401</c:v>
                </c:pt>
                <c:pt idx="187">
                  <c:v>1947.1281001048601</c:v>
                </c:pt>
                <c:pt idx="188">
                  <c:v>1951.5423723060601</c:v>
                </c:pt>
                <c:pt idx="189">
                  <c:v>1940.65971450554</c:v>
                </c:pt>
                <c:pt idx="190">
                  <c:v>1947.13411189261</c:v>
                </c:pt>
                <c:pt idx="191">
                  <c:v>1966.7945708202101</c:v>
                </c:pt>
                <c:pt idx="192">
                  <c:v>1953.75427478089</c:v>
                </c:pt>
                <c:pt idx="193">
                  <c:v>1953.30426817326</c:v>
                </c:pt>
                <c:pt idx="194">
                  <c:v>1954.5342363990201</c:v>
                </c:pt>
                <c:pt idx="195">
                  <c:v>1945.50392608382</c:v>
                </c:pt>
                <c:pt idx="196">
                  <c:v>1957.06601601121</c:v>
                </c:pt>
                <c:pt idx="197">
                  <c:v>1954.00865618136</c:v>
                </c:pt>
                <c:pt idx="198">
                  <c:v>1940.5135099346601</c:v>
                </c:pt>
                <c:pt idx="199">
                  <c:v>1946.0622042319801</c:v>
                </c:pt>
                <c:pt idx="200">
                  <c:v>1939.8856943107601</c:v>
                </c:pt>
                <c:pt idx="201">
                  <c:v>1937.30088334065</c:v>
                </c:pt>
                <c:pt idx="202">
                  <c:v>1945.8638462246399</c:v>
                </c:pt>
                <c:pt idx="203">
                  <c:v>1938.47321380112</c:v>
                </c:pt>
                <c:pt idx="204">
                  <c:v>1930.62910079893</c:v>
                </c:pt>
                <c:pt idx="205">
                  <c:v>1933.6717476717399</c:v>
                </c:pt>
                <c:pt idx="206">
                  <c:v>1921.7858574604099</c:v>
                </c:pt>
                <c:pt idx="207">
                  <c:v>1922.54263467484</c:v>
                </c:pt>
                <c:pt idx="208">
                  <c:v>1934.55683502746</c:v>
                </c:pt>
                <c:pt idx="209">
                  <c:v>1924.9937755099299</c:v>
                </c:pt>
                <c:pt idx="210">
                  <c:v>1926.5142686966101</c:v>
                </c:pt>
                <c:pt idx="211">
                  <c:v>1931.7651527258299</c:v>
                </c:pt>
                <c:pt idx="212">
                  <c:v>1922.8031293492099</c:v>
                </c:pt>
                <c:pt idx="213">
                  <c:v>1937.66759844698</c:v>
                </c:pt>
                <c:pt idx="214">
                  <c:v>1941.2285455721101</c:v>
                </c:pt>
                <c:pt idx="215">
                  <c:v>1926.1653436333399</c:v>
                </c:pt>
                <c:pt idx="216">
                  <c:v>1934.51080850585</c:v>
                </c:pt>
                <c:pt idx="217">
                  <c:v>1935.2190498707801</c:v>
                </c:pt>
                <c:pt idx="218">
                  <c:v>1930.5170223139</c:v>
                </c:pt>
                <c:pt idx="219">
                  <c:v>1945.7149246259901</c:v>
                </c:pt>
                <c:pt idx="220">
                  <c:v>1940.12772084687</c:v>
                </c:pt>
                <c:pt idx="221">
                  <c:v>1936.23019951434</c:v>
                </c:pt>
                <c:pt idx="222">
                  <c:v>1946.0083972290599</c:v>
                </c:pt>
                <c:pt idx="223">
                  <c:v>1943.28144241012</c:v>
                </c:pt>
                <c:pt idx="224">
                  <c:v>1942.14989109465</c:v>
                </c:pt>
                <c:pt idx="225">
                  <c:v>1956.6771298236699</c:v>
                </c:pt>
                <c:pt idx="226">
                  <c:v>1950.29078539805</c:v>
                </c:pt>
                <c:pt idx="227">
                  <c:v>1952.2049847703499</c:v>
                </c:pt>
                <c:pt idx="228">
                  <c:v>1959.8309227570201</c:v>
                </c:pt>
                <c:pt idx="229">
                  <c:v>1954.40969443428</c:v>
                </c:pt>
                <c:pt idx="230">
                  <c:v>1965.9861969296001</c:v>
                </c:pt>
                <c:pt idx="231">
                  <c:v>1976.57820096259</c:v>
                </c:pt>
                <c:pt idx="232">
                  <c:v>1966.0240237590201</c:v>
                </c:pt>
                <c:pt idx="233">
                  <c:v>1970.63766536962</c:v>
                </c:pt>
                <c:pt idx="234">
                  <c:v>1967.13349921296</c:v>
                </c:pt>
                <c:pt idx="235">
                  <c:v>1964.9051321149</c:v>
                </c:pt>
                <c:pt idx="236">
                  <c:v>1980.9133759317499</c:v>
                </c:pt>
                <c:pt idx="237">
                  <c:v>1975.3660736643801</c:v>
                </c:pt>
                <c:pt idx="238">
                  <c:v>1965.70674983141</c:v>
                </c:pt>
                <c:pt idx="239">
                  <c:v>1971.71698079677</c:v>
                </c:pt>
                <c:pt idx="240">
                  <c:v>1967.88833546811</c:v>
                </c:pt>
                <c:pt idx="241">
                  <c:v>1972.5958139080201</c:v>
                </c:pt>
                <c:pt idx="242">
                  <c:v>1981.60269695742</c:v>
                </c:pt>
                <c:pt idx="243">
                  <c:v>1967.5114956208899</c:v>
                </c:pt>
                <c:pt idx="244">
                  <c:v>1971.01364194507</c:v>
                </c:pt>
                <c:pt idx="245">
                  <c:v>1978.3115068221</c:v>
                </c:pt>
                <c:pt idx="246">
                  <c:v>1970.5680663880401</c:v>
                </c:pt>
                <c:pt idx="247">
                  <c:v>1977.85438443015</c:v>
                </c:pt>
                <c:pt idx="248">
                  <c:v>1984.9265177417501</c:v>
                </c:pt>
                <c:pt idx="249">
                  <c:v>1973.2947626784601</c:v>
                </c:pt>
                <c:pt idx="250">
                  <c:v>1981.23125455887</c:v>
                </c:pt>
                <c:pt idx="251">
                  <c:v>1980.4744111324201</c:v>
                </c:pt>
                <c:pt idx="252">
                  <c:v>1976.81300065603</c:v>
                </c:pt>
                <c:pt idx="253">
                  <c:v>1991.0973588985901</c:v>
                </c:pt>
                <c:pt idx="254">
                  <c:v>1991.4590263432999</c:v>
                </c:pt>
                <c:pt idx="255">
                  <c:v>1984.4395850711501</c:v>
                </c:pt>
                <c:pt idx="256">
                  <c:v>1993.05767020792</c:v>
                </c:pt>
                <c:pt idx="257">
                  <c:v>1989.6350659509001</c:v>
                </c:pt>
                <c:pt idx="258">
                  <c:v>1990.8367192902699</c:v>
                </c:pt>
                <c:pt idx="259">
                  <c:v>2003.4558123572399</c:v>
                </c:pt>
                <c:pt idx="260">
                  <c:v>1996.50206791403</c:v>
                </c:pt>
                <c:pt idx="261">
                  <c:v>1999.26574815764</c:v>
                </c:pt>
                <c:pt idx="262">
                  <c:v>2004.00896103381</c:v>
                </c:pt>
                <c:pt idx="263">
                  <c:v>1997.14808749348</c:v>
                </c:pt>
                <c:pt idx="264">
                  <c:v>2002.7724511263</c:v>
                </c:pt>
                <c:pt idx="265">
                  <c:v>2006.8333679730999</c:v>
                </c:pt>
                <c:pt idx="266">
                  <c:v>1996.32551101883</c:v>
                </c:pt>
                <c:pt idx="267">
                  <c:v>2001.48162166115</c:v>
                </c:pt>
                <c:pt idx="268">
                  <c:v>1998.9719115062201</c:v>
                </c:pt>
                <c:pt idx="269">
                  <c:v>1994.61612399616</c:v>
                </c:pt>
                <c:pt idx="270">
                  <c:v>2006.2801437696401</c:v>
                </c:pt>
                <c:pt idx="271">
                  <c:v>2006.6052095546099</c:v>
                </c:pt>
                <c:pt idx="272">
                  <c:v>2000.78968812378</c:v>
                </c:pt>
                <c:pt idx="273">
                  <c:v>2005.50312223776</c:v>
                </c:pt>
                <c:pt idx="274">
                  <c:v>1999.06409656139</c:v>
                </c:pt>
                <c:pt idx="275">
                  <c:v>1997.1341453308801</c:v>
                </c:pt>
                <c:pt idx="276">
                  <c:v>2010.1377252013499</c:v>
                </c:pt>
                <c:pt idx="277">
                  <c:v>2003.53235890736</c:v>
                </c:pt>
                <c:pt idx="278">
                  <c:v>2002.75104908659</c:v>
                </c:pt>
                <c:pt idx="279">
                  <c:v>2004.3583479062499</c:v>
                </c:pt>
                <c:pt idx="280">
                  <c:v>1998.2153167972999</c:v>
                </c:pt>
                <c:pt idx="281">
                  <c:v>2008.1931504338099</c:v>
                </c:pt>
                <c:pt idx="282">
                  <c:v>2016.5895920252899</c:v>
                </c:pt>
                <c:pt idx="283">
                  <c:v>2004.5724351777401</c:v>
                </c:pt>
                <c:pt idx="284">
                  <c:v>2008.5727880417701</c:v>
                </c:pt>
                <c:pt idx="285">
                  <c:v>2006.4281171509299</c:v>
                </c:pt>
                <c:pt idx="286">
                  <c:v>2003.2623492939899</c:v>
                </c:pt>
                <c:pt idx="287">
                  <c:v>2017.1028147966499</c:v>
                </c:pt>
                <c:pt idx="288">
                  <c:v>2012.48612688503</c:v>
                </c:pt>
                <c:pt idx="289">
                  <c:v>2003.52306693786</c:v>
                </c:pt>
                <c:pt idx="290">
                  <c:v>2008.0931247874601</c:v>
                </c:pt>
                <c:pt idx="291">
                  <c:v>2001.2335830529801</c:v>
                </c:pt>
                <c:pt idx="292">
                  <c:v>2002.0637981692901</c:v>
                </c:pt>
                <c:pt idx="293">
                  <c:v>2010.0406264620001</c:v>
                </c:pt>
                <c:pt idx="294">
                  <c:v>2000.0907794817499</c:v>
                </c:pt>
                <c:pt idx="295">
                  <c:v>2002.20082692489</c:v>
                </c:pt>
                <c:pt idx="296">
                  <c:v>2003.3705560693199</c:v>
                </c:pt>
                <c:pt idx="297">
                  <c:v>1993.4382913095301</c:v>
                </c:pt>
                <c:pt idx="298">
                  <c:v>2003.57870809255</c:v>
                </c:pt>
                <c:pt idx="299">
                  <c:v>2010.3800901571401</c:v>
                </c:pt>
                <c:pt idx="300">
                  <c:v>2004.7690707412601</c:v>
                </c:pt>
                <c:pt idx="301">
                  <c:v>2006.9834013955001</c:v>
                </c:pt>
                <c:pt idx="302">
                  <c:v>2002.14305994189</c:v>
                </c:pt>
                <c:pt idx="303">
                  <c:v>1999.7177595626499</c:v>
                </c:pt>
                <c:pt idx="304">
                  <c:v>2015.5081406427</c:v>
                </c:pt>
                <c:pt idx="305">
                  <c:v>2013.3270175538</c:v>
                </c:pt>
                <c:pt idx="306">
                  <c:v>2006.8781518749199</c:v>
                </c:pt>
                <c:pt idx="307">
                  <c:v>2008.7850873175501</c:v>
                </c:pt>
                <c:pt idx="308">
                  <c:v>2003.1544275517001</c:v>
                </c:pt>
                <c:pt idx="309">
                  <c:v>2005.4203537790299</c:v>
                </c:pt>
                <c:pt idx="310">
                  <c:v>2018.02551080737</c:v>
                </c:pt>
                <c:pt idx="311">
                  <c:v>2009.1755707045299</c:v>
                </c:pt>
                <c:pt idx="312">
                  <c:v>2008.3165640637801</c:v>
                </c:pt>
                <c:pt idx="313">
                  <c:v>2011.88660060392</c:v>
                </c:pt>
                <c:pt idx="314">
                  <c:v>2005.9125834455299</c:v>
                </c:pt>
                <c:pt idx="315">
                  <c:v>2013.8700837136901</c:v>
                </c:pt>
                <c:pt idx="316">
                  <c:v>2019.4546897822399</c:v>
                </c:pt>
                <c:pt idx="317">
                  <c:v>2006.27095651689</c:v>
                </c:pt>
                <c:pt idx="318">
                  <c:v>2008.5298982751899</c:v>
                </c:pt>
                <c:pt idx="319">
                  <c:v>2003.7198529992399</c:v>
                </c:pt>
                <c:pt idx="320">
                  <c:v>1995.4635607570899</c:v>
                </c:pt>
                <c:pt idx="321">
                  <c:v>2006.32128613435</c:v>
                </c:pt>
                <c:pt idx="322">
                  <c:v>2006.8608258153499</c:v>
                </c:pt>
                <c:pt idx="323">
                  <c:v>1999.1006448304399</c:v>
                </c:pt>
                <c:pt idx="324">
                  <c:v>2004.08536885085</c:v>
                </c:pt>
                <c:pt idx="325">
                  <c:v>1998.47074101766</c:v>
                </c:pt>
                <c:pt idx="326">
                  <c:v>2001.3053231250001</c:v>
                </c:pt>
                <c:pt idx="327">
                  <c:v>2013.5479602026501</c:v>
                </c:pt>
                <c:pt idx="328">
                  <c:v>2006.4002790141401</c:v>
                </c:pt>
                <c:pt idx="329">
                  <c:v>2000.6863499901001</c:v>
                </c:pt>
                <c:pt idx="330">
                  <c:v>2001.1331774304001</c:v>
                </c:pt>
                <c:pt idx="331">
                  <c:v>1996.8498676653001</c:v>
                </c:pt>
                <c:pt idx="332">
                  <c:v>2007.7107048718999</c:v>
                </c:pt>
                <c:pt idx="333">
                  <c:v>2011.0299354061101</c:v>
                </c:pt>
                <c:pt idx="334">
                  <c:v>2001.3447188857599</c:v>
                </c:pt>
                <c:pt idx="335">
                  <c:v>2006.2504305012201</c:v>
                </c:pt>
                <c:pt idx="336">
                  <c:v>2006.05867180924</c:v>
                </c:pt>
                <c:pt idx="337">
                  <c:v>1999.5056295101399</c:v>
                </c:pt>
                <c:pt idx="338">
                  <c:v>2006.6214069914599</c:v>
                </c:pt>
                <c:pt idx="339">
                  <c:v>2003.6314891880099</c:v>
                </c:pt>
                <c:pt idx="340">
                  <c:v>1999.0051677102499</c:v>
                </c:pt>
                <c:pt idx="341">
                  <c:v>2002.3322162684001</c:v>
                </c:pt>
                <c:pt idx="342">
                  <c:v>1999.17018172645</c:v>
                </c:pt>
                <c:pt idx="343">
                  <c:v>2004.9243116392599</c:v>
                </c:pt>
                <c:pt idx="344">
                  <c:v>2022.8395066348301</c:v>
                </c:pt>
                <c:pt idx="345">
                  <c:v>2014.3849057647899</c:v>
                </c:pt>
                <c:pt idx="346">
                  <c:v>2009.9761486006901</c:v>
                </c:pt>
                <c:pt idx="347">
                  <c:v>2008.74717810375</c:v>
                </c:pt>
                <c:pt idx="348">
                  <c:v>2004.64079886797</c:v>
                </c:pt>
                <c:pt idx="349">
                  <c:v>2009.0451833443899</c:v>
                </c:pt>
                <c:pt idx="350">
                  <c:v>2013.9542391575701</c:v>
                </c:pt>
                <c:pt idx="351">
                  <c:v>1999.44546853051</c:v>
                </c:pt>
                <c:pt idx="352">
                  <c:v>2002.41314159897</c:v>
                </c:pt>
                <c:pt idx="353">
                  <c:v>2005.04634237805</c:v>
                </c:pt>
                <c:pt idx="354">
                  <c:v>1999.52015952191</c:v>
                </c:pt>
                <c:pt idx="355">
                  <c:v>2007.1876961780599</c:v>
                </c:pt>
                <c:pt idx="356">
                  <c:v>2008.52403658707</c:v>
                </c:pt>
                <c:pt idx="357">
                  <c:v>1999.5961650624299</c:v>
                </c:pt>
                <c:pt idx="358">
                  <c:v>2001.1572786884899</c:v>
                </c:pt>
                <c:pt idx="359">
                  <c:v>1999.05521165407</c:v>
                </c:pt>
                <c:pt idx="360">
                  <c:v>1997.45882172185</c:v>
                </c:pt>
                <c:pt idx="361">
                  <c:v>2016.64885555614</c:v>
                </c:pt>
                <c:pt idx="362">
                  <c:v>2014.1890981026399</c:v>
                </c:pt>
                <c:pt idx="363">
                  <c:v>2009.60514014877</c:v>
                </c:pt>
                <c:pt idx="364">
                  <c:v>2009.3987767840899</c:v>
                </c:pt>
                <c:pt idx="365">
                  <c:v>2005.0363804655401</c:v>
                </c:pt>
                <c:pt idx="366">
                  <c:v>2012.72587010693</c:v>
                </c:pt>
                <c:pt idx="367">
                  <c:v>2019.2187758049699</c:v>
                </c:pt>
                <c:pt idx="368">
                  <c:v>2001.99904825772</c:v>
                </c:pt>
                <c:pt idx="369">
                  <c:v>2001.9640338439001</c:v>
                </c:pt>
                <c:pt idx="370">
                  <c:v>1999.9604062522401</c:v>
                </c:pt>
                <c:pt idx="371">
                  <c:v>1999.7089461426599</c:v>
                </c:pt>
                <c:pt idx="372">
                  <c:v>2018.1537218200499</c:v>
                </c:pt>
                <c:pt idx="373">
                  <c:v>2016.5353114136899</c:v>
                </c:pt>
                <c:pt idx="374">
                  <c:v>2009.31610485647</c:v>
                </c:pt>
                <c:pt idx="375">
                  <c:v>2016.95580554657</c:v>
                </c:pt>
                <c:pt idx="376">
                  <c:v>2011.6127497710399</c:v>
                </c:pt>
                <c:pt idx="377">
                  <c:v>2011.8207034725799</c:v>
                </c:pt>
                <c:pt idx="378">
                  <c:v>2022.3174497636901</c:v>
                </c:pt>
                <c:pt idx="379">
                  <c:v>2005.70507658779</c:v>
                </c:pt>
                <c:pt idx="380">
                  <c:v>2005.04006886089</c:v>
                </c:pt>
                <c:pt idx="381">
                  <c:v>2003.2251147511699</c:v>
                </c:pt>
                <c:pt idx="382">
                  <c:v>1999.11621949912</c:v>
                </c:pt>
                <c:pt idx="383">
                  <c:v>2005.85838336643</c:v>
                </c:pt>
                <c:pt idx="384">
                  <c:v>2015.9228802059699</c:v>
                </c:pt>
                <c:pt idx="385">
                  <c:v>2002.54065070452</c:v>
                </c:pt>
                <c:pt idx="386">
                  <c:v>2012.97108984898</c:v>
                </c:pt>
                <c:pt idx="387">
                  <c:v>2010.36142070906</c:v>
                </c:pt>
                <c:pt idx="388">
                  <c:v>2008.51579037437</c:v>
                </c:pt>
                <c:pt idx="389">
                  <c:v>2026.2602100269401</c:v>
                </c:pt>
                <c:pt idx="390">
                  <c:v>2023.19847614537</c:v>
                </c:pt>
                <c:pt idx="391">
                  <c:v>2009.73872238228</c:v>
                </c:pt>
                <c:pt idx="392">
                  <c:v>2011.5381655109099</c:v>
                </c:pt>
                <c:pt idx="393">
                  <c:v>1994.18726107104</c:v>
                </c:pt>
                <c:pt idx="394">
                  <c:v>1995.85303166163</c:v>
                </c:pt>
                <c:pt idx="395">
                  <c:v>2013.9944438319201</c:v>
                </c:pt>
                <c:pt idx="396">
                  <c:v>1991.1925230839699</c:v>
                </c:pt>
                <c:pt idx="397">
                  <c:v>1994.1074466502801</c:v>
                </c:pt>
                <c:pt idx="398">
                  <c:v>1999.9076352049501</c:v>
                </c:pt>
                <c:pt idx="399">
                  <c:v>1991.6720329453301</c:v>
                </c:pt>
                <c:pt idx="400">
                  <c:v>2007.53573856601</c:v>
                </c:pt>
                <c:pt idx="401">
                  <c:v>2012.00847122337</c:v>
                </c:pt>
                <c:pt idx="402">
                  <c:v>1991.7691353569001</c:v>
                </c:pt>
                <c:pt idx="403">
                  <c:v>2003.1513018174301</c:v>
                </c:pt>
                <c:pt idx="404">
                  <c:v>1995.8723932625001</c:v>
                </c:pt>
                <c:pt idx="405">
                  <c:v>1986.08964701028</c:v>
                </c:pt>
                <c:pt idx="406">
                  <c:v>2002.92918455113</c:v>
                </c:pt>
                <c:pt idx="407">
                  <c:v>1988.08870085949</c:v>
                </c:pt>
                <c:pt idx="408">
                  <c:v>1981.5152449361599</c:v>
                </c:pt>
                <c:pt idx="409">
                  <c:v>1988.3756079540401</c:v>
                </c:pt>
                <c:pt idx="410">
                  <c:v>1986.20849147484</c:v>
                </c:pt>
                <c:pt idx="411">
                  <c:v>1988.7922308920299</c:v>
                </c:pt>
                <c:pt idx="412">
                  <c:v>1999.74577535209</c:v>
                </c:pt>
                <c:pt idx="413">
                  <c:v>1985.73183134793</c:v>
                </c:pt>
                <c:pt idx="414">
                  <c:v>1991.3398209075599</c:v>
                </c:pt>
                <c:pt idx="415">
                  <c:v>1983.2507373291601</c:v>
                </c:pt>
                <c:pt idx="416">
                  <c:v>1971.95550308578</c:v>
                </c:pt>
                <c:pt idx="417">
                  <c:v>1967.8915289797601</c:v>
                </c:pt>
                <c:pt idx="418">
                  <c:v>1973.6724018733901</c:v>
                </c:pt>
                <c:pt idx="419">
                  <c:v>1966.29680611456</c:v>
                </c:pt>
                <c:pt idx="420">
                  <c:v>1977.9014012146699</c:v>
                </c:pt>
                <c:pt idx="421">
                  <c:v>1983.90330076603</c:v>
                </c:pt>
                <c:pt idx="422">
                  <c:v>1993.3787281375501</c:v>
                </c:pt>
                <c:pt idx="423">
                  <c:v>2013.26440790271</c:v>
                </c:pt>
                <c:pt idx="424">
                  <c:v>2010.3534224278101</c:v>
                </c:pt>
                <c:pt idx="425">
                  <c:v>2007.9830362647899</c:v>
                </c:pt>
                <c:pt idx="426">
                  <c:v>2011.6330170649101</c:v>
                </c:pt>
                <c:pt idx="427">
                  <c:v>2004.3710512210901</c:v>
                </c:pt>
                <c:pt idx="428">
                  <c:v>2000.18437922659</c:v>
                </c:pt>
                <c:pt idx="429">
                  <c:v>2008.6042246409199</c:v>
                </c:pt>
                <c:pt idx="430">
                  <c:v>1997.27848645464</c:v>
                </c:pt>
                <c:pt idx="431">
                  <c:v>1999.34273461421</c:v>
                </c:pt>
                <c:pt idx="432">
                  <c:v>2001.66818593841</c:v>
                </c:pt>
                <c:pt idx="433">
                  <c:v>1997.3217507145</c:v>
                </c:pt>
                <c:pt idx="434">
                  <c:v>2001.54586336647</c:v>
                </c:pt>
                <c:pt idx="435">
                  <c:v>2010.8977914637801</c:v>
                </c:pt>
                <c:pt idx="436">
                  <c:v>1994.5117849722201</c:v>
                </c:pt>
                <c:pt idx="437">
                  <c:v>2000.4144242956399</c:v>
                </c:pt>
                <c:pt idx="438">
                  <c:v>1999.19015647827</c:v>
                </c:pt>
                <c:pt idx="439">
                  <c:v>1988.46000454311</c:v>
                </c:pt>
                <c:pt idx="440">
                  <c:v>1999.2406563690199</c:v>
                </c:pt>
                <c:pt idx="441">
                  <c:v>1998.7446574994001</c:v>
                </c:pt>
                <c:pt idx="442">
                  <c:v>1986.45151756268</c:v>
                </c:pt>
                <c:pt idx="443">
                  <c:v>1992.33324007495</c:v>
                </c:pt>
                <c:pt idx="444">
                  <c:v>1978.6023781635699</c:v>
                </c:pt>
                <c:pt idx="445">
                  <c:v>1978.8805419550999</c:v>
                </c:pt>
                <c:pt idx="446">
                  <c:v>1989.70173387213</c:v>
                </c:pt>
                <c:pt idx="447">
                  <c:v>1976.7156017068701</c:v>
                </c:pt>
                <c:pt idx="448">
                  <c:v>1976.9603520611699</c:v>
                </c:pt>
                <c:pt idx="449">
                  <c:v>1984.17849754495</c:v>
                </c:pt>
                <c:pt idx="450">
                  <c:v>1974.5746199473999</c:v>
                </c:pt>
                <c:pt idx="451">
                  <c:v>1988.95551873416</c:v>
                </c:pt>
                <c:pt idx="452">
                  <c:v>2003.25341586951</c:v>
                </c:pt>
                <c:pt idx="453">
                  <c:v>1990.86015631082</c:v>
                </c:pt>
                <c:pt idx="454">
                  <c:v>1993.13188171706</c:v>
                </c:pt>
                <c:pt idx="455">
                  <c:v>1990.1978053780599</c:v>
                </c:pt>
                <c:pt idx="456">
                  <c:v>1979.1053836373301</c:v>
                </c:pt>
                <c:pt idx="457">
                  <c:v>1993.39094200972</c:v>
                </c:pt>
                <c:pt idx="458">
                  <c:v>1987.8495032201699</c:v>
                </c:pt>
                <c:pt idx="459">
                  <c:v>1976.4249480964299</c:v>
                </c:pt>
                <c:pt idx="460">
                  <c:v>1986.40641463204</c:v>
                </c:pt>
                <c:pt idx="461">
                  <c:v>1987.70524880723</c:v>
                </c:pt>
                <c:pt idx="462">
                  <c:v>1986.12694582115</c:v>
                </c:pt>
                <c:pt idx="463">
                  <c:v>2005.3874249599501</c:v>
                </c:pt>
                <c:pt idx="464">
                  <c:v>1996.98677133556</c:v>
                </c:pt>
                <c:pt idx="465">
                  <c:v>1996.8704074285199</c:v>
                </c:pt>
                <c:pt idx="466">
                  <c:v>1998.1669599997999</c:v>
                </c:pt>
                <c:pt idx="467">
                  <c:v>1989.53935685549</c:v>
                </c:pt>
                <c:pt idx="468">
                  <c:v>1998.0954470320301</c:v>
                </c:pt>
                <c:pt idx="469">
                  <c:v>2007.8902982059601</c:v>
                </c:pt>
                <c:pt idx="470">
                  <c:v>1996.93142116643</c:v>
                </c:pt>
                <c:pt idx="471">
                  <c:v>2004.2882011541501</c:v>
                </c:pt>
                <c:pt idx="472">
                  <c:v>2003.7364547493301</c:v>
                </c:pt>
                <c:pt idx="473">
                  <c:v>1995.53576218382</c:v>
                </c:pt>
                <c:pt idx="474">
                  <c:v>2012.5509588381001</c:v>
                </c:pt>
                <c:pt idx="475">
                  <c:v>2013.33298555132</c:v>
                </c:pt>
                <c:pt idx="476">
                  <c:v>2005.9842194370201</c:v>
                </c:pt>
                <c:pt idx="477">
                  <c:v>2008.61899311621</c:v>
                </c:pt>
                <c:pt idx="478">
                  <c:v>2001.3547629699599</c:v>
                </c:pt>
                <c:pt idx="479">
                  <c:v>1998.2136170589699</c:v>
                </c:pt>
                <c:pt idx="480">
                  <c:v>2008.35678897867</c:v>
                </c:pt>
                <c:pt idx="481">
                  <c:v>1992.0237691780001</c:v>
                </c:pt>
                <c:pt idx="482">
                  <c:v>1982.36860742353</c:v>
                </c:pt>
                <c:pt idx="483">
                  <c:v>1983.31532851203</c:v>
                </c:pt>
                <c:pt idx="484">
                  <c:v>1976.1586205429001</c:v>
                </c:pt>
                <c:pt idx="485">
                  <c:v>1986.7030965117599</c:v>
                </c:pt>
                <c:pt idx="486">
                  <c:v>1999.13655665651</c:v>
                </c:pt>
                <c:pt idx="487">
                  <c:v>1993.4842831905401</c:v>
                </c:pt>
                <c:pt idx="488">
                  <c:v>2001.60349320506</c:v>
                </c:pt>
                <c:pt idx="489">
                  <c:v>2001.4289917620099</c:v>
                </c:pt>
                <c:pt idx="490">
                  <c:v>1994.53952118656</c:v>
                </c:pt>
                <c:pt idx="491">
                  <c:v>2007.9498185934001</c:v>
                </c:pt>
                <c:pt idx="492">
                  <c:v>2003.66803753298</c:v>
                </c:pt>
                <c:pt idx="493">
                  <c:v>1991.9503761538999</c:v>
                </c:pt>
                <c:pt idx="494">
                  <c:v>2000.40912831078</c:v>
                </c:pt>
                <c:pt idx="495">
                  <c:v>1995.8222071205701</c:v>
                </c:pt>
                <c:pt idx="496">
                  <c:v>1999.5360309913401</c:v>
                </c:pt>
                <c:pt idx="497">
                  <c:v>2012.5091761442</c:v>
                </c:pt>
                <c:pt idx="498">
                  <c:v>2003.6249987625799</c:v>
                </c:pt>
                <c:pt idx="499">
                  <c:v>2003.1125594596599</c:v>
                </c:pt>
                <c:pt idx="500">
                  <c:v>2008.40372517849</c:v>
                </c:pt>
                <c:pt idx="501">
                  <c:v>1996.3564373336601</c:v>
                </c:pt>
                <c:pt idx="502">
                  <c:v>2000.03365030142</c:v>
                </c:pt>
                <c:pt idx="503">
                  <c:v>2008.63633626295</c:v>
                </c:pt>
                <c:pt idx="504">
                  <c:v>1997.7762086339901</c:v>
                </c:pt>
                <c:pt idx="505">
                  <c:v>2002.26706097836</c:v>
                </c:pt>
                <c:pt idx="506">
                  <c:v>2001.7276671050299</c:v>
                </c:pt>
                <c:pt idx="507">
                  <c:v>1997.4208362059001</c:v>
                </c:pt>
                <c:pt idx="508">
                  <c:v>2010.2604144095601</c:v>
                </c:pt>
                <c:pt idx="509">
                  <c:v>2010.45609823578</c:v>
                </c:pt>
                <c:pt idx="510">
                  <c:v>2001.1253460456801</c:v>
                </c:pt>
                <c:pt idx="511">
                  <c:v>2009.35770549482</c:v>
                </c:pt>
                <c:pt idx="512">
                  <c:v>2005.3657828646601</c:v>
                </c:pt>
                <c:pt idx="513">
                  <c:v>2007.37335768907</c:v>
                </c:pt>
                <c:pt idx="514">
                  <c:v>2022.7129269194099</c:v>
                </c:pt>
                <c:pt idx="515">
                  <c:v>2013.3049722379999</c:v>
                </c:pt>
                <c:pt idx="516">
                  <c:v>2011.7337543475501</c:v>
                </c:pt>
                <c:pt idx="517">
                  <c:v>2010.8874296413701</c:v>
                </c:pt>
                <c:pt idx="518">
                  <c:v>2004.9202895301901</c:v>
                </c:pt>
                <c:pt idx="519">
                  <c:v>2011.5407800683899</c:v>
                </c:pt>
                <c:pt idx="520">
                  <c:v>2013.8149055838801</c:v>
                </c:pt>
                <c:pt idx="521">
                  <c:v>1998.0409172234199</c:v>
                </c:pt>
                <c:pt idx="522">
                  <c:v>2003.81562179107</c:v>
                </c:pt>
                <c:pt idx="523">
                  <c:v>2004.1610474327099</c:v>
                </c:pt>
                <c:pt idx="524">
                  <c:v>1998.66865003783</c:v>
                </c:pt>
                <c:pt idx="525">
                  <c:v>2007.54200695912</c:v>
                </c:pt>
                <c:pt idx="526">
                  <c:v>2006.1029242647001</c:v>
                </c:pt>
                <c:pt idx="527">
                  <c:v>1999.9867827732201</c:v>
                </c:pt>
                <c:pt idx="528">
                  <c:v>2008.2650071186599</c:v>
                </c:pt>
                <c:pt idx="529">
                  <c:v>2007.8284859820201</c:v>
                </c:pt>
                <c:pt idx="530">
                  <c:v>2008.2838257414501</c:v>
                </c:pt>
                <c:pt idx="531">
                  <c:v>2023.0745144433299</c:v>
                </c:pt>
                <c:pt idx="532">
                  <c:v>2018.1594377471299</c:v>
                </c:pt>
                <c:pt idx="533">
                  <c:v>2016.1339952942899</c:v>
                </c:pt>
                <c:pt idx="534">
                  <c:v>2021.7239136333001</c:v>
                </c:pt>
                <c:pt idx="535">
                  <c:v>2012.1079917535601</c:v>
                </c:pt>
                <c:pt idx="536">
                  <c:v>2014.9079103782501</c:v>
                </c:pt>
                <c:pt idx="537">
                  <c:v>2023.3500391131299</c:v>
                </c:pt>
                <c:pt idx="538">
                  <c:v>2014.8792769343199</c:v>
                </c:pt>
                <c:pt idx="539">
                  <c:v>2016.8193093697901</c:v>
                </c:pt>
                <c:pt idx="540">
                  <c:v>2016.2132353927</c:v>
                </c:pt>
                <c:pt idx="541">
                  <c:v>2005.8135556258701</c:v>
                </c:pt>
                <c:pt idx="542">
                  <c:v>2017.72257830287</c:v>
                </c:pt>
                <c:pt idx="543">
                  <c:v>2017.86842348919</c:v>
                </c:pt>
                <c:pt idx="544">
                  <c:v>2008.3870929536099</c:v>
                </c:pt>
                <c:pt idx="545">
                  <c:v>2011.8046608347499</c:v>
                </c:pt>
                <c:pt idx="546">
                  <c:v>2007.3282221284601</c:v>
                </c:pt>
                <c:pt idx="547">
                  <c:v>2005.77270396224</c:v>
                </c:pt>
                <c:pt idx="548">
                  <c:v>2023.3612899452201</c:v>
                </c:pt>
                <c:pt idx="549">
                  <c:v>2016.4947458378699</c:v>
                </c:pt>
                <c:pt idx="550">
                  <c:v>2012.06574136013</c:v>
                </c:pt>
                <c:pt idx="551">
                  <c:v>2014.6816282064499</c:v>
                </c:pt>
                <c:pt idx="552">
                  <c:v>2007.7945376738601</c:v>
                </c:pt>
                <c:pt idx="553">
                  <c:v>2011.75426958257</c:v>
                </c:pt>
                <c:pt idx="554">
                  <c:v>2022.1289539401801</c:v>
                </c:pt>
                <c:pt idx="555">
                  <c:v>2008.2083004706201</c:v>
                </c:pt>
                <c:pt idx="556">
                  <c:v>2014.4252781514199</c:v>
                </c:pt>
                <c:pt idx="557">
                  <c:v>2015.2551626291699</c:v>
                </c:pt>
                <c:pt idx="558">
                  <c:v>2011.3301361792001</c:v>
                </c:pt>
                <c:pt idx="559">
                  <c:v>2025.4466018308201</c:v>
                </c:pt>
                <c:pt idx="560">
                  <c:v>2027.3593229620501</c:v>
                </c:pt>
                <c:pt idx="561">
                  <c:v>2015.9751292369499</c:v>
                </c:pt>
                <c:pt idx="562">
                  <c:v>2024.7070786388399</c:v>
                </c:pt>
                <c:pt idx="563">
                  <c:v>2017.80108047252</c:v>
                </c:pt>
                <c:pt idx="564">
                  <c:v>2016.8725255007</c:v>
                </c:pt>
                <c:pt idx="565">
                  <c:v>2026.9500293389001</c:v>
                </c:pt>
                <c:pt idx="566">
                  <c:v>2017.6330622269199</c:v>
                </c:pt>
                <c:pt idx="567">
                  <c:v>2015.5703931400501</c:v>
                </c:pt>
                <c:pt idx="568">
                  <c:v>2018.76970227015</c:v>
                </c:pt>
                <c:pt idx="569">
                  <c:v>2008.7085779279701</c:v>
                </c:pt>
                <c:pt idx="570">
                  <c:v>2015.1010702246399</c:v>
                </c:pt>
                <c:pt idx="571">
                  <c:v>2022.3713154203699</c:v>
                </c:pt>
                <c:pt idx="572">
                  <c:v>2012.0611856462799</c:v>
                </c:pt>
                <c:pt idx="573">
                  <c:v>2018.4842929870799</c:v>
                </c:pt>
                <c:pt idx="574">
                  <c:v>2018.83342793067</c:v>
                </c:pt>
                <c:pt idx="575">
                  <c:v>2012.5503256326899</c:v>
                </c:pt>
                <c:pt idx="576">
                  <c:v>2024.51902537516</c:v>
                </c:pt>
                <c:pt idx="577">
                  <c:v>2022.8196158748699</c:v>
                </c:pt>
                <c:pt idx="578">
                  <c:v>2015.9325681479399</c:v>
                </c:pt>
                <c:pt idx="579">
                  <c:v>2024.6332640575899</c:v>
                </c:pt>
                <c:pt idx="580">
                  <c:v>2017.7504598118401</c:v>
                </c:pt>
                <c:pt idx="581">
                  <c:v>2014.10602904141</c:v>
                </c:pt>
                <c:pt idx="582">
                  <c:v>2027.7104527747099</c:v>
                </c:pt>
                <c:pt idx="583">
                  <c:v>2021.1322027152901</c:v>
                </c:pt>
                <c:pt idx="584">
                  <c:v>2021.0248597007301</c:v>
                </c:pt>
                <c:pt idx="585">
                  <c:v>2023.6307583908299</c:v>
                </c:pt>
                <c:pt idx="586">
                  <c:v>2013.4716301531801</c:v>
                </c:pt>
                <c:pt idx="587">
                  <c:v>2017.7219905439299</c:v>
                </c:pt>
                <c:pt idx="588">
                  <c:v>2027.6144089972299</c:v>
                </c:pt>
                <c:pt idx="589">
                  <c:v>2015.74374796134</c:v>
                </c:pt>
                <c:pt idx="590">
                  <c:v>2020.21626226288</c:v>
                </c:pt>
                <c:pt idx="591">
                  <c:v>2015.46278791743</c:v>
                </c:pt>
                <c:pt idx="592">
                  <c:v>2008.78660725694</c:v>
                </c:pt>
                <c:pt idx="593">
                  <c:v>2020.5858460560401</c:v>
                </c:pt>
                <c:pt idx="594">
                  <c:v>2020.8313559108401</c:v>
                </c:pt>
                <c:pt idx="595">
                  <c:v>2008.01609285468</c:v>
                </c:pt>
                <c:pt idx="596">
                  <c:v>2011.3959183661</c:v>
                </c:pt>
                <c:pt idx="597">
                  <c:v>2005.25321966504</c:v>
                </c:pt>
                <c:pt idx="598">
                  <c:v>2003.6333831509301</c:v>
                </c:pt>
                <c:pt idx="599">
                  <c:v>2014.38878762595</c:v>
                </c:pt>
                <c:pt idx="600">
                  <c:v>2004.91243696894</c:v>
                </c:pt>
                <c:pt idx="601">
                  <c:v>2001.4501067592</c:v>
                </c:pt>
                <c:pt idx="602">
                  <c:v>2005.81137848757</c:v>
                </c:pt>
                <c:pt idx="603">
                  <c:v>2001.36793224332</c:v>
                </c:pt>
                <c:pt idx="604">
                  <c:v>2003.9273137267201</c:v>
                </c:pt>
                <c:pt idx="605">
                  <c:v>2014.3688852474199</c:v>
                </c:pt>
                <c:pt idx="606">
                  <c:v>2002.35008161571</c:v>
                </c:pt>
                <c:pt idx="607">
                  <c:v>2008.3735177244801</c:v>
                </c:pt>
                <c:pt idx="608">
                  <c:v>2006.1254723157899</c:v>
                </c:pt>
                <c:pt idx="609">
                  <c:v>2003.1654797864001</c:v>
                </c:pt>
                <c:pt idx="610">
                  <c:v>2014.6720259285401</c:v>
                </c:pt>
                <c:pt idx="611">
                  <c:v>2018.8349561181701</c:v>
                </c:pt>
                <c:pt idx="612">
                  <c:v>2012.7698832603601</c:v>
                </c:pt>
                <c:pt idx="613">
                  <c:v>2022.31576985073</c:v>
                </c:pt>
                <c:pt idx="614">
                  <c:v>2017.19281812848</c:v>
                </c:pt>
                <c:pt idx="615">
                  <c:v>2017.1289181719401</c:v>
                </c:pt>
                <c:pt idx="616">
                  <c:v>2028.8537642511401</c:v>
                </c:pt>
                <c:pt idx="617">
                  <c:v>2022.26453032783</c:v>
                </c:pt>
                <c:pt idx="618">
                  <c:v>2016.57586009691</c:v>
                </c:pt>
                <c:pt idx="619">
                  <c:v>2017.73101075355</c:v>
                </c:pt>
                <c:pt idx="620">
                  <c:v>2009.7659480831201</c:v>
                </c:pt>
                <c:pt idx="621">
                  <c:v>2013.4860070541099</c:v>
                </c:pt>
                <c:pt idx="622">
                  <c:v>2023.09449150055</c:v>
                </c:pt>
                <c:pt idx="623">
                  <c:v>2010.8628572007999</c:v>
                </c:pt>
                <c:pt idx="624">
                  <c:v>2012.6293240856901</c:v>
                </c:pt>
                <c:pt idx="625">
                  <c:v>2013.75227921957</c:v>
                </c:pt>
                <c:pt idx="626">
                  <c:v>2007.6932403947001</c:v>
                </c:pt>
                <c:pt idx="627">
                  <c:v>2017.0961569690101</c:v>
                </c:pt>
                <c:pt idx="628">
                  <c:v>2017.48574111434</c:v>
                </c:pt>
                <c:pt idx="629">
                  <c:v>2006.1224494785299</c:v>
                </c:pt>
                <c:pt idx="630">
                  <c:v>2007.35580831331</c:v>
                </c:pt>
                <c:pt idx="631">
                  <c:v>2003.7210308879801</c:v>
                </c:pt>
                <c:pt idx="632">
                  <c:v>2000.4249490392699</c:v>
                </c:pt>
                <c:pt idx="633">
                  <c:v>2009.9598369886701</c:v>
                </c:pt>
                <c:pt idx="634">
                  <c:v>2001.3097311998899</c:v>
                </c:pt>
                <c:pt idx="635">
                  <c:v>1996.3778970738499</c:v>
                </c:pt>
                <c:pt idx="636">
                  <c:v>1998.7111324652701</c:v>
                </c:pt>
                <c:pt idx="637">
                  <c:v>1995.15110136357</c:v>
                </c:pt>
                <c:pt idx="638">
                  <c:v>1998.8263525145001</c:v>
                </c:pt>
                <c:pt idx="639">
                  <c:v>2007.30515162095</c:v>
                </c:pt>
                <c:pt idx="640">
                  <c:v>1999.1413924502699</c:v>
                </c:pt>
                <c:pt idx="641">
                  <c:v>2002.31784865292</c:v>
                </c:pt>
                <c:pt idx="642">
                  <c:v>2002.56976252922</c:v>
                </c:pt>
                <c:pt idx="643">
                  <c:v>1998.71295728933</c:v>
                </c:pt>
                <c:pt idx="644">
                  <c:v>2010.30739254126</c:v>
                </c:pt>
                <c:pt idx="645">
                  <c:v>2010.73954421448</c:v>
                </c:pt>
                <c:pt idx="646">
                  <c:v>1999.53416873417</c:v>
                </c:pt>
                <c:pt idx="647">
                  <c:v>2002.5138149254799</c:v>
                </c:pt>
                <c:pt idx="648">
                  <c:v>1997.8948017667101</c:v>
                </c:pt>
                <c:pt idx="649">
                  <c:v>1996.6613862065201</c:v>
                </c:pt>
                <c:pt idx="650">
                  <c:v>2008.47054653039</c:v>
                </c:pt>
                <c:pt idx="651">
                  <c:v>2000.7852649716899</c:v>
                </c:pt>
                <c:pt idx="652">
                  <c:v>1994.0147565006</c:v>
                </c:pt>
                <c:pt idx="653">
                  <c:v>1998.9834179315201</c:v>
                </c:pt>
                <c:pt idx="654">
                  <c:v>1992.73808132473</c:v>
                </c:pt>
                <c:pt idx="655">
                  <c:v>1997.16526654619</c:v>
                </c:pt>
                <c:pt idx="656">
                  <c:v>2004.3069155504199</c:v>
                </c:pt>
                <c:pt idx="657">
                  <c:v>1991.3628987403499</c:v>
                </c:pt>
                <c:pt idx="658">
                  <c:v>1995.9153544502699</c:v>
                </c:pt>
                <c:pt idx="659">
                  <c:v>1997.0411688352399</c:v>
                </c:pt>
                <c:pt idx="660">
                  <c:v>1989.26195659572</c:v>
                </c:pt>
                <c:pt idx="661">
                  <c:v>1997.3274993074101</c:v>
                </c:pt>
                <c:pt idx="662">
                  <c:v>1999.1849075396501</c:v>
                </c:pt>
                <c:pt idx="663">
                  <c:v>1991.02938044704</c:v>
                </c:pt>
                <c:pt idx="664">
                  <c:v>1996.6733269298099</c:v>
                </c:pt>
                <c:pt idx="665">
                  <c:v>1992.01473513834</c:v>
                </c:pt>
                <c:pt idx="666">
                  <c:v>1988.3136263203201</c:v>
                </c:pt>
                <c:pt idx="667">
                  <c:v>2000.4091208351099</c:v>
                </c:pt>
                <c:pt idx="668">
                  <c:v>1998.3223366530201</c:v>
                </c:pt>
                <c:pt idx="669">
                  <c:v>1991.82760245808</c:v>
                </c:pt>
                <c:pt idx="670">
                  <c:v>1993.3106947870201</c:v>
                </c:pt>
                <c:pt idx="671">
                  <c:v>1986.1406398392601</c:v>
                </c:pt>
                <c:pt idx="672">
                  <c:v>1989.71574846727</c:v>
                </c:pt>
                <c:pt idx="673">
                  <c:v>1997.4784087427199</c:v>
                </c:pt>
                <c:pt idx="674">
                  <c:v>1990.54137652953</c:v>
                </c:pt>
                <c:pt idx="675">
                  <c:v>1989.9454572396</c:v>
                </c:pt>
                <c:pt idx="676">
                  <c:v>1992.6254035559</c:v>
                </c:pt>
                <c:pt idx="677">
                  <c:v>1985.4107012532399</c:v>
                </c:pt>
                <c:pt idx="678">
                  <c:v>1995.0001383000899</c:v>
                </c:pt>
                <c:pt idx="679">
                  <c:v>1992.2065178191899</c:v>
                </c:pt>
                <c:pt idx="680">
                  <c:v>1988.62127638231</c:v>
                </c:pt>
                <c:pt idx="681">
                  <c:v>1988.09100573602</c:v>
                </c:pt>
                <c:pt idx="682">
                  <c:v>1981.6369292171601</c:v>
                </c:pt>
                <c:pt idx="683">
                  <c:v>1979.3888623932601</c:v>
                </c:pt>
                <c:pt idx="684">
                  <c:v>1993.7410328731</c:v>
                </c:pt>
                <c:pt idx="685">
                  <c:v>1988.2560472058799</c:v>
                </c:pt>
                <c:pt idx="686">
                  <c:v>1984.3384545197</c:v>
                </c:pt>
                <c:pt idx="687">
                  <c:v>1983.7389787059501</c:v>
                </c:pt>
                <c:pt idx="688">
                  <c:v>1979.5187140359701</c:v>
                </c:pt>
                <c:pt idx="689">
                  <c:v>1983.08977661069</c:v>
                </c:pt>
                <c:pt idx="690">
                  <c:v>1991.02312380013</c:v>
                </c:pt>
                <c:pt idx="691">
                  <c:v>1978.5053635772899</c:v>
                </c:pt>
                <c:pt idx="692">
                  <c:v>1980.2593099360399</c:v>
                </c:pt>
                <c:pt idx="693">
                  <c:v>1981.8876585298699</c:v>
                </c:pt>
                <c:pt idx="694">
                  <c:v>1974.96973951734</c:v>
                </c:pt>
                <c:pt idx="695">
                  <c:v>1984.46480613277</c:v>
                </c:pt>
                <c:pt idx="696">
                  <c:v>1987.5105331387199</c:v>
                </c:pt>
                <c:pt idx="697">
                  <c:v>1974.4144220126</c:v>
                </c:pt>
                <c:pt idx="698">
                  <c:v>1978.7873214383401</c:v>
                </c:pt>
                <c:pt idx="699">
                  <c:v>1970.3504543803799</c:v>
                </c:pt>
                <c:pt idx="700">
                  <c:v>1964.1475731012499</c:v>
                </c:pt>
                <c:pt idx="701">
                  <c:v>1978.9063808271801</c:v>
                </c:pt>
                <c:pt idx="702">
                  <c:v>1974.35299912814</c:v>
                </c:pt>
                <c:pt idx="703">
                  <c:v>1971.93644728603</c:v>
                </c:pt>
                <c:pt idx="704">
                  <c:v>1979.2899948188599</c:v>
                </c:pt>
                <c:pt idx="705">
                  <c:v>1977.7864008696699</c:v>
                </c:pt>
                <c:pt idx="706">
                  <c:v>1984.6814156277601</c:v>
                </c:pt>
                <c:pt idx="707">
                  <c:v>1997.90439581697</c:v>
                </c:pt>
                <c:pt idx="708">
                  <c:v>1986.50002306951</c:v>
                </c:pt>
                <c:pt idx="709">
                  <c:v>1988.0832091913401</c:v>
                </c:pt>
                <c:pt idx="710">
                  <c:v>1988.1114231732499</c:v>
                </c:pt>
                <c:pt idx="711">
                  <c:v>1978.4879963163901</c:v>
                </c:pt>
                <c:pt idx="712">
                  <c:v>1983.0652943842699</c:v>
                </c:pt>
                <c:pt idx="713">
                  <c:v>1988.1010471657701</c:v>
                </c:pt>
                <c:pt idx="714">
                  <c:v>1978.31125952861</c:v>
                </c:pt>
                <c:pt idx="715">
                  <c:v>1982.2503329085901</c:v>
                </c:pt>
                <c:pt idx="716">
                  <c:v>1979.8285682901801</c:v>
                </c:pt>
                <c:pt idx="717">
                  <c:v>1974.9615015689899</c:v>
                </c:pt>
                <c:pt idx="718">
                  <c:v>1991.5227072898599</c:v>
                </c:pt>
                <c:pt idx="719">
                  <c:v>1987.82657244387</c:v>
                </c:pt>
                <c:pt idx="720">
                  <c:v>1978.90882817695</c:v>
                </c:pt>
                <c:pt idx="721">
                  <c:v>1981.9810445241901</c:v>
                </c:pt>
                <c:pt idx="722">
                  <c:v>1975.0092169556401</c:v>
                </c:pt>
                <c:pt idx="723">
                  <c:v>1976.1993322994199</c:v>
                </c:pt>
                <c:pt idx="724">
                  <c:v>1984.96982507811</c:v>
                </c:pt>
                <c:pt idx="725">
                  <c:v>1972.73575477187</c:v>
                </c:pt>
                <c:pt idx="726">
                  <c:v>1975.54695515869</c:v>
                </c:pt>
                <c:pt idx="727">
                  <c:v>1980.0197091195801</c:v>
                </c:pt>
                <c:pt idx="728">
                  <c:v>1972.3825172511199</c:v>
                </c:pt>
                <c:pt idx="729">
                  <c:v>1978.72084103053</c:v>
                </c:pt>
                <c:pt idx="730">
                  <c:v>1985.2243744763</c:v>
                </c:pt>
                <c:pt idx="731">
                  <c:v>1977.6527984525401</c:v>
                </c:pt>
                <c:pt idx="732">
                  <c:v>1981.43252227828</c:v>
                </c:pt>
                <c:pt idx="733">
                  <c:v>1981.19006564402</c:v>
                </c:pt>
                <c:pt idx="734">
                  <c:v>1977.5987149290299</c:v>
                </c:pt>
                <c:pt idx="735">
                  <c:v>1991.1577004733799</c:v>
                </c:pt>
                <c:pt idx="736">
                  <c:v>1984.04738591712</c:v>
                </c:pt>
                <c:pt idx="737">
                  <c:v>1979.17435192945</c:v>
                </c:pt>
                <c:pt idx="738">
                  <c:v>1978.6748688520199</c:v>
                </c:pt>
                <c:pt idx="739">
                  <c:v>1975.28136281914</c:v>
                </c:pt>
                <c:pt idx="740">
                  <c:v>1971.44080080609</c:v>
                </c:pt>
                <c:pt idx="741">
                  <c:v>1979.5260661037</c:v>
                </c:pt>
                <c:pt idx="742">
                  <c:v>1964.00642530098</c:v>
                </c:pt>
                <c:pt idx="743">
                  <c:v>1975.53391692226</c:v>
                </c:pt>
                <c:pt idx="744">
                  <c:v>1972.5460168977199</c:v>
                </c:pt>
                <c:pt idx="745">
                  <c:v>1965.26298977795</c:v>
                </c:pt>
                <c:pt idx="746">
                  <c:v>1976.69832740776</c:v>
                </c:pt>
                <c:pt idx="747">
                  <c:v>1984.74714237851</c:v>
                </c:pt>
                <c:pt idx="748">
                  <c:v>1978.47061892547</c:v>
                </c:pt>
                <c:pt idx="749">
                  <c:v>1989.8127561547301</c:v>
                </c:pt>
                <c:pt idx="750">
                  <c:v>1984.6017687849501</c:v>
                </c:pt>
                <c:pt idx="751">
                  <c:v>1980.30607848571</c:v>
                </c:pt>
                <c:pt idx="752">
                  <c:v>2000.1148050808999</c:v>
                </c:pt>
                <c:pt idx="753">
                  <c:v>1992.07017756956</c:v>
                </c:pt>
                <c:pt idx="754">
                  <c:v>1979.8183767206599</c:v>
                </c:pt>
                <c:pt idx="755">
                  <c:v>1984.0843034419599</c:v>
                </c:pt>
                <c:pt idx="756">
                  <c:v>1978.6459373673399</c:v>
                </c:pt>
                <c:pt idx="757">
                  <c:v>1987.08137364049</c:v>
                </c:pt>
                <c:pt idx="758">
                  <c:v>2000.70158274402</c:v>
                </c:pt>
                <c:pt idx="759">
                  <c:v>1988.23160260953</c:v>
                </c:pt>
                <c:pt idx="760">
                  <c:v>1994.7342684293901</c:v>
                </c:pt>
                <c:pt idx="761">
                  <c:v>2003.0769733873001</c:v>
                </c:pt>
                <c:pt idx="762">
                  <c:v>1990.9464637431099</c:v>
                </c:pt>
                <c:pt idx="763">
                  <c:v>1999.2771764044901</c:v>
                </c:pt>
                <c:pt idx="764">
                  <c:v>1995.18726701837</c:v>
                </c:pt>
                <c:pt idx="765">
                  <c:v>1984.76071439521</c:v>
                </c:pt>
                <c:pt idx="766">
                  <c:v>1988.3112560695699</c:v>
                </c:pt>
                <c:pt idx="767">
                  <c:v>1978.6420777851799</c:v>
                </c:pt>
                <c:pt idx="768">
                  <c:v>1976.0841071320101</c:v>
                </c:pt>
                <c:pt idx="769">
                  <c:v>1994.45770421013</c:v>
                </c:pt>
                <c:pt idx="770">
                  <c:v>1988.31859962914</c:v>
                </c:pt>
                <c:pt idx="771">
                  <c:v>1986.4691581182999</c:v>
                </c:pt>
                <c:pt idx="772">
                  <c:v>1988.19406984647</c:v>
                </c:pt>
                <c:pt idx="773">
                  <c:v>1980.2424722897399</c:v>
                </c:pt>
                <c:pt idx="774">
                  <c:v>1989.3421168979901</c:v>
                </c:pt>
                <c:pt idx="775">
                  <c:v>1999.8097788585501</c:v>
                </c:pt>
                <c:pt idx="776">
                  <c:v>1981.48359476511</c:v>
                </c:pt>
                <c:pt idx="777">
                  <c:v>1988.7724986154701</c:v>
                </c:pt>
                <c:pt idx="778">
                  <c:v>1984.65192615979</c:v>
                </c:pt>
                <c:pt idx="779">
                  <c:v>1980.8520642661599</c:v>
                </c:pt>
                <c:pt idx="780">
                  <c:v>2000.6886673649999</c:v>
                </c:pt>
                <c:pt idx="781">
                  <c:v>1995.07681314506</c:v>
                </c:pt>
                <c:pt idx="782">
                  <c:v>1984.29902696666</c:v>
                </c:pt>
                <c:pt idx="783">
                  <c:v>1992.84735631171</c:v>
                </c:pt>
                <c:pt idx="784">
                  <c:v>1979.1293287405799</c:v>
                </c:pt>
                <c:pt idx="785">
                  <c:v>1975.8486483004999</c:v>
                </c:pt>
                <c:pt idx="786">
                  <c:v>1992.5979811557199</c:v>
                </c:pt>
                <c:pt idx="787">
                  <c:v>1983.2263744970601</c:v>
                </c:pt>
                <c:pt idx="788">
                  <c:v>1977.3793126783701</c:v>
                </c:pt>
                <c:pt idx="789">
                  <c:v>1979.39260425973</c:v>
                </c:pt>
                <c:pt idx="790">
                  <c:v>1971.1205606201399</c:v>
                </c:pt>
                <c:pt idx="791">
                  <c:v>1978.7999085377101</c:v>
                </c:pt>
                <c:pt idx="792">
                  <c:v>1990.1123455166801</c:v>
                </c:pt>
                <c:pt idx="793">
                  <c:v>1976.5376845517101</c:v>
                </c:pt>
                <c:pt idx="794">
                  <c:v>1976.1354239723901</c:v>
                </c:pt>
                <c:pt idx="795">
                  <c:v>1986.9020998409001</c:v>
                </c:pt>
                <c:pt idx="796">
                  <c:v>1973.4331542130301</c:v>
                </c:pt>
                <c:pt idx="797">
                  <c:v>1994.78076942606</c:v>
                </c:pt>
                <c:pt idx="798">
                  <c:v>2001.0187180686401</c:v>
                </c:pt>
                <c:pt idx="799">
                  <c:v>1986.2537905517199</c:v>
                </c:pt>
                <c:pt idx="800">
                  <c:v>1987.3293434341699</c:v>
                </c:pt>
                <c:pt idx="801">
                  <c:v>1980.8764947806101</c:v>
                </c:pt>
                <c:pt idx="802">
                  <c:v>1968.63808011264</c:v>
                </c:pt>
                <c:pt idx="803">
                  <c:v>1987.4491984507199</c:v>
                </c:pt>
                <c:pt idx="804">
                  <c:v>1973.31368713488</c:v>
                </c:pt>
                <c:pt idx="805">
                  <c:v>1966.9041145695101</c:v>
                </c:pt>
                <c:pt idx="806">
                  <c:v>1970.6987056319299</c:v>
                </c:pt>
                <c:pt idx="807">
                  <c:v>1961.7565218147599</c:v>
                </c:pt>
                <c:pt idx="808">
                  <c:v>1964.25306810596</c:v>
                </c:pt>
                <c:pt idx="809">
                  <c:v>1982.69397683783</c:v>
                </c:pt>
                <c:pt idx="810">
                  <c:v>1968.52502917433</c:v>
                </c:pt>
                <c:pt idx="811">
                  <c:v>1965.1685948217</c:v>
                </c:pt>
                <c:pt idx="812">
                  <c:v>1958.87679338456</c:v>
                </c:pt>
                <c:pt idx="813">
                  <c:v>1954.4972814519399</c:v>
                </c:pt>
                <c:pt idx="814">
                  <c:v>1957.12295862985</c:v>
                </c:pt>
                <c:pt idx="815">
                  <c:v>1962.5957583008999</c:v>
                </c:pt>
                <c:pt idx="816">
                  <c:v>1945.9756341903501</c:v>
                </c:pt>
                <c:pt idx="817">
                  <c:v>1948.05533917756</c:v>
                </c:pt>
                <c:pt idx="818">
                  <c:v>1949.9599916515599</c:v>
                </c:pt>
                <c:pt idx="819">
                  <c:v>1952.6605201305899</c:v>
                </c:pt>
                <c:pt idx="820">
                  <c:v>1967.3094506970699</c:v>
                </c:pt>
                <c:pt idx="821">
                  <c:v>1971.9489099185801</c:v>
                </c:pt>
                <c:pt idx="822">
                  <c:v>1966.0138176630201</c:v>
                </c:pt>
                <c:pt idx="823">
                  <c:v>1970.64664775852</c:v>
                </c:pt>
                <c:pt idx="824">
                  <c:v>1967.35556420383</c:v>
                </c:pt>
                <c:pt idx="825">
                  <c:v>1962.41017359222</c:v>
                </c:pt>
                <c:pt idx="826">
                  <c:v>1966.7459645236299</c:v>
                </c:pt>
                <c:pt idx="827">
                  <c:v>1952.5509652829301</c:v>
                </c:pt>
                <c:pt idx="828">
                  <c:v>1953.1606681542901</c:v>
                </c:pt>
                <c:pt idx="829">
                  <c:v>1955.07282193475</c:v>
                </c:pt>
                <c:pt idx="830">
                  <c:v>1948.31238362669</c:v>
                </c:pt>
                <c:pt idx="831">
                  <c:v>1952.16263174033</c:v>
                </c:pt>
                <c:pt idx="832">
                  <c:v>1955.45186428223</c:v>
                </c:pt>
                <c:pt idx="833">
                  <c:v>1945.2417795551801</c:v>
                </c:pt>
                <c:pt idx="834">
                  <c:v>1956.2585857469501</c:v>
                </c:pt>
                <c:pt idx="835">
                  <c:v>1945.23724752049</c:v>
                </c:pt>
                <c:pt idx="836">
                  <c:v>1936.51896343771</c:v>
                </c:pt>
                <c:pt idx="837">
                  <c:v>1945.8516767431599</c:v>
                </c:pt>
                <c:pt idx="838">
                  <c:v>1940.34029670939</c:v>
                </c:pt>
                <c:pt idx="839">
                  <c:v>1936.53732814981</c:v>
                </c:pt>
                <c:pt idx="840">
                  <c:v>1936.4093895328499</c:v>
                </c:pt>
                <c:pt idx="841">
                  <c:v>1921.92879084949</c:v>
                </c:pt>
                <c:pt idx="842">
                  <c:v>1927.8676670098</c:v>
                </c:pt>
                <c:pt idx="843">
                  <c:v>1946.4044432467599</c:v>
                </c:pt>
                <c:pt idx="844">
                  <c:v>1937.36541086784</c:v>
                </c:pt>
                <c:pt idx="845">
                  <c:v>1941.0735517768201</c:v>
                </c:pt>
                <c:pt idx="846">
                  <c:v>1953.31921255457</c:v>
                </c:pt>
                <c:pt idx="847">
                  <c:v>1949.35937186353</c:v>
                </c:pt>
                <c:pt idx="848">
                  <c:v>1962.5609196626001</c:v>
                </c:pt>
                <c:pt idx="849">
                  <c:v>1960.91593025302</c:v>
                </c:pt>
                <c:pt idx="850">
                  <c:v>1943.3052677569899</c:v>
                </c:pt>
                <c:pt idx="851">
                  <c:v>1946.0415502251401</c:v>
                </c:pt>
                <c:pt idx="852">
                  <c:v>1940.9178866259599</c:v>
                </c:pt>
                <c:pt idx="853">
                  <c:v>1924.31501178094</c:v>
                </c:pt>
                <c:pt idx="854">
                  <c:v>1932.7999240102899</c:v>
                </c:pt>
                <c:pt idx="855">
                  <c:v>1930.9745418447401</c:v>
                </c:pt>
                <c:pt idx="856">
                  <c:v>1931.3581684052101</c:v>
                </c:pt>
                <c:pt idx="857">
                  <c:v>1936.46834150975</c:v>
                </c:pt>
                <c:pt idx="858">
                  <c:v>1923.0943360501001</c:v>
                </c:pt>
                <c:pt idx="859">
                  <c:v>1931.66350249943</c:v>
                </c:pt>
                <c:pt idx="860">
                  <c:v>1942.52458455224</c:v>
                </c:pt>
                <c:pt idx="861">
                  <c:v>1936.4397680250399</c:v>
                </c:pt>
                <c:pt idx="862">
                  <c:v>1931.1039862968901</c:v>
                </c:pt>
                <c:pt idx="863">
                  <c:v>1931.1219555871701</c:v>
                </c:pt>
                <c:pt idx="864">
                  <c:v>1925.4882222886099</c:v>
                </c:pt>
                <c:pt idx="865">
                  <c:v>1939.3317759924</c:v>
                </c:pt>
                <c:pt idx="866">
                  <c:v>1938.8600142237101</c:v>
                </c:pt>
                <c:pt idx="867">
                  <c:v>1930.4849368218599</c:v>
                </c:pt>
                <c:pt idx="868">
                  <c:v>1938.7669906507299</c:v>
                </c:pt>
                <c:pt idx="869">
                  <c:v>1935.1128528526899</c:v>
                </c:pt>
                <c:pt idx="870">
                  <c:v>1932.46919878726</c:v>
                </c:pt>
                <c:pt idx="871">
                  <c:v>1943.08952269099</c:v>
                </c:pt>
                <c:pt idx="872">
                  <c:v>1939.0740331392001</c:v>
                </c:pt>
                <c:pt idx="873">
                  <c:v>1938.57235135982</c:v>
                </c:pt>
                <c:pt idx="874">
                  <c:v>1944.7379477926099</c:v>
                </c:pt>
                <c:pt idx="875">
                  <c:v>1941.65193723529</c:v>
                </c:pt>
                <c:pt idx="876">
                  <c:v>1951.50716449847</c:v>
                </c:pt>
                <c:pt idx="877">
                  <c:v>1961.2866379458501</c:v>
                </c:pt>
                <c:pt idx="878">
                  <c:v>1949.56678435859</c:v>
                </c:pt>
                <c:pt idx="879">
                  <c:v>1949.30476948044</c:v>
                </c:pt>
                <c:pt idx="880">
                  <c:v>1951.2225665691201</c:v>
                </c:pt>
                <c:pt idx="881">
                  <c:v>1946.30372327136</c:v>
                </c:pt>
                <c:pt idx="882">
                  <c:v>1950.74066161262</c:v>
                </c:pt>
                <c:pt idx="883">
                  <c:v>1949.73913361528</c:v>
                </c:pt>
                <c:pt idx="884">
                  <c:v>1945.87086523691</c:v>
                </c:pt>
                <c:pt idx="885">
                  <c:v>1954.22236923794</c:v>
                </c:pt>
                <c:pt idx="886">
                  <c:v>1956.10988394118</c:v>
                </c:pt>
                <c:pt idx="887">
                  <c:v>1949.3928946446399</c:v>
                </c:pt>
                <c:pt idx="888">
                  <c:v>1961.5383724165399</c:v>
                </c:pt>
                <c:pt idx="889">
                  <c:v>1957.50425330702</c:v>
                </c:pt>
                <c:pt idx="890">
                  <c:v>1962.8969033622</c:v>
                </c:pt>
                <c:pt idx="891">
                  <c:v>1968.8731812777201</c:v>
                </c:pt>
                <c:pt idx="892">
                  <c:v>1964.2643182849999</c:v>
                </c:pt>
                <c:pt idx="893">
                  <c:v>1969.2761842252401</c:v>
                </c:pt>
                <c:pt idx="894">
                  <c:v>1983.63872352726</c:v>
                </c:pt>
                <c:pt idx="895">
                  <c:v>1966.5969785724101</c:v>
                </c:pt>
                <c:pt idx="896">
                  <c:v>1964.80527550435</c:v>
                </c:pt>
                <c:pt idx="897">
                  <c:v>1952.5950384984101</c:v>
                </c:pt>
                <c:pt idx="898">
                  <c:v>1931.3623171709801</c:v>
                </c:pt>
                <c:pt idx="899">
                  <c:v>1936.4218533621499</c:v>
                </c:pt>
                <c:pt idx="900">
                  <c:v>1938.45432926321</c:v>
                </c:pt>
                <c:pt idx="901">
                  <c:v>1923.7472161804999</c:v>
                </c:pt>
                <c:pt idx="902">
                  <c:v>1935.57657284795</c:v>
                </c:pt>
                <c:pt idx="903">
                  <c:v>1934.9542328894499</c:v>
                </c:pt>
                <c:pt idx="904">
                  <c:v>1932.21989140396</c:v>
                </c:pt>
                <c:pt idx="905">
                  <c:v>1956.97020448018</c:v>
                </c:pt>
                <c:pt idx="906">
                  <c:v>1954.64262574078</c:v>
                </c:pt>
                <c:pt idx="907">
                  <c:v>1952.0155257482199</c:v>
                </c:pt>
                <c:pt idx="908">
                  <c:v>1955.5098134116099</c:v>
                </c:pt>
                <c:pt idx="909">
                  <c:v>1948.59465225077</c:v>
                </c:pt>
                <c:pt idx="910">
                  <c:v>1955.3793660784499</c:v>
                </c:pt>
                <c:pt idx="911">
                  <c:v>1973.8146211515</c:v>
                </c:pt>
                <c:pt idx="912">
                  <c:v>1962.47108996154</c:v>
                </c:pt>
                <c:pt idx="913">
                  <c:v>1959.2971992002599</c:v>
                </c:pt>
                <c:pt idx="914">
                  <c:v>1962.0067092699801</c:v>
                </c:pt>
                <c:pt idx="915">
                  <c:v>1954.0149963148201</c:v>
                </c:pt>
                <c:pt idx="916">
                  <c:v>1966.12816890969</c:v>
                </c:pt>
                <c:pt idx="917">
                  <c:v>1972.71295399727</c:v>
                </c:pt>
                <c:pt idx="918">
                  <c:v>1961.19082123565</c:v>
                </c:pt>
                <c:pt idx="919">
                  <c:v>1966.31792740079</c:v>
                </c:pt>
                <c:pt idx="920">
                  <c:v>1968.0337069903001</c:v>
                </c:pt>
                <c:pt idx="921">
                  <c:v>1962.7705540714901</c:v>
                </c:pt>
                <c:pt idx="922">
                  <c:v>1980.4334153267801</c:v>
                </c:pt>
                <c:pt idx="923">
                  <c:v>1976.40497803418</c:v>
                </c:pt>
                <c:pt idx="924">
                  <c:v>1963.5906721674301</c:v>
                </c:pt>
                <c:pt idx="925">
                  <c:v>1963.2903301142101</c:v>
                </c:pt>
                <c:pt idx="926">
                  <c:v>1953.7501998566399</c:v>
                </c:pt>
                <c:pt idx="927">
                  <c:v>1951.65853455758</c:v>
                </c:pt>
                <c:pt idx="928">
                  <c:v>1962.2817605073601</c:v>
                </c:pt>
                <c:pt idx="929">
                  <c:v>1952.5901882024</c:v>
                </c:pt>
                <c:pt idx="930">
                  <c:v>1949.6457233526501</c:v>
                </c:pt>
                <c:pt idx="931">
                  <c:v>1953.87140424738</c:v>
                </c:pt>
                <c:pt idx="932">
                  <c:v>1947.7224397043501</c:v>
                </c:pt>
                <c:pt idx="933">
                  <c:v>1966.7483892274199</c:v>
                </c:pt>
                <c:pt idx="934">
                  <c:v>1974.4218876180801</c:v>
                </c:pt>
                <c:pt idx="935">
                  <c:v>1961.6601597194999</c:v>
                </c:pt>
                <c:pt idx="936">
                  <c:v>1962.57569320178</c:v>
                </c:pt>
                <c:pt idx="937">
                  <c:v>1965.9569315755</c:v>
                </c:pt>
                <c:pt idx="938">
                  <c:v>1960.7626834246801</c:v>
                </c:pt>
                <c:pt idx="939">
                  <c:v>1979.0487272784601</c:v>
                </c:pt>
                <c:pt idx="940">
                  <c:v>1968.08782000214</c:v>
                </c:pt>
                <c:pt idx="941">
                  <c:v>1967.51805756103</c:v>
                </c:pt>
                <c:pt idx="942">
                  <c:v>1971.2321242840301</c:v>
                </c:pt>
                <c:pt idx="943">
                  <c:v>1970.9019652265599</c:v>
                </c:pt>
                <c:pt idx="944">
                  <c:v>1971.6200313680399</c:v>
                </c:pt>
                <c:pt idx="945">
                  <c:v>1981.8410282423799</c:v>
                </c:pt>
                <c:pt idx="946">
                  <c:v>1967.38460626949</c:v>
                </c:pt>
                <c:pt idx="947">
                  <c:v>1969.80609689572</c:v>
                </c:pt>
                <c:pt idx="948">
                  <c:v>1971.3227750819799</c:v>
                </c:pt>
                <c:pt idx="949">
                  <c:v>1965.07895098945</c:v>
                </c:pt>
                <c:pt idx="950">
                  <c:v>1974.6956928899699</c:v>
                </c:pt>
                <c:pt idx="951">
                  <c:v>1982.4102223985501</c:v>
                </c:pt>
                <c:pt idx="952">
                  <c:v>1976.96032485458</c:v>
                </c:pt>
                <c:pt idx="953">
                  <c:v>1983.16843965727</c:v>
                </c:pt>
                <c:pt idx="954">
                  <c:v>1977.79223103756</c:v>
                </c:pt>
                <c:pt idx="955">
                  <c:v>1968.7676626719001</c:v>
                </c:pt>
                <c:pt idx="956">
                  <c:v>1981.61976805517</c:v>
                </c:pt>
                <c:pt idx="957">
                  <c:v>1974.95288011815</c:v>
                </c:pt>
                <c:pt idx="958">
                  <c:v>1968.5995908504899</c:v>
                </c:pt>
                <c:pt idx="959">
                  <c:v>1973.25838818034</c:v>
                </c:pt>
                <c:pt idx="960">
                  <c:v>1974.4471220356399</c:v>
                </c:pt>
                <c:pt idx="961">
                  <c:v>1980.2918628577199</c:v>
                </c:pt>
                <c:pt idx="962">
                  <c:v>1994.06855078587</c:v>
                </c:pt>
                <c:pt idx="963">
                  <c:v>1986.6272878427999</c:v>
                </c:pt>
                <c:pt idx="964">
                  <c:v>1989.56327331117</c:v>
                </c:pt>
                <c:pt idx="965">
                  <c:v>1986.6622564132699</c:v>
                </c:pt>
                <c:pt idx="966">
                  <c:v>1981.50155223207</c:v>
                </c:pt>
                <c:pt idx="967">
                  <c:v>1986.74811349229</c:v>
                </c:pt>
                <c:pt idx="968">
                  <c:v>1992.73494779459</c:v>
                </c:pt>
                <c:pt idx="969">
                  <c:v>1985.1206048960601</c:v>
                </c:pt>
                <c:pt idx="970">
                  <c:v>1992.28127650693</c:v>
                </c:pt>
                <c:pt idx="971">
                  <c:v>1989.3583424600199</c:v>
                </c:pt>
                <c:pt idx="972">
                  <c:v>1987.8450787909601</c:v>
                </c:pt>
                <c:pt idx="973">
                  <c:v>1996.6059164230301</c:v>
                </c:pt>
                <c:pt idx="974">
                  <c:v>1988.89818167765</c:v>
                </c:pt>
                <c:pt idx="975">
                  <c:v>1981.7912270757199</c:v>
                </c:pt>
                <c:pt idx="976">
                  <c:v>1983.59726648998</c:v>
                </c:pt>
                <c:pt idx="977">
                  <c:v>1976.6598031198801</c:v>
                </c:pt>
                <c:pt idx="978">
                  <c:v>1979.41739321161</c:v>
                </c:pt>
                <c:pt idx="979">
                  <c:v>1985.7594901863899</c:v>
                </c:pt>
                <c:pt idx="980">
                  <c:v>1975.2598377473601</c:v>
                </c:pt>
                <c:pt idx="981">
                  <c:v>1978.24065280897</c:v>
                </c:pt>
                <c:pt idx="982">
                  <c:v>1976.0132158737299</c:v>
                </c:pt>
                <c:pt idx="983">
                  <c:v>1970.9951415916</c:v>
                </c:pt>
                <c:pt idx="984">
                  <c:v>1978.33599723936</c:v>
                </c:pt>
                <c:pt idx="985">
                  <c:v>1983.5613347285901</c:v>
                </c:pt>
                <c:pt idx="986">
                  <c:v>1975.1627970413199</c:v>
                </c:pt>
                <c:pt idx="987">
                  <c:v>1986.9658212547299</c:v>
                </c:pt>
                <c:pt idx="988">
                  <c:v>1984.99967989581</c:v>
                </c:pt>
                <c:pt idx="989">
                  <c:v>1981.79502293017</c:v>
                </c:pt>
                <c:pt idx="990">
                  <c:v>1989.9117373218701</c:v>
                </c:pt>
                <c:pt idx="991">
                  <c:v>1986.60744715756</c:v>
                </c:pt>
                <c:pt idx="992">
                  <c:v>1977.66735445987</c:v>
                </c:pt>
                <c:pt idx="993">
                  <c:v>1983.0282910538299</c:v>
                </c:pt>
                <c:pt idx="994">
                  <c:v>1968.6077402890801</c:v>
                </c:pt>
                <c:pt idx="995">
                  <c:v>1968.6558937888799</c:v>
                </c:pt>
                <c:pt idx="996">
                  <c:v>1977.19881273537</c:v>
                </c:pt>
                <c:pt idx="997">
                  <c:v>1970.9839846663799</c:v>
                </c:pt>
                <c:pt idx="998">
                  <c:v>1969.29206525577</c:v>
                </c:pt>
                <c:pt idx="999">
                  <c:v>1971.4642249092201</c:v>
                </c:pt>
                <c:pt idx="1000">
                  <c:v>1967.3713536476801</c:v>
                </c:pt>
                <c:pt idx="1001">
                  <c:v>1979.90810822861</c:v>
                </c:pt>
                <c:pt idx="1002">
                  <c:v>1986.9741986986201</c:v>
                </c:pt>
                <c:pt idx="1003">
                  <c:v>1981.26106474062</c:v>
                </c:pt>
                <c:pt idx="1004">
                  <c:v>1982.0480298816401</c:v>
                </c:pt>
                <c:pt idx="1005">
                  <c:v>1982.88777689731</c:v>
                </c:pt>
                <c:pt idx="1006">
                  <c:v>1982.3227211394901</c:v>
                </c:pt>
                <c:pt idx="1007">
                  <c:v>1991.65777435327</c:v>
                </c:pt>
                <c:pt idx="1008">
                  <c:v>1990.2017415580899</c:v>
                </c:pt>
                <c:pt idx="1009">
                  <c:v>1985.2889818562801</c:v>
                </c:pt>
                <c:pt idx="1010">
                  <c:v>1991.9705708336</c:v>
                </c:pt>
                <c:pt idx="1011">
                  <c:v>1986.23382060681</c:v>
                </c:pt>
                <c:pt idx="1012">
                  <c:v>1985.88212632574</c:v>
                </c:pt>
                <c:pt idx="1013">
                  <c:v>1994.7770598249899</c:v>
                </c:pt>
                <c:pt idx="1014">
                  <c:v>1990.06884852692</c:v>
                </c:pt>
                <c:pt idx="1015">
                  <c:v>1991.71091787768</c:v>
                </c:pt>
                <c:pt idx="1016">
                  <c:v>1988.3333096850099</c:v>
                </c:pt>
                <c:pt idx="1017">
                  <c:v>1981.6124613596101</c:v>
                </c:pt>
                <c:pt idx="1018">
                  <c:v>1990.99874637988</c:v>
                </c:pt>
                <c:pt idx="1019">
                  <c:v>1994.55512385835</c:v>
                </c:pt>
                <c:pt idx="1020">
                  <c:v>1983.3892719901301</c:v>
                </c:pt>
                <c:pt idx="1021">
                  <c:v>1982.86219307021</c:v>
                </c:pt>
                <c:pt idx="1022">
                  <c:v>1979.5656280247199</c:v>
                </c:pt>
                <c:pt idx="1023">
                  <c:v>1979.9536402682199</c:v>
                </c:pt>
                <c:pt idx="1024">
                  <c:v>1988.44489850432</c:v>
                </c:pt>
                <c:pt idx="1025">
                  <c:v>1990.056850877</c:v>
                </c:pt>
                <c:pt idx="1026">
                  <c:v>1987.6345756062799</c:v>
                </c:pt>
                <c:pt idx="1027">
                  <c:v>1995.4692507862801</c:v>
                </c:pt>
                <c:pt idx="1028">
                  <c:v>1989.18299612137</c:v>
                </c:pt>
                <c:pt idx="1029">
                  <c:v>1987.56654148394</c:v>
                </c:pt>
                <c:pt idx="1030">
                  <c:v>1995.3137499454101</c:v>
                </c:pt>
                <c:pt idx="1031">
                  <c:v>1987.0237808198001</c:v>
                </c:pt>
                <c:pt idx="1032">
                  <c:v>1981.99333987763</c:v>
                </c:pt>
                <c:pt idx="1033">
                  <c:v>1982.2621287859099</c:v>
                </c:pt>
                <c:pt idx="1034">
                  <c:v>1978.7035782867099</c:v>
                </c:pt>
                <c:pt idx="1035">
                  <c:v>1986.68191752744</c:v>
                </c:pt>
                <c:pt idx="1036">
                  <c:v>1991.76218336594</c:v>
                </c:pt>
                <c:pt idx="1037">
                  <c:v>1981.5058573789399</c:v>
                </c:pt>
                <c:pt idx="1038">
                  <c:v>1987.9756480395299</c:v>
                </c:pt>
                <c:pt idx="1039">
                  <c:v>1990.1128829384099</c:v>
                </c:pt>
                <c:pt idx="1040">
                  <c:v>1986.2890265158901</c:v>
                </c:pt>
                <c:pt idx="1041">
                  <c:v>1991.3064073376099</c:v>
                </c:pt>
                <c:pt idx="1042">
                  <c:v>1993.41892689673</c:v>
                </c:pt>
                <c:pt idx="1043">
                  <c:v>1989.1546049373801</c:v>
                </c:pt>
                <c:pt idx="1044">
                  <c:v>1992.92279932834</c:v>
                </c:pt>
                <c:pt idx="1045">
                  <c:v>1987.0629710758201</c:v>
                </c:pt>
                <c:pt idx="1046">
                  <c:v>1988.5820839805699</c:v>
                </c:pt>
                <c:pt idx="1047">
                  <c:v>2001.72478456109</c:v>
                </c:pt>
                <c:pt idx="1048">
                  <c:v>1997.0804389540599</c:v>
                </c:pt>
                <c:pt idx="1049">
                  <c:v>1991.22272034402</c:v>
                </c:pt>
                <c:pt idx="1050">
                  <c:v>1993.6747872477799</c:v>
                </c:pt>
                <c:pt idx="1051">
                  <c:v>1986.29158887724</c:v>
                </c:pt>
                <c:pt idx="1052">
                  <c:v>1992.71653624855</c:v>
                </c:pt>
                <c:pt idx="1053">
                  <c:v>1995.5566836626101</c:v>
                </c:pt>
                <c:pt idx="1054">
                  <c:v>1982.5472902289901</c:v>
                </c:pt>
                <c:pt idx="1055">
                  <c:v>1983.98169417073</c:v>
                </c:pt>
                <c:pt idx="1056">
                  <c:v>1986.1369772334299</c:v>
                </c:pt>
                <c:pt idx="1057">
                  <c:v>1977.37665610726</c:v>
                </c:pt>
                <c:pt idx="1058">
                  <c:v>1992.2143810400801</c:v>
                </c:pt>
                <c:pt idx="1059">
                  <c:v>1988.3376409843399</c:v>
                </c:pt>
                <c:pt idx="1060">
                  <c:v>1982.45591100405</c:v>
                </c:pt>
                <c:pt idx="1061">
                  <c:v>1986.8213123220501</c:v>
                </c:pt>
                <c:pt idx="1062">
                  <c:v>1984.8436317768201</c:v>
                </c:pt>
                <c:pt idx="1063">
                  <c:v>1986.2531313839299</c:v>
                </c:pt>
                <c:pt idx="1064">
                  <c:v>2002.07936326243</c:v>
                </c:pt>
                <c:pt idx="1065">
                  <c:v>1994.5197334145</c:v>
                </c:pt>
                <c:pt idx="1066">
                  <c:v>1993.3820597250501</c:v>
                </c:pt>
                <c:pt idx="1067">
                  <c:v>1994.22904113564</c:v>
                </c:pt>
                <c:pt idx="1068">
                  <c:v>1989.6616595340699</c:v>
                </c:pt>
                <c:pt idx="1069">
                  <c:v>1991.3390598825299</c:v>
                </c:pt>
                <c:pt idx="1070">
                  <c:v>1992.6345720976001</c:v>
                </c:pt>
                <c:pt idx="1071">
                  <c:v>1980.0244268112001</c:v>
                </c:pt>
                <c:pt idx="1072">
                  <c:v>1982.4407944807299</c:v>
                </c:pt>
                <c:pt idx="1073">
                  <c:v>1981.4777231053899</c:v>
                </c:pt>
                <c:pt idx="1074">
                  <c:v>1979.30256092131</c:v>
                </c:pt>
                <c:pt idx="1075">
                  <c:v>1986.5926537241701</c:v>
                </c:pt>
                <c:pt idx="1076">
                  <c:v>1988.7209735541501</c:v>
                </c:pt>
                <c:pt idx="1077">
                  <c:v>1984.56477780664</c:v>
                </c:pt>
                <c:pt idx="1078">
                  <c:v>1987.7030622264299</c:v>
                </c:pt>
                <c:pt idx="1079">
                  <c:v>1980.0739451055199</c:v>
                </c:pt>
                <c:pt idx="1080">
                  <c:v>1979.9525009768799</c:v>
                </c:pt>
                <c:pt idx="1081">
                  <c:v>1989.2189385792601</c:v>
                </c:pt>
                <c:pt idx="1082">
                  <c:v>1979.9651095537999</c:v>
                </c:pt>
                <c:pt idx="1083">
                  <c:v>1977.35965079114</c:v>
                </c:pt>
                <c:pt idx="1084">
                  <c:v>1976.62450327239</c:v>
                </c:pt>
                <c:pt idx="1085">
                  <c:v>1969.58967336157</c:v>
                </c:pt>
                <c:pt idx="1086">
                  <c:v>1975.4313606196499</c:v>
                </c:pt>
                <c:pt idx="1087">
                  <c:v>1981.0255649011599</c:v>
                </c:pt>
                <c:pt idx="1088">
                  <c:v>1970.0751841978399</c:v>
                </c:pt>
                <c:pt idx="1089">
                  <c:v>1976.4420925356101</c:v>
                </c:pt>
                <c:pt idx="1090">
                  <c:v>1969.9263465030101</c:v>
                </c:pt>
                <c:pt idx="1091">
                  <c:v>1964.3673605812401</c:v>
                </c:pt>
                <c:pt idx="1092">
                  <c:v>1978.5438694875199</c:v>
                </c:pt>
                <c:pt idx="1093">
                  <c:v>1983.13950809524</c:v>
                </c:pt>
                <c:pt idx="1094">
                  <c:v>1977.0784009731599</c:v>
                </c:pt>
                <c:pt idx="1095">
                  <c:v>1984.0499977791501</c:v>
                </c:pt>
                <c:pt idx="1096">
                  <c:v>1979.7141233646701</c:v>
                </c:pt>
                <c:pt idx="1097">
                  <c:v>1986.37216508136</c:v>
                </c:pt>
                <c:pt idx="1098">
                  <c:v>2000.62563265636</c:v>
                </c:pt>
                <c:pt idx="1099">
                  <c:v>1993.4954252118901</c:v>
                </c:pt>
                <c:pt idx="1100">
                  <c:v>1989.54345300009</c:v>
                </c:pt>
                <c:pt idx="1101">
                  <c:v>1991.4367222348101</c:v>
                </c:pt>
                <c:pt idx="1102">
                  <c:v>1982.6744333070701</c:v>
                </c:pt>
                <c:pt idx="1103">
                  <c:v>1989.7734730726099</c:v>
                </c:pt>
                <c:pt idx="1104">
                  <c:v>1991.2995610656999</c:v>
                </c:pt>
                <c:pt idx="1105">
                  <c:v>1982.52949096571</c:v>
                </c:pt>
                <c:pt idx="1106">
                  <c:v>1985.8938750508401</c:v>
                </c:pt>
                <c:pt idx="1107">
                  <c:v>1981.97197592065</c:v>
                </c:pt>
                <c:pt idx="1108">
                  <c:v>1975.1625780654499</c:v>
                </c:pt>
                <c:pt idx="1109">
                  <c:v>1986.85741518073</c:v>
                </c:pt>
                <c:pt idx="1110">
                  <c:v>1984.8440123652999</c:v>
                </c:pt>
                <c:pt idx="1111">
                  <c:v>1978.09941554798</c:v>
                </c:pt>
                <c:pt idx="1112">
                  <c:v>1985.58903425619</c:v>
                </c:pt>
                <c:pt idx="1113">
                  <c:v>1976.2138028818899</c:v>
                </c:pt>
                <c:pt idx="1114">
                  <c:v>1976.70531840067</c:v>
                </c:pt>
                <c:pt idx="1115">
                  <c:v>1991.98359019597</c:v>
                </c:pt>
                <c:pt idx="1116">
                  <c:v>1986.60460073941</c:v>
                </c:pt>
                <c:pt idx="1117">
                  <c:v>1989.05866624789</c:v>
                </c:pt>
                <c:pt idx="1118">
                  <c:v>1993.19166159573</c:v>
                </c:pt>
                <c:pt idx="1119">
                  <c:v>1979.9256783338201</c:v>
                </c:pt>
                <c:pt idx="1120">
                  <c:v>1992.09478103479</c:v>
                </c:pt>
                <c:pt idx="1121">
                  <c:v>2003.98722595561</c:v>
                </c:pt>
                <c:pt idx="1122">
                  <c:v>1991.66655947451</c:v>
                </c:pt>
                <c:pt idx="1123">
                  <c:v>1989.1635759604601</c:v>
                </c:pt>
                <c:pt idx="1124">
                  <c:v>1983.66014077454</c:v>
                </c:pt>
                <c:pt idx="1125">
                  <c:v>1977.8554111317701</c:v>
                </c:pt>
                <c:pt idx="1126">
                  <c:v>1991.12323152872</c:v>
                </c:pt>
                <c:pt idx="1127">
                  <c:v>1986.8366022533701</c:v>
                </c:pt>
                <c:pt idx="1128">
                  <c:v>1974.1172493977001</c:v>
                </c:pt>
                <c:pt idx="1129">
                  <c:v>1982.4116358169399</c:v>
                </c:pt>
                <c:pt idx="1130">
                  <c:v>1983.5806779846</c:v>
                </c:pt>
                <c:pt idx="1131">
                  <c:v>1985.29368936842</c:v>
                </c:pt>
                <c:pt idx="1132">
                  <c:v>1999.43664761076</c:v>
                </c:pt>
                <c:pt idx="1133">
                  <c:v>1997.39274283247</c:v>
                </c:pt>
                <c:pt idx="1134">
                  <c:v>1997.2417097262801</c:v>
                </c:pt>
                <c:pt idx="1135">
                  <c:v>2001.99562790906</c:v>
                </c:pt>
                <c:pt idx="1136">
                  <c:v>1992.3159227163601</c:v>
                </c:pt>
                <c:pt idx="1137">
                  <c:v>1996.0803331079501</c:v>
                </c:pt>
                <c:pt idx="1138">
                  <c:v>2004.6463624333601</c:v>
                </c:pt>
                <c:pt idx="1139">
                  <c:v>1987.5108384537</c:v>
                </c:pt>
                <c:pt idx="1140">
                  <c:v>1992.56939494429</c:v>
                </c:pt>
                <c:pt idx="1141">
                  <c:v>1992.96706443925</c:v>
                </c:pt>
                <c:pt idx="1142">
                  <c:v>1987.7693750764199</c:v>
                </c:pt>
                <c:pt idx="1143">
                  <c:v>2000.5345307852201</c:v>
                </c:pt>
                <c:pt idx="1144">
                  <c:v>1993.68494825158</c:v>
                </c:pt>
                <c:pt idx="1145">
                  <c:v>1981.7347691411501</c:v>
                </c:pt>
                <c:pt idx="1146">
                  <c:v>1990.4823199166501</c:v>
                </c:pt>
                <c:pt idx="1147">
                  <c:v>1976.05982133731</c:v>
                </c:pt>
                <c:pt idx="1148">
                  <c:v>1971.3672032562399</c:v>
                </c:pt>
                <c:pt idx="1149">
                  <c:v>1984.2955456658799</c:v>
                </c:pt>
                <c:pt idx="1150">
                  <c:v>1976.65091761443</c:v>
                </c:pt>
                <c:pt idx="1151">
                  <c:v>1977.67217452568</c:v>
                </c:pt>
                <c:pt idx="1152">
                  <c:v>1978.0481339721</c:v>
                </c:pt>
                <c:pt idx="1153">
                  <c:v>1969.2298875223401</c:v>
                </c:pt>
                <c:pt idx="1154">
                  <c:v>1977.5306268535801</c:v>
                </c:pt>
                <c:pt idx="1155">
                  <c:v>1986.52657094389</c:v>
                </c:pt>
                <c:pt idx="1156">
                  <c:v>1970.11493159269</c:v>
                </c:pt>
                <c:pt idx="1157">
                  <c:v>1971.66269319913</c:v>
                </c:pt>
                <c:pt idx="1158">
                  <c:v>1969.5392221832999</c:v>
                </c:pt>
                <c:pt idx="1159">
                  <c:v>1960.48338305774</c:v>
                </c:pt>
                <c:pt idx="1160">
                  <c:v>1971.47498178008</c:v>
                </c:pt>
                <c:pt idx="1161">
                  <c:v>1972.03310572437</c:v>
                </c:pt>
                <c:pt idx="1162">
                  <c:v>1958.64278147397</c:v>
                </c:pt>
                <c:pt idx="1163">
                  <c:v>1964.2764830349599</c:v>
                </c:pt>
                <c:pt idx="1164">
                  <c:v>1955.72011679041</c:v>
                </c:pt>
                <c:pt idx="1165">
                  <c:v>1951.3431693059199</c:v>
                </c:pt>
                <c:pt idx="1166">
                  <c:v>1966.6432113629801</c:v>
                </c:pt>
                <c:pt idx="1167">
                  <c:v>1960.7373569025799</c:v>
                </c:pt>
                <c:pt idx="1168">
                  <c:v>1955.1209104469599</c:v>
                </c:pt>
                <c:pt idx="1169">
                  <c:v>1962.71250781392</c:v>
                </c:pt>
                <c:pt idx="1170">
                  <c:v>1959.75282137779</c:v>
                </c:pt>
                <c:pt idx="1171">
                  <c:v>1968.5067228105399</c:v>
                </c:pt>
                <c:pt idx="1172">
                  <c:v>1981.9474192141799</c:v>
                </c:pt>
                <c:pt idx="1173">
                  <c:v>1972.70242070481</c:v>
                </c:pt>
                <c:pt idx="1174">
                  <c:v>1976.2625342731001</c:v>
                </c:pt>
                <c:pt idx="1175">
                  <c:v>1977.6136072806</c:v>
                </c:pt>
                <c:pt idx="1176">
                  <c:v>1967.42807157676</c:v>
                </c:pt>
                <c:pt idx="1177">
                  <c:v>1978.19016677384</c:v>
                </c:pt>
                <c:pt idx="1178">
                  <c:v>1977.5297149292701</c:v>
                </c:pt>
                <c:pt idx="1179">
                  <c:v>1969.8507784283099</c:v>
                </c:pt>
                <c:pt idx="1180">
                  <c:v>1976.3067556220899</c:v>
                </c:pt>
                <c:pt idx="1181">
                  <c:v>1971.6668273155799</c:v>
                </c:pt>
                <c:pt idx="1182">
                  <c:v>1973.33898517482</c:v>
                </c:pt>
                <c:pt idx="1183">
                  <c:v>1992.8441879787999</c:v>
                </c:pt>
                <c:pt idx="1184">
                  <c:v>1985.47971284561</c:v>
                </c:pt>
                <c:pt idx="1185">
                  <c:v>1985.1656074194</c:v>
                </c:pt>
                <c:pt idx="1186">
                  <c:v>1987.71386091456</c:v>
                </c:pt>
                <c:pt idx="1187">
                  <c:v>1980.8480866003199</c:v>
                </c:pt>
                <c:pt idx="1188">
                  <c:v>1989.47454073685</c:v>
                </c:pt>
                <c:pt idx="1189">
                  <c:v>1994.7526848498601</c:v>
                </c:pt>
                <c:pt idx="1190">
                  <c:v>1980.2273401494599</c:v>
                </c:pt>
                <c:pt idx="1191">
                  <c:v>1985.58263645074</c:v>
                </c:pt>
                <c:pt idx="1192">
                  <c:v>1983.8740008951199</c:v>
                </c:pt>
                <c:pt idx="1193">
                  <c:v>1979.33176459673</c:v>
                </c:pt>
                <c:pt idx="1194">
                  <c:v>1997.18039952036</c:v>
                </c:pt>
                <c:pt idx="1195">
                  <c:v>1995.78830914488</c:v>
                </c:pt>
                <c:pt idx="1196">
                  <c:v>1988.4390569796799</c:v>
                </c:pt>
                <c:pt idx="1197">
                  <c:v>1992.78260172764</c:v>
                </c:pt>
                <c:pt idx="1198">
                  <c:v>1985.1347634157501</c:v>
                </c:pt>
                <c:pt idx="1199">
                  <c:v>1983.4884117409299</c:v>
                </c:pt>
                <c:pt idx="1200">
                  <c:v>1999.4940127984701</c:v>
                </c:pt>
                <c:pt idx="1201">
                  <c:v>1987.6082340949799</c:v>
                </c:pt>
                <c:pt idx="1202">
                  <c:v>1985.4712739497199</c:v>
                </c:pt>
                <c:pt idx="1203">
                  <c:v>1988.60858005776</c:v>
                </c:pt>
                <c:pt idx="1204">
                  <c:v>1986.26327720683</c:v>
                </c:pt>
                <c:pt idx="1205">
                  <c:v>1994.4812023079701</c:v>
                </c:pt>
                <c:pt idx="1206">
                  <c:v>2006.1993969565899</c:v>
                </c:pt>
                <c:pt idx="1207">
                  <c:v>1996.5971258744701</c:v>
                </c:pt>
                <c:pt idx="1208">
                  <c:v>2001.94170794922</c:v>
                </c:pt>
                <c:pt idx="1209">
                  <c:v>2006.0498659851601</c:v>
                </c:pt>
                <c:pt idx="1210">
                  <c:v>2002.2208451049</c:v>
                </c:pt>
                <c:pt idx="1211">
                  <c:v>2013.37894703402</c:v>
                </c:pt>
                <c:pt idx="1212">
                  <c:v>2017.26461205386</c:v>
                </c:pt>
                <c:pt idx="1213">
                  <c:v>2010.4194803615801</c:v>
                </c:pt>
                <c:pt idx="1214">
                  <c:v>2016.06676340127</c:v>
                </c:pt>
                <c:pt idx="1215">
                  <c:v>2011.5247809584</c:v>
                </c:pt>
                <c:pt idx="1216">
                  <c:v>2008.1280625182001</c:v>
                </c:pt>
                <c:pt idx="1217">
                  <c:v>2021.93302770848</c:v>
                </c:pt>
                <c:pt idx="1218">
                  <c:v>2013.46635375761</c:v>
                </c:pt>
                <c:pt idx="1219">
                  <c:v>2010.93868512769</c:v>
                </c:pt>
                <c:pt idx="1220">
                  <c:v>2014.0897816965901</c:v>
                </c:pt>
                <c:pt idx="1221">
                  <c:v>2008.58139162148</c:v>
                </c:pt>
                <c:pt idx="1222">
                  <c:v>2014.14294454068</c:v>
                </c:pt>
                <c:pt idx="1223">
                  <c:v>2024.5467023077599</c:v>
                </c:pt>
                <c:pt idx="1224">
                  <c:v>2015.53428878617</c:v>
                </c:pt>
                <c:pt idx="1225">
                  <c:v>2024.1212487528901</c:v>
                </c:pt>
                <c:pt idx="1226">
                  <c:v>2022.65345551409</c:v>
                </c:pt>
                <c:pt idx="1227">
                  <c:v>2017.04775298609</c:v>
                </c:pt>
                <c:pt idx="1228">
                  <c:v>2025.8007126556199</c:v>
                </c:pt>
                <c:pt idx="1229">
                  <c:v>2028.7711744734399</c:v>
                </c:pt>
                <c:pt idx="1230">
                  <c:v>2017.8371278970901</c:v>
                </c:pt>
                <c:pt idx="1231">
                  <c:v>2020.27687684028</c:v>
                </c:pt>
                <c:pt idx="1232">
                  <c:v>2013.2506678280499</c:v>
                </c:pt>
                <c:pt idx="1233">
                  <c:v>2014.3262079465601</c:v>
                </c:pt>
                <c:pt idx="1234">
                  <c:v>2027.22653201447</c:v>
                </c:pt>
                <c:pt idx="1235">
                  <c:v>2022.0436977192001</c:v>
                </c:pt>
                <c:pt idx="1236">
                  <c:v>2017.51632940133</c:v>
                </c:pt>
                <c:pt idx="1237">
                  <c:v>2021.39329769613</c:v>
                </c:pt>
                <c:pt idx="1238">
                  <c:v>2016.4822313828399</c:v>
                </c:pt>
                <c:pt idx="1239">
                  <c:v>2024.4085589522999</c:v>
                </c:pt>
                <c:pt idx="1240">
                  <c:v>2032.9244820785</c:v>
                </c:pt>
                <c:pt idx="1241">
                  <c:v>2023.36515265921</c:v>
                </c:pt>
                <c:pt idx="1242">
                  <c:v>2027.9376279077901</c:v>
                </c:pt>
                <c:pt idx="1243">
                  <c:v>2027.5874300308501</c:v>
                </c:pt>
                <c:pt idx="1244">
                  <c:v>2022.6395579206501</c:v>
                </c:pt>
                <c:pt idx="1245">
                  <c:v>2033.8346969209599</c:v>
                </c:pt>
                <c:pt idx="1246">
                  <c:v>2034.4219480357899</c:v>
                </c:pt>
                <c:pt idx="1247">
                  <c:v>2021.13520488367</c:v>
                </c:pt>
                <c:pt idx="1248">
                  <c:v>2026.3466599058299</c:v>
                </c:pt>
                <c:pt idx="1249">
                  <c:v>2021.1427944816301</c:v>
                </c:pt>
                <c:pt idx="1250">
                  <c:v>2020.4452125922601</c:v>
                </c:pt>
                <c:pt idx="1251">
                  <c:v>2032.49414780596</c:v>
                </c:pt>
                <c:pt idx="1252">
                  <c:v>2025.78053103708</c:v>
                </c:pt>
                <c:pt idx="1253">
                  <c:v>2024.186907235</c:v>
                </c:pt>
                <c:pt idx="1254">
                  <c:v>2030.7729374047401</c:v>
                </c:pt>
                <c:pt idx="1255">
                  <c:v>2024.8061533427499</c:v>
                </c:pt>
                <c:pt idx="1256">
                  <c:v>2031.44700541271</c:v>
                </c:pt>
                <c:pt idx="1257">
                  <c:v>2042.29351626689</c:v>
                </c:pt>
                <c:pt idx="1258">
                  <c:v>2034.5796966371799</c:v>
                </c:pt>
                <c:pt idx="1259">
                  <c:v>2037.6615212782499</c:v>
                </c:pt>
                <c:pt idx="1260">
                  <c:v>2037.3650128363799</c:v>
                </c:pt>
                <c:pt idx="1261">
                  <c:v>2030.0039038918101</c:v>
                </c:pt>
                <c:pt idx="1262">
                  <c:v>2042.4959725277999</c:v>
                </c:pt>
                <c:pt idx="1263">
                  <c:v>2041.03380449113</c:v>
                </c:pt>
                <c:pt idx="1264">
                  <c:v>2029.3955398442499</c:v>
                </c:pt>
                <c:pt idx="1265">
                  <c:v>2034.2791593122299</c:v>
                </c:pt>
                <c:pt idx="1266">
                  <c:v>2029.89840081896</c:v>
                </c:pt>
                <c:pt idx="1267">
                  <c:v>2026.6216801166599</c:v>
                </c:pt>
                <c:pt idx="1268">
                  <c:v>2037.9302264769101</c:v>
                </c:pt>
                <c:pt idx="1269">
                  <c:v>2025.21597608712</c:v>
                </c:pt>
                <c:pt idx="1270">
                  <c:v>2024.571649532</c:v>
                </c:pt>
                <c:pt idx="1271">
                  <c:v>2025.3407538249</c:v>
                </c:pt>
                <c:pt idx="1272">
                  <c:v>2016.0967626941001</c:v>
                </c:pt>
                <c:pt idx="1273">
                  <c:v>2020.6274933802399</c:v>
                </c:pt>
                <c:pt idx="1274">
                  <c:v>2026.4630701034901</c:v>
                </c:pt>
                <c:pt idx="1275">
                  <c:v>2017.57699409154</c:v>
                </c:pt>
                <c:pt idx="1276">
                  <c:v>2025.20098511629</c:v>
                </c:pt>
                <c:pt idx="1277">
                  <c:v>2019.7735564467901</c:v>
                </c:pt>
                <c:pt idx="1278">
                  <c:v>2017.9263216818499</c:v>
                </c:pt>
                <c:pt idx="1279">
                  <c:v>2028.8463132943</c:v>
                </c:pt>
                <c:pt idx="1280">
                  <c:v>2030.51631580812</c:v>
                </c:pt>
                <c:pt idx="1281">
                  <c:v>2024.4665886366699</c:v>
                </c:pt>
                <c:pt idx="1282">
                  <c:v>2029.9198841966299</c:v>
                </c:pt>
                <c:pt idx="1283">
                  <c:v>2024.2390308617</c:v>
                </c:pt>
                <c:pt idx="1284">
                  <c:v>2021.1221899090799</c:v>
                </c:pt>
                <c:pt idx="1285">
                  <c:v>2030.81208536025</c:v>
                </c:pt>
                <c:pt idx="1286">
                  <c:v>2022.7180990643501</c:v>
                </c:pt>
                <c:pt idx="1287">
                  <c:v>2015.3260218375899</c:v>
                </c:pt>
                <c:pt idx="1288">
                  <c:v>2016.39241320007</c:v>
                </c:pt>
                <c:pt idx="1289">
                  <c:v>2009.30618502466</c:v>
                </c:pt>
                <c:pt idx="1290">
                  <c:v>2013.7135545420699</c:v>
                </c:pt>
                <c:pt idx="1291">
                  <c:v>2029.70671356759</c:v>
                </c:pt>
                <c:pt idx="1292">
                  <c:v>2020.05787830338</c:v>
                </c:pt>
                <c:pt idx="1293">
                  <c:v>2024.42122825198</c:v>
                </c:pt>
                <c:pt idx="1294">
                  <c:v>2027.4453185508601</c:v>
                </c:pt>
                <c:pt idx="1295">
                  <c:v>2020.75951485926</c:v>
                </c:pt>
                <c:pt idx="1296">
                  <c:v>2034.2753292892601</c:v>
                </c:pt>
                <c:pt idx="1297">
                  <c:v>2036.5537317865801</c:v>
                </c:pt>
                <c:pt idx="1298">
                  <c:v>2022.230194168</c:v>
                </c:pt>
                <c:pt idx="1299">
                  <c:v>2029.98763235366</c:v>
                </c:pt>
                <c:pt idx="1300">
                  <c:v>2027.0915102727399</c:v>
                </c:pt>
                <c:pt idx="1301">
                  <c:v>2025.9029063449</c:v>
                </c:pt>
                <c:pt idx="1302">
                  <c:v>2039.77781453904</c:v>
                </c:pt>
                <c:pt idx="1303">
                  <c:v>2030.91133655627</c:v>
                </c:pt>
                <c:pt idx="1304">
                  <c:v>2021.6617303645301</c:v>
                </c:pt>
                <c:pt idx="1305">
                  <c:v>2022.9102820110099</c:v>
                </c:pt>
                <c:pt idx="1306">
                  <c:v>2013.1012299470201</c:v>
                </c:pt>
                <c:pt idx="1307">
                  <c:v>2024.5500995407599</c:v>
                </c:pt>
                <c:pt idx="1308">
                  <c:v>2035.7957340744199</c:v>
                </c:pt>
                <c:pt idx="1309">
                  <c:v>2026.6530701499901</c:v>
                </c:pt>
                <c:pt idx="1310">
                  <c:v>2025.26370765961</c:v>
                </c:pt>
                <c:pt idx="1311">
                  <c:v>2030.0794453831199</c:v>
                </c:pt>
                <c:pt idx="1312">
                  <c:v>2022.3060645538801</c:v>
                </c:pt>
                <c:pt idx="1313">
                  <c:v>2030.3737989337999</c:v>
                </c:pt>
                <c:pt idx="1314">
                  <c:v>2026.9083252672101</c:v>
                </c:pt>
                <c:pt idx="1315">
                  <c:v>2011.80277356037</c:v>
                </c:pt>
                <c:pt idx="1316">
                  <c:v>2009.24097460639</c:v>
                </c:pt>
                <c:pt idx="1317">
                  <c:v>2004.34866916654</c:v>
                </c:pt>
                <c:pt idx="1318">
                  <c:v>2000.1862757373499</c:v>
                </c:pt>
                <c:pt idx="1319">
                  <c:v>2017.1126585494701</c:v>
                </c:pt>
                <c:pt idx="1320">
                  <c:v>2011.31413293833</c:v>
                </c:pt>
                <c:pt idx="1321">
                  <c:v>2003.01482586725</c:v>
                </c:pt>
                <c:pt idx="1322">
                  <c:v>2006.4135882406199</c:v>
                </c:pt>
                <c:pt idx="1323">
                  <c:v>1996.97671453814</c:v>
                </c:pt>
                <c:pt idx="1324">
                  <c:v>2004.8361149207501</c:v>
                </c:pt>
                <c:pt idx="1325">
                  <c:v>2013.7152829100701</c:v>
                </c:pt>
                <c:pt idx="1326">
                  <c:v>2001.2392441471</c:v>
                </c:pt>
                <c:pt idx="1327">
                  <c:v>2002.9834712802599</c:v>
                </c:pt>
                <c:pt idx="1328">
                  <c:v>2001.2183019546401</c:v>
                </c:pt>
                <c:pt idx="1329">
                  <c:v>1995.63652018332</c:v>
                </c:pt>
                <c:pt idx="1330">
                  <c:v>2015.2058549415999</c:v>
                </c:pt>
                <c:pt idx="1331">
                  <c:v>2013.5738390522599</c:v>
                </c:pt>
                <c:pt idx="1332">
                  <c:v>2002.8301133791699</c:v>
                </c:pt>
                <c:pt idx="1333">
                  <c:v>2007.7990387769901</c:v>
                </c:pt>
                <c:pt idx="1334">
                  <c:v>2003.1134588815901</c:v>
                </c:pt>
                <c:pt idx="1335">
                  <c:v>1999.95507307612</c:v>
                </c:pt>
                <c:pt idx="1336">
                  <c:v>2008.2896573210201</c:v>
                </c:pt>
                <c:pt idx="1337">
                  <c:v>1994.3394150010299</c:v>
                </c:pt>
                <c:pt idx="1338">
                  <c:v>1989.96362946356</c:v>
                </c:pt>
                <c:pt idx="1339">
                  <c:v>1992.3588227155301</c:v>
                </c:pt>
                <c:pt idx="1340">
                  <c:v>1982.4671332171899</c:v>
                </c:pt>
                <c:pt idx="1341">
                  <c:v>1988.8058348647601</c:v>
                </c:pt>
                <c:pt idx="1342">
                  <c:v>1998.90196757031</c:v>
                </c:pt>
                <c:pt idx="1343">
                  <c:v>1992.64763451724</c:v>
                </c:pt>
                <c:pt idx="1344">
                  <c:v>1999.6397674950399</c:v>
                </c:pt>
                <c:pt idx="1345">
                  <c:v>1999.4366812631299</c:v>
                </c:pt>
                <c:pt idx="1346">
                  <c:v>1993.1537714945</c:v>
                </c:pt>
                <c:pt idx="1347">
                  <c:v>2008.30641390968</c:v>
                </c:pt>
                <c:pt idx="1348">
                  <c:v>2012.76861366351</c:v>
                </c:pt>
                <c:pt idx="1349">
                  <c:v>2003.9978821887701</c:v>
                </c:pt>
                <c:pt idx="1350">
                  <c:v>2010.0527017581001</c:v>
                </c:pt>
                <c:pt idx="1351">
                  <c:v>2005.1540790598999</c:v>
                </c:pt>
                <c:pt idx="1352">
                  <c:v>2007.9485864298699</c:v>
                </c:pt>
                <c:pt idx="1353">
                  <c:v>2022.7040133698399</c:v>
                </c:pt>
                <c:pt idx="1354">
                  <c:v>2017.9163602517999</c:v>
                </c:pt>
                <c:pt idx="1355">
                  <c:v>2013.2485650005599</c:v>
                </c:pt>
                <c:pt idx="1356">
                  <c:v>2019.62928824805</c:v>
                </c:pt>
                <c:pt idx="1357">
                  <c:v>2011.40897135257</c:v>
                </c:pt>
                <c:pt idx="1358">
                  <c:v>2020.37064874118</c:v>
                </c:pt>
                <c:pt idx="1359">
                  <c:v>2032.98850117608</c:v>
                </c:pt>
                <c:pt idx="1360">
                  <c:v>2023.7792128986</c:v>
                </c:pt>
                <c:pt idx="1361">
                  <c:v>2024.6682615121199</c:v>
                </c:pt>
                <c:pt idx="1362">
                  <c:v>2023.48650208818</c:v>
                </c:pt>
                <c:pt idx="1363">
                  <c:v>2018.6990300216401</c:v>
                </c:pt>
                <c:pt idx="1364">
                  <c:v>2032.51600532878</c:v>
                </c:pt>
                <c:pt idx="1365">
                  <c:v>2034.4750363943499</c:v>
                </c:pt>
                <c:pt idx="1366">
                  <c:v>2021.7032082764299</c:v>
                </c:pt>
                <c:pt idx="1367">
                  <c:v>2027.1990057686201</c:v>
                </c:pt>
                <c:pt idx="1368">
                  <c:v>2023.6052100034501</c:v>
                </c:pt>
                <c:pt idx="1369">
                  <c:v>2022.11500841574</c:v>
                </c:pt>
                <c:pt idx="1370">
                  <c:v>2031.7270277406001</c:v>
                </c:pt>
                <c:pt idx="1371">
                  <c:v>2024.51922350922</c:v>
                </c:pt>
                <c:pt idx="1372">
                  <c:v>2020.7469217579601</c:v>
                </c:pt>
                <c:pt idx="1373">
                  <c:v>2021.8867644883901</c:v>
                </c:pt>
                <c:pt idx="1374">
                  <c:v>2010.5706519113401</c:v>
                </c:pt>
                <c:pt idx="1375">
                  <c:v>2013.65272284971</c:v>
                </c:pt>
                <c:pt idx="1376">
                  <c:v>2021.8835947298801</c:v>
                </c:pt>
                <c:pt idx="1377">
                  <c:v>2012.41636218708</c:v>
                </c:pt>
                <c:pt idx="1378">
                  <c:v>2018.7796872818101</c:v>
                </c:pt>
                <c:pt idx="1379">
                  <c:v>2016.3268066641599</c:v>
                </c:pt>
                <c:pt idx="1380">
                  <c:v>2013.9609559037799</c:v>
                </c:pt>
                <c:pt idx="1381">
                  <c:v>2029.8298714467001</c:v>
                </c:pt>
                <c:pt idx="1382">
                  <c:v>2031.38980772797</c:v>
                </c:pt>
                <c:pt idx="1383">
                  <c:v>2021.06624675948</c:v>
                </c:pt>
                <c:pt idx="1384">
                  <c:v>2028.5594403379901</c:v>
                </c:pt>
                <c:pt idx="1385">
                  <c:v>2020.51167995284</c:v>
                </c:pt>
                <c:pt idx="1386">
                  <c:v>2018.7222005875101</c:v>
                </c:pt>
                <c:pt idx="1387">
                  <c:v>2028.7693791107099</c:v>
                </c:pt>
                <c:pt idx="1388">
                  <c:v>2024.30546335914</c:v>
                </c:pt>
                <c:pt idx="1389">
                  <c:v>2021.9380539041899</c:v>
                </c:pt>
                <c:pt idx="1390">
                  <c:v>2027.25301572595</c:v>
                </c:pt>
                <c:pt idx="1391">
                  <c:v>2017.5471774560799</c:v>
                </c:pt>
                <c:pt idx="1392">
                  <c:v>2021.76042436902</c:v>
                </c:pt>
                <c:pt idx="1393">
                  <c:v>2031.5038220640199</c:v>
                </c:pt>
                <c:pt idx="1394">
                  <c:v>2021.9599760472099</c:v>
                </c:pt>
                <c:pt idx="1395">
                  <c:v>2023.8946666239699</c:v>
                </c:pt>
                <c:pt idx="1396">
                  <c:v>2024.1091812643799</c:v>
                </c:pt>
                <c:pt idx="1397">
                  <c:v>2017.0247823013799</c:v>
                </c:pt>
                <c:pt idx="1398">
                  <c:v>2029.8815964539799</c:v>
                </c:pt>
                <c:pt idx="1399">
                  <c:v>2032.7772198884199</c:v>
                </c:pt>
                <c:pt idx="1400">
                  <c:v>2023.16262889837</c:v>
                </c:pt>
                <c:pt idx="1401">
                  <c:v>2028.0743997263801</c:v>
                </c:pt>
                <c:pt idx="1402">
                  <c:v>2019.9025065419301</c:v>
                </c:pt>
                <c:pt idx="1403">
                  <c:v>2016.2949139039399</c:v>
                </c:pt>
                <c:pt idx="1404">
                  <c:v>2031.0968864465201</c:v>
                </c:pt>
                <c:pt idx="1405">
                  <c:v>2022.48376696937</c:v>
                </c:pt>
                <c:pt idx="1406">
                  <c:v>2015.58618534685</c:v>
                </c:pt>
                <c:pt idx="1407">
                  <c:v>2017.15099842981</c:v>
                </c:pt>
                <c:pt idx="1408">
                  <c:v>2007.3517939528999</c:v>
                </c:pt>
                <c:pt idx="1409">
                  <c:v>2015.80145945603</c:v>
                </c:pt>
                <c:pt idx="1410">
                  <c:v>2027.35486178611</c:v>
                </c:pt>
                <c:pt idx="1411">
                  <c:v>2015.62720916321</c:v>
                </c:pt>
                <c:pt idx="1412">
                  <c:v>2019.43867094554</c:v>
                </c:pt>
                <c:pt idx="1413">
                  <c:v>2020.8751375801</c:v>
                </c:pt>
                <c:pt idx="1414">
                  <c:v>2015.8335159492101</c:v>
                </c:pt>
                <c:pt idx="1415">
                  <c:v>2026.51617120728</c:v>
                </c:pt>
                <c:pt idx="1416">
                  <c:v>2026.05815922279</c:v>
                </c:pt>
                <c:pt idx="1417">
                  <c:v>2015.10390329859</c:v>
                </c:pt>
                <c:pt idx="1418">
                  <c:v>2018.35129919013</c:v>
                </c:pt>
                <c:pt idx="1419">
                  <c:v>2014.2251622474801</c:v>
                </c:pt>
                <c:pt idx="1420">
                  <c:v>2007.81148628905</c:v>
                </c:pt>
                <c:pt idx="1421">
                  <c:v>2017.51855228199</c:v>
                </c:pt>
                <c:pt idx="1422">
                  <c:v>2013.8916533826</c:v>
                </c:pt>
                <c:pt idx="1423">
                  <c:v>2007.99193037809</c:v>
                </c:pt>
                <c:pt idx="1424">
                  <c:v>2012.17233502773</c:v>
                </c:pt>
                <c:pt idx="1425">
                  <c:v>2006.29411272115</c:v>
                </c:pt>
                <c:pt idx="1426">
                  <c:v>2012.5712384526701</c:v>
                </c:pt>
                <c:pt idx="1427">
                  <c:v>2024.24089768317</c:v>
                </c:pt>
                <c:pt idx="1428">
                  <c:v>2016.74696312326</c:v>
                </c:pt>
                <c:pt idx="1429">
                  <c:v>2017.6442278828899</c:v>
                </c:pt>
                <c:pt idx="1430">
                  <c:v>2018.43877710587</c:v>
                </c:pt>
                <c:pt idx="1431">
                  <c:v>2010.5923837483799</c:v>
                </c:pt>
                <c:pt idx="1432">
                  <c:v>2017.3891885241401</c:v>
                </c:pt>
                <c:pt idx="1433">
                  <c:v>2017.4162010689899</c:v>
                </c:pt>
                <c:pt idx="1434">
                  <c:v>2007.5777957753401</c:v>
                </c:pt>
                <c:pt idx="1435">
                  <c:v>2010.6292454868001</c:v>
                </c:pt>
                <c:pt idx="1436">
                  <c:v>2006.03792990787</c:v>
                </c:pt>
                <c:pt idx="1437">
                  <c:v>2003.0267295364499</c:v>
                </c:pt>
                <c:pt idx="1438">
                  <c:v>2018.1984653060999</c:v>
                </c:pt>
                <c:pt idx="1439">
                  <c:v>2018.72819124133</c:v>
                </c:pt>
                <c:pt idx="1440">
                  <c:v>2011.8841029651801</c:v>
                </c:pt>
                <c:pt idx="1441">
                  <c:v>2014.28317755325</c:v>
                </c:pt>
                <c:pt idx="1442">
                  <c:v>2007.8123065770001</c:v>
                </c:pt>
                <c:pt idx="1443">
                  <c:v>2014.22696109401</c:v>
                </c:pt>
                <c:pt idx="1444">
                  <c:v>2029.39822263616</c:v>
                </c:pt>
                <c:pt idx="1445">
                  <c:v>2017.48082433682</c:v>
                </c:pt>
                <c:pt idx="1446">
                  <c:v>2014.3035564900399</c:v>
                </c:pt>
                <c:pt idx="1447">
                  <c:v>2014.3850978580899</c:v>
                </c:pt>
                <c:pt idx="1448">
                  <c:v>2008.9601287007999</c:v>
                </c:pt>
                <c:pt idx="1449">
                  <c:v>2016.5051097278999</c:v>
                </c:pt>
                <c:pt idx="1450">
                  <c:v>2016.47204836796</c:v>
                </c:pt>
                <c:pt idx="1451">
                  <c:v>1999.8192975757399</c:v>
                </c:pt>
                <c:pt idx="1452">
                  <c:v>2003.4064619093101</c:v>
                </c:pt>
                <c:pt idx="1453">
                  <c:v>2000.0655621814701</c:v>
                </c:pt>
                <c:pt idx="1454">
                  <c:v>1995.89894210845</c:v>
                </c:pt>
                <c:pt idx="1455">
                  <c:v>2011.8387728202499</c:v>
                </c:pt>
                <c:pt idx="1456">
                  <c:v>2013.6799523157599</c:v>
                </c:pt>
                <c:pt idx="1457">
                  <c:v>2008.83578121716</c:v>
                </c:pt>
                <c:pt idx="1458">
                  <c:v>2012.5934368937701</c:v>
                </c:pt>
                <c:pt idx="1459">
                  <c:v>2005.5219557727601</c:v>
                </c:pt>
                <c:pt idx="1460">
                  <c:v>2011.67483167676</c:v>
                </c:pt>
                <c:pt idx="1461">
                  <c:v>2026.9455763911301</c:v>
                </c:pt>
                <c:pt idx="1462">
                  <c:v>2010.71996659261</c:v>
                </c:pt>
                <c:pt idx="1463">
                  <c:v>2011.04692181877</c:v>
                </c:pt>
                <c:pt idx="1464">
                  <c:v>2010.1951012096699</c:v>
                </c:pt>
                <c:pt idx="1465">
                  <c:v>2003.3308475870001</c:v>
                </c:pt>
                <c:pt idx="1466">
                  <c:v>2017.82119658703</c:v>
                </c:pt>
                <c:pt idx="1467">
                  <c:v>2022.71570665268</c:v>
                </c:pt>
                <c:pt idx="1468">
                  <c:v>2007.7423444251201</c:v>
                </c:pt>
                <c:pt idx="1469">
                  <c:v>2014.25222654667</c:v>
                </c:pt>
                <c:pt idx="1470">
                  <c:v>2003.7268119712201</c:v>
                </c:pt>
                <c:pt idx="1471">
                  <c:v>2000.6635105426301</c:v>
                </c:pt>
                <c:pt idx="1472">
                  <c:v>2016.0232057666501</c:v>
                </c:pt>
                <c:pt idx="1473">
                  <c:v>2006.5890485541699</c:v>
                </c:pt>
                <c:pt idx="1474">
                  <c:v>1992.7394905362801</c:v>
                </c:pt>
                <c:pt idx="1475">
                  <c:v>1990.08887200802</c:v>
                </c:pt>
                <c:pt idx="1476">
                  <c:v>1985.4383237638001</c:v>
                </c:pt>
                <c:pt idx="1477">
                  <c:v>1998.4743717404899</c:v>
                </c:pt>
                <c:pt idx="1478">
                  <c:v>2013.40044577495</c:v>
                </c:pt>
                <c:pt idx="1479">
                  <c:v>2004.50877825933</c:v>
                </c:pt>
                <c:pt idx="1480">
                  <c:v>2007.2361382742199</c:v>
                </c:pt>
                <c:pt idx="1481">
                  <c:v>2009.9142444377801</c:v>
                </c:pt>
                <c:pt idx="1482">
                  <c:v>2009.9401839531299</c:v>
                </c:pt>
                <c:pt idx="1483">
                  <c:v>2015.8592735974401</c:v>
                </c:pt>
                <c:pt idx="1484">
                  <c:v>2021.3924974552699</c:v>
                </c:pt>
                <c:pt idx="1485">
                  <c:v>2013.85397986671</c:v>
                </c:pt>
                <c:pt idx="1486">
                  <c:v>2025.1531069667701</c:v>
                </c:pt>
                <c:pt idx="1487">
                  <c:v>2008.2488652588499</c:v>
                </c:pt>
                <c:pt idx="1488">
                  <c:v>2012.4729716571201</c:v>
                </c:pt>
                <c:pt idx="1489">
                  <c:v>2023.3157835407901</c:v>
                </c:pt>
                <c:pt idx="1490">
                  <c:v>2026.50843990402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8E9-4E43-B9A6-FF42A69B0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1'!$C$2:$C$1492</c:f>
              <c:numCache>
                <c:formatCode>General</c:formatCode>
                <c:ptCount val="1491"/>
                <c:pt idx="0">
                  <c:v>1.6809523809523812</c:v>
                </c:pt>
                <c:pt idx="1">
                  <c:v>2.6333333333333337</c:v>
                </c:pt>
                <c:pt idx="2">
                  <c:v>3.5857142857142859</c:v>
                </c:pt>
                <c:pt idx="3">
                  <c:v>4.5380952380952388</c:v>
                </c:pt>
                <c:pt idx="4">
                  <c:v>5.4904761904761914</c:v>
                </c:pt>
                <c:pt idx="5">
                  <c:v>6.4428571428571431</c:v>
                </c:pt>
                <c:pt idx="6">
                  <c:v>7.3952380952380956</c:v>
                </c:pt>
                <c:pt idx="7">
                  <c:v>8.3476190476190482</c:v>
                </c:pt>
                <c:pt idx="8">
                  <c:v>9.3000000000000007</c:v>
                </c:pt>
                <c:pt idx="9">
                  <c:v>10.72857142857143</c:v>
                </c:pt>
                <c:pt idx="10">
                  <c:v>12.157142857142858</c:v>
                </c:pt>
                <c:pt idx="11">
                  <c:v>13.109523809523811</c:v>
                </c:pt>
                <c:pt idx="12">
                  <c:v>14.061904761904763</c:v>
                </c:pt>
                <c:pt idx="13">
                  <c:v>15.490476190476192</c:v>
                </c:pt>
                <c:pt idx="14">
                  <c:v>16.442857142857143</c:v>
                </c:pt>
                <c:pt idx="15">
                  <c:v>17.871428571428574</c:v>
                </c:pt>
                <c:pt idx="16">
                  <c:v>19.3</c:v>
                </c:pt>
                <c:pt idx="17">
                  <c:v>20.252380952380953</c:v>
                </c:pt>
                <c:pt idx="18">
                  <c:v>21.204761904761906</c:v>
                </c:pt>
                <c:pt idx="19">
                  <c:v>22.633333333333336</c:v>
                </c:pt>
                <c:pt idx="20">
                  <c:v>23.585714285714289</c:v>
                </c:pt>
                <c:pt idx="21">
                  <c:v>25.014285714285716</c:v>
                </c:pt>
                <c:pt idx="22">
                  <c:v>26.442857142857147</c:v>
                </c:pt>
                <c:pt idx="23">
                  <c:v>27.395238095238099</c:v>
                </c:pt>
                <c:pt idx="24">
                  <c:v>28.823809523809526</c:v>
                </c:pt>
                <c:pt idx="25">
                  <c:v>29.776190476190479</c:v>
                </c:pt>
                <c:pt idx="26">
                  <c:v>30.728571428571431</c:v>
                </c:pt>
                <c:pt idx="27">
                  <c:v>32.157142857142858</c:v>
                </c:pt>
                <c:pt idx="28">
                  <c:v>33.109523809523814</c:v>
                </c:pt>
                <c:pt idx="29">
                  <c:v>33.585714285714289</c:v>
                </c:pt>
                <c:pt idx="30">
                  <c:v>34.538095238095238</c:v>
                </c:pt>
                <c:pt idx="31">
                  <c:v>35.490476190476194</c:v>
                </c:pt>
                <c:pt idx="32">
                  <c:v>36.442857142857143</c:v>
                </c:pt>
                <c:pt idx="33">
                  <c:v>37.395238095238099</c:v>
                </c:pt>
                <c:pt idx="34">
                  <c:v>38.347619047619048</c:v>
                </c:pt>
                <c:pt idx="35">
                  <c:v>39.300000000000004</c:v>
                </c:pt>
                <c:pt idx="36">
                  <c:v>40.252380952380953</c:v>
                </c:pt>
                <c:pt idx="37">
                  <c:v>41.204761904761909</c:v>
                </c:pt>
                <c:pt idx="38">
                  <c:v>41.680952380952384</c:v>
                </c:pt>
                <c:pt idx="39">
                  <c:v>43.585714285714289</c:v>
                </c:pt>
              </c:numCache>
            </c:numRef>
          </c:xVal>
          <c:yVal>
            <c:numRef>
              <c:f>'Group 1'!$D$2:$D$1492</c:f>
              <c:numCache>
                <c:formatCode>General</c:formatCode>
                <c:ptCount val="1491"/>
                <c:pt idx="0">
                  <c:v>303</c:v>
                </c:pt>
                <c:pt idx="1">
                  <c:v>387</c:v>
                </c:pt>
                <c:pt idx="2">
                  <c:v>585</c:v>
                </c:pt>
                <c:pt idx="3">
                  <c:v>712</c:v>
                </c:pt>
                <c:pt idx="4">
                  <c:v>656</c:v>
                </c:pt>
                <c:pt idx="5">
                  <c:v>585</c:v>
                </c:pt>
                <c:pt idx="6">
                  <c:v>621</c:v>
                </c:pt>
                <c:pt idx="7">
                  <c:v>747</c:v>
                </c:pt>
                <c:pt idx="8">
                  <c:v>767</c:v>
                </c:pt>
                <c:pt idx="9">
                  <c:v>677</c:v>
                </c:pt>
                <c:pt idx="10">
                  <c:v>654</c:v>
                </c:pt>
                <c:pt idx="11">
                  <c:v>758</c:v>
                </c:pt>
                <c:pt idx="12">
                  <c:v>703</c:v>
                </c:pt>
                <c:pt idx="13">
                  <c:v>731</c:v>
                </c:pt>
                <c:pt idx="14">
                  <c:v>765</c:v>
                </c:pt>
                <c:pt idx="15">
                  <c:v>622</c:v>
                </c:pt>
                <c:pt idx="16">
                  <c:v>711</c:v>
                </c:pt>
                <c:pt idx="17">
                  <c:v>662</c:v>
                </c:pt>
                <c:pt idx="18">
                  <c:v>635</c:v>
                </c:pt>
                <c:pt idx="19">
                  <c:v>702</c:v>
                </c:pt>
                <c:pt idx="20">
                  <c:v>618</c:v>
                </c:pt>
                <c:pt idx="21">
                  <c:v>630</c:v>
                </c:pt>
                <c:pt idx="22">
                  <c:v>634</c:v>
                </c:pt>
                <c:pt idx="23">
                  <c:v>580</c:v>
                </c:pt>
                <c:pt idx="24">
                  <c:v>676</c:v>
                </c:pt>
                <c:pt idx="25">
                  <c:v>685</c:v>
                </c:pt>
                <c:pt idx="26">
                  <c:v>622</c:v>
                </c:pt>
                <c:pt idx="27">
                  <c:v>646</c:v>
                </c:pt>
                <c:pt idx="28">
                  <c:v>699</c:v>
                </c:pt>
                <c:pt idx="29">
                  <c:v>619</c:v>
                </c:pt>
                <c:pt idx="30">
                  <c:v>572</c:v>
                </c:pt>
                <c:pt idx="31">
                  <c:v>725</c:v>
                </c:pt>
                <c:pt idx="32">
                  <c:v>656</c:v>
                </c:pt>
                <c:pt idx="33">
                  <c:v>782</c:v>
                </c:pt>
                <c:pt idx="34">
                  <c:v>713</c:v>
                </c:pt>
                <c:pt idx="35">
                  <c:v>733</c:v>
                </c:pt>
                <c:pt idx="36">
                  <c:v>752</c:v>
                </c:pt>
                <c:pt idx="37">
                  <c:v>769</c:v>
                </c:pt>
                <c:pt idx="38">
                  <c:v>680</c:v>
                </c:pt>
                <c:pt idx="39">
                  <c:v>764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8E9-4E43-B9A6-FF42A69B0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layout>
            <c:manualLayout>
              <c:xMode val="edge"/>
              <c:yMode val="edge"/>
              <c:x val="0.3160224652162314"/>
              <c:y val="0.8728913320426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050"/>
          <c:min val="18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800"/>
          <c:min val="4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 b="0" i="0" u="none" strike="noStrike" kern="1200" baseline="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</a:t>
                </a:r>
                <a:r>
                  <a:rPr lang="en-US" dirty="0">
                    <a:solidFill>
                      <a:schemeClr val="accent1"/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accent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235540247042093"/>
          <c:y val="0.56947670051916266"/>
          <c:w val="0.32255736191649931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1-c</a:t>
            </a:r>
          </a:p>
        </c:rich>
      </c:tx>
      <c:layout>
        <c:manualLayout>
          <c:xMode val="edge"/>
          <c:yMode val="edge"/>
          <c:x val="0.40289207334338262"/>
          <c:y val="4.56756074619367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66474018277311753"/>
        </c:manualLayout>
      </c:layout>
      <c:scatterChart>
        <c:scatterStyle val="smoothMarker"/>
        <c:varyColors val="0"/>
        <c:ser>
          <c:idx val="1"/>
          <c:order val="1"/>
          <c:tx>
            <c:v>Experiments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1'!$G$2:$G$1492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1'!$J$2:$J$1492</c:f>
              <c:numCache>
                <c:formatCode>General</c:formatCode>
                <c:ptCount val="1491"/>
                <c:pt idx="0">
                  <c:v>1282.6616780638301</c:v>
                </c:pt>
                <c:pt idx="1">
                  <c:v>1338.7991142348999</c:v>
                </c:pt>
                <c:pt idx="2">
                  <c:v>1387.70240275079</c:v>
                </c:pt>
                <c:pt idx="3">
                  <c:v>1421.91961931114</c:v>
                </c:pt>
                <c:pt idx="4">
                  <c:v>1450.5906271044701</c:v>
                </c:pt>
                <c:pt idx="5">
                  <c:v>1531.4457188813999</c:v>
                </c:pt>
                <c:pt idx="6">
                  <c:v>1593.30226030584</c:v>
                </c:pt>
                <c:pt idx="7">
                  <c:v>1627.90536331612</c:v>
                </c:pt>
                <c:pt idx="8">
                  <c:v>1663.72038075147</c:v>
                </c:pt>
                <c:pt idx="9">
                  <c:v>1690.19214709472</c:v>
                </c:pt>
                <c:pt idx="10">
                  <c:v>1718.0122653963199</c:v>
                </c:pt>
                <c:pt idx="11">
                  <c:v>1742.1127425775601</c:v>
                </c:pt>
                <c:pt idx="12">
                  <c:v>1751.6034395266199</c:v>
                </c:pt>
                <c:pt idx="13">
                  <c:v>1761.6882790823799</c:v>
                </c:pt>
                <c:pt idx="14">
                  <c:v>1770.6328805181299</c:v>
                </c:pt>
                <c:pt idx="15">
                  <c:v>1773.32667647523</c:v>
                </c:pt>
                <c:pt idx="16">
                  <c:v>1776.5123098280201</c:v>
                </c:pt>
                <c:pt idx="17">
                  <c:v>1780.7065630765401</c:v>
                </c:pt>
                <c:pt idx="18">
                  <c:v>1779.59488015586</c:v>
                </c:pt>
                <c:pt idx="19">
                  <c:v>1783.83542984515</c:v>
                </c:pt>
                <c:pt idx="20">
                  <c:v>1790.45437487348</c:v>
                </c:pt>
                <c:pt idx="21">
                  <c:v>1800.67979843073</c:v>
                </c:pt>
                <c:pt idx="22">
                  <c:v>1808.28704682084</c:v>
                </c:pt>
                <c:pt idx="23">
                  <c:v>1811.7086161925499</c:v>
                </c:pt>
                <c:pt idx="24">
                  <c:v>1808.2825552982099</c:v>
                </c:pt>
                <c:pt idx="25">
                  <c:v>1813.82809406093</c:v>
                </c:pt>
                <c:pt idx="26">
                  <c:v>1818.79861502571</c:v>
                </c:pt>
                <c:pt idx="27">
                  <c:v>1818.17462486043</c:v>
                </c:pt>
                <c:pt idx="28">
                  <c:v>1818.37073841597</c:v>
                </c:pt>
                <c:pt idx="29">
                  <c:v>1814.9437945822001</c:v>
                </c:pt>
                <c:pt idx="30">
                  <c:v>1813.46829742567</c:v>
                </c:pt>
                <c:pt idx="31">
                  <c:v>1818.57290239948</c:v>
                </c:pt>
                <c:pt idx="32">
                  <c:v>1821.4421389412701</c:v>
                </c:pt>
                <c:pt idx="33">
                  <c:v>1824.3768137064999</c:v>
                </c:pt>
                <c:pt idx="34">
                  <c:v>1829.7750738996299</c:v>
                </c:pt>
                <c:pt idx="35">
                  <c:v>1831.4611137439199</c:v>
                </c:pt>
                <c:pt idx="36">
                  <c:v>1839.3349924198401</c:v>
                </c:pt>
                <c:pt idx="37">
                  <c:v>1845.6803140984</c:v>
                </c:pt>
                <c:pt idx="38">
                  <c:v>1847.52671540759</c:v>
                </c:pt>
                <c:pt idx="39">
                  <c:v>1849.2908272053701</c:v>
                </c:pt>
                <c:pt idx="40">
                  <c:v>1846.82345419225</c:v>
                </c:pt>
                <c:pt idx="41">
                  <c:v>1844.2156280654599</c:v>
                </c:pt>
                <c:pt idx="42">
                  <c:v>1844.71600252435</c:v>
                </c:pt>
                <c:pt idx="43">
                  <c:v>1842.92454297277</c:v>
                </c:pt>
                <c:pt idx="44">
                  <c:v>1844.6882704265399</c:v>
                </c:pt>
                <c:pt idx="45">
                  <c:v>1846.5956300206101</c:v>
                </c:pt>
                <c:pt idx="46">
                  <c:v>1843.5393624989399</c:v>
                </c:pt>
                <c:pt idx="47">
                  <c:v>1844.6822856032099</c:v>
                </c:pt>
                <c:pt idx="48">
                  <c:v>1847.8396101271601</c:v>
                </c:pt>
                <c:pt idx="49">
                  <c:v>1850.4632906443101</c:v>
                </c:pt>
                <c:pt idx="50">
                  <c:v>1851.7943224681601</c:v>
                </c:pt>
                <c:pt idx="51">
                  <c:v>1851.1395348604899</c:v>
                </c:pt>
                <c:pt idx="52">
                  <c:v>1847.1752874196</c:v>
                </c:pt>
                <c:pt idx="53">
                  <c:v>1853.48998680821</c:v>
                </c:pt>
                <c:pt idx="54">
                  <c:v>1855.09354702412</c:v>
                </c:pt>
                <c:pt idx="55">
                  <c:v>1858.2665439129601</c:v>
                </c:pt>
                <c:pt idx="56">
                  <c:v>1856.8503084367201</c:v>
                </c:pt>
                <c:pt idx="57">
                  <c:v>1855.88014264815</c:v>
                </c:pt>
                <c:pt idx="58">
                  <c:v>1853.41266199354</c:v>
                </c:pt>
                <c:pt idx="59">
                  <c:v>1857.48681439609</c:v>
                </c:pt>
                <c:pt idx="60">
                  <c:v>1855.3639080584501</c:v>
                </c:pt>
                <c:pt idx="61">
                  <c:v>1856.0144312417599</c:v>
                </c:pt>
                <c:pt idx="62">
                  <c:v>1855.1665147311701</c:v>
                </c:pt>
                <c:pt idx="63">
                  <c:v>1852.07087827034</c:v>
                </c:pt>
                <c:pt idx="64">
                  <c:v>1850.4366478761101</c:v>
                </c:pt>
                <c:pt idx="65">
                  <c:v>1852.6544124080999</c:v>
                </c:pt>
                <c:pt idx="66">
                  <c:v>1852.2616226093901</c:v>
                </c:pt>
                <c:pt idx="67">
                  <c:v>1849.92271365751</c:v>
                </c:pt>
                <c:pt idx="68">
                  <c:v>1847.4961986488299</c:v>
                </c:pt>
                <c:pt idx="69">
                  <c:v>1841.8574041102299</c:v>
                </c:pt>
                <c:pt idx="70">
                  <c:v>1842.4422787404301</c:v>
                </c:pt>
                <c:pt idx="71">
                  <c:v>1844.84184759851</c:v>
                </c:pt>
                <c:pt idx="72">
                  <c:v>1844.89516664294</c:v>
                </c:pt>
                <c:pt idx="73">
                  <c:v>1843.7347471933699</c:v>
                </c:pt>
                <c:pt idx="74">
                  <c:v>1841.8747506663799</c:v>
                </c:pt>
                <c:pt idx="75">
                  <c:v>1841.5657190187501</c:v>
                </c:pt>
                <c:pt idx="76">
                  <c:v>1847.87440058738</c:v>
                </c:pt>
                <c:pt idx="77">
                  <c:v>1848.82014906111</c:v>
                </c:pt>
                <c:pt idx="78">
                  <c:v>1844.60766838221</c:v>
                </c:pt>
                <c:pt idx="79">
                  <c:v>1841.51742484635</c:v>
                </c:pt>
                <c:pt idx="80">
                  <c:v>1840.82422472855</c:v>
                </c:pt>
                <c:pt idx="81">
                  <c:v>1840.64067863745</c:v>
                </c:pt>
                <c:pt idx="82">
                  <c:v>1841.9161085635601</c:v>
                </c:pt>
                <c:pt idx="83">
                  <c:v>1839.6975552256199</c:v>
                </c:pt>
                <c:pt idx="84">
                  <c:v>1843.8725518710301</c:v>
                </c:pt>
                <c:pt idx="85">
                  <c:v>1845.6180175981301</c:v>
                </c:pt>
                <c:pt idx="86">
                  <c:v>1846.5560314895299</c:v>
                </c:pt>
                <c:pt idx="87">
                  <c:v>1848.46831182653</c:v>
                </c:pt>
                <c:pt idx="88">
                  <c:v>1852.16941827092</c:v>
                </c:pt>
                <c:pt idx="89">
                  <c:v>1853.22450886244</c:v>
                </c:pt>
                <c:pt idx="90">
                  <c:v>1856.69876410404</c:v>
                </c:pt>
                <c:pt idx="91">
                  <c:v>1850.3446164611901</c:v>
                </c:pt>
                <c:pt idx="92">
                  <c:v>1851.4103612496899</c:v>
                </c:pt>
                <c:pt idx="93">
                  <c:v>1856.7395324346901</c:v>
                </c:pt>
                <c:pt idx="94">
                  <c:v>1856.9808631165599</c:v>
                </c:pt>
                <c:pt idx="95">
                  <c:v>1857.30107363928</c:v>
                </c:pt>
                <c:pt idx="96">
                  <c:v>1859.6117854327299</c:v>
                </c:pt>
                <c:pt idx="97">
                  <c:v>1856.2909954818399</c:v>
                </c:pt>
                <c:pt idx="98">
                  <c:v>1861.9161739684801</c:v>
                </c:pt>
                <c:pt idx="99">
                  <c:v>1864.82988011976</c:v>
                </c:pt>
                <c:pt idx="100">
                  <c:v>1874.2014768699901</c:v>
                </c:pt>
                <c:pt idx="101">
                  <c:v>1882.2307567799601</c:v>
                </c:pt>
                <c:pt idx="102">
                  <c:v>1891.38304773555</c:v>
                </c:pt>
                <c:pt idx="103">
                  <c:v>1904.5696662118401</c:v>
                </c:pt>
                <c:pt idx="104">
                  <c:v>1912.0426658603801</c:v>
                </c:pt>
                <c:pt idx="105">
                  <c:v>1920.4446091959501</c:v>
                </c:pt>
                <c:pt idx="106">
                  <c:v>1930.31097169488</c:v>
                </c:pt>
                <c:pt idx="107">
                  <c:v>1921.7915419921401</c:v>
                </c:pt>
                <c:pt idx="108">
                  <c:v>1923.0704894825101</c:v>
                </c:pt>
                <c:pt idx="109">
                  <c:v>1922.29839649374</c:v>
                </c:pt>
                <c:pt idx="110">
                  <c:v>1910.1993373381999</c:v>
                </c:pt>
                <c:pt idx="111">
                  <c:v>1916.2909216714399</c:v>
                </c:pt>
                <c:pt idx="112">
                  <c:v>1920.6482864596201</c:v>
                </c:pt>
                <c:pt idx="113">
                  <c:v>1915.0957389714699</c:v>
                </c:pt>
                <c:pt idx="114">
                  <c:v>1927.2170751598801</c:v>
                </c:pt>
                <c:pt idx="115">
                  <c:v>1925.2030644887</c:v>
                </c:pt>
                <c:pt idx="116">
                  <c:v>1921.74379360534</c:v>
                </c:pt>
                <c:pt idx="117">
                  <c:v>1934.7622349149201</c:v>
                </c:pt>
                <c:pt idx="118">
                  <c:v>1937.58049142445</c:v>
                </c:pt>
                <c:pt idx="119">
                  <c:v>1931.4516732224299</c:v>
                </c:pt>
                <c:pt idx="120">
                  <c:v>1943.1636220963501</c:v>
                </c:pt>
                <c:pt idx="121">
                  <c:v>1931.9717982080999</c:v>
                </c:pt>
                <c:pt idx="122">
                  <c:v>1941.58291427324</c:v>
                </c:pt>
                <c:pt idx="123">
                  <c:v>1956.06375970266</c:v>
                </c:pt>
                <c:pt idx="124">
                  <c:v>1941.31855284167</c:v>
                </c:pt>
                <c:pt idx="125">
                  <c:v>1936.11676857355</c:v>
                </c:pt>
                <c:pt idx="126">
                  <c:v>1944.2998087808501</c:v>
                </c:pt>
                <c:pt idx="127">
                  <c:v>1930.63805122755</c:v>
                </c:pt>
                <c:pt idx="128">
                  <c:v>1941.49956371142</c:v>
                </c:pt>
                <c:pt idx="129">
                  <c:v>1940.0583343374401</c:v>
                </c:pt>
                <c:pt idx="130">
                  <c:v>1929.5495894242399</c:v>
                </c:pt>
                <c:pt idx="131">
                  <c:v>1944.5228262140299</c:v>
                </c:pt>
                <c:pt idx="132">
                  <c:v>1948.25555993935</c:v>
                </c:pt>
                <c:pt idx="133">
                  <c:v>1937.54727295465</c:v>
                </c:pt>
                <c:pt idx="134">
                  <c:v>1956.59434758005</c:v>
                </c:pt>
                <c:pt idx="135">
                  <c:v>1953.0858215844</c:v>
                </c:pt>
                <c:pt idx="136">
                  <c:v>1945.17899488752</c:v>
                </c:pt>
                <c:pt idx="137">
                  <c:v>1958.31436469754</c:v>
                </c:pt>
                <c:pt idx="138">
                  <c:v>1951.56776724325</c:v>
                </c:pt>
                <c:pt idx="139">
                  <c:v>1948.39102153261</c:v>
                </c:pt>
                <c:pt idx="140">
                  <c:v>1968.11522545104</c:v>
                </c:pt>
                <c:pt idx="141">
                  <c:v>1956.8328860752999</c:v>
                </c:pt>
                <c:pt idx="142">
                  <c:v>1963.3469308876499</c:v>
                </c:pt>
                <c:pt idx="143">
                  <c:v>1977.9729934885399</c:v>
                </c:pt>
                <c:pt idx="144">
                  <c:v>1964.18168119345</c:v>
                </c:pt>
                <c:pt idx="145">
                  <c:v>1973.6353601630001</c:v>
                </c:pt>
                <c:pt idx="146">
                  <c:v>1980.9365752829599</c:v>
                </c:pt>
                <c:pt idx="147">
                  <c:v>1960.58530739147</c:v>
                </c:pt>
                <c:pt idx="148">
                  <c:v>1969.5996428911001</c:v>
                </c:pt>
                <c:pt idx="149">
                  <c:v>1969.6688104042701</c:v>
                </c:pt>
                <c:pt idx="150">
                  <c:v>1955.56358897823</c:v>
                </c:pt>
                <c:pt idx="151">
                  <c:v>1969.0482976557701</c:v>
                </c:pt>
                <c:pt idx="152">
                  <c:v>1964.59011311874</c:v>
                </c:pt>
                <c:pt idx="153">
                  <c:v>1958.41840542364</c:v>
                </c:pt>
                <c:pt idx="154">
                  <c:v>1973.7988007721699</c:v>
                </c:pt>
                <c:pt idx="155">
                  <c:v>1963.06187363095</c:v>
                </c:pt>
                <c:pt idx="156">
                  <c:v>1959.64032200784</c:v>
                </c:pt>
                <c:pt idx="157">
                  <c:v>1974.9521342082701</c:v>
                </c:pt>
                <c:pt idx="158">
                  <c:v>1967.4764277408301</c:v>
                </c:pt>
                <c:pt idx="159">
                  <c:v>1967.8905470038001</c:v>
                </c:pt>
                <c:pt idx="160">
                  <c:v>1970.15757226716</c:v>
                </c:pt>
                <c:pt idx="161">
                  <c:v>1959.0382441737299</c:v>
                </c:pt>
                <c:pt idx="162">
                  <c:v>1966.5891036227299</c:v>
                </c:pt>
                <c:pt idx="163">
                  <c:v>1972.37186750517</c:v>
                </c:pt>
                <c:pt idx="164">
                  <c:v>1958.96404073383</c:v>
                </c:pt>
                <c:pt idx="165">
                  <c:v>1961.8312152494</c:v>
                </c:pt>
                <c:pt idx="166">
                  <c:v>1965.4130096070601</c:v>
                </c:pt>
                <c:pt idx="167">
                  <c:v>1960.49430972502</c:v>
                </c:pt>
                <c:pt idx="168">
                  <c:v>1973.4765135007101</c:v>
                </c:pt>
                <c:pt idx="169">
                  <c:v>1970.1671879666201</c:v>
                </c:pt>
                <c:pt idx="170">
                  <c:v>1958.7469654798199</c:v>
                </c:pt>
                <c:pt idx="171">
                  <c:v>1970.3917606989501</c:v>
                </c:pt>
                <c:pt idx="172">
                  <c:v>1959.79882592643</c:v>
                </c:pt>
                <c:pt idx="173">
                  <c:v>1959.9135167033301</c:v>
                </c:pt>
                <c:pt idx="174">
                  <c:v>1964.4245274311399</c:v>
                </c:pt>
                <c:pt idx="175">
                  <c:v>1949.72444872184</c:v>
                </c:pt>
                <c:pt idx="176">
                  <c:v>1952.2429448875</c:v>
                </c:pt>
                <c:pt idx="177">
                  <c:v>1961.5218121103901</c:v>
                </c:pt>
                <c:pt idx="178">
                  <c:v>1950.0818433449999</c:v>
                </c:pt>
                <c:pt idx="179">
                  <c:v>1966.5482490552299</c:v>
                </c:pt>
                <c:pt idx="180">
                  <c:v>1966.3635934014901</c:v>
                </c:pt>
                <c:pt idx="181">
                  <c:v>1956.56610082719</c:v>
                </c:pt>
                <c:pt idx="182">
                  <c:v>1964.6429495841301</c:v>
                </c:pt>
                <c:pt idx="183">
                  <c:v>1962.1868846724101</c:v>
                </c:pt>
                <c:pt idx="184">
                  <c:v>1946.17006357372</c:v>
                </c:pt>
                <c:pt idx="185">
                  <c:v>1960.4243227956499</c:v>
                </c:pt>
                <c:pt idx="186">
                  <c:v>1946.9522880526299</c:v>
                </c:pt>
                <c:pt idx="187">
                  <c:v>1939.1387788955701</c:v>
                </c:pt>
                <c:pt idx="188">
                  <c:v>1951.1029058609099</c:v>
                </c:pt>
                <c:pt idx="189">
                  <c:v>1943.7621438491001</c:v>
                </c:pt>
                <c:pt idx="190">
                  <c:v>1935.49419518589</c:v>
                </c:pt>
                <c:pt idx="191">
                  <c:v>1954.83604948846</c:v>
                </c:pt>
                <c:pt idx="192">
                  <c:v>1936.6865541439399</c:v>
                </c:pt>
                <c:pt idx="193">
                  <c:v>1942.41985401788</c:v>
                </c:pt>
                <c:pt idx="194">
                  <c:v>1945.1729057738</c:v>
                </c:pt>
                <c:pt idx="195">
                  <c:v>1929.95458249845</c:v>
                </c:pt>
                <c:pt idx="196">
                  <c:v>1938.5781341112399</c:v>
                </c:pt>
                <c:pt idx="197">
                  <c:v>1944.9269119819</c:v>
                </c:pt>
                <c:pt idx="198">
                  <c:v>1930.45061491508</c:v>
                </c:pt>
                <c:pt idx="199">
                  <c:v>1939.79821934959</c:v>
                </c:pt>
                <c:pt idx="200">
                  <c:v>1931.4621864870301</c:v>
                </c:pt>
                <c:pt idx="201">
                  <c:v>1925.9631751330501</c:v>
                </c:pt>
                <c:pt idx="202">
                  <c:v>1940.66482756457</c:v>
                </c:pt>
                <c:pt idx="203">
                  <c:v>1927.4413980094801</c:v>
                </c:pt>
                <c:pt idx="204">
                  <c:v>1924.3240794574201</c:v>
                </c:pt>
                <c:pt idx="205">
                  <c:v>1934.7850094099399</c:v>
                </c:pt>
                <c:pt idx="206">
                  <c:v>1928.8381569171599</c:v>
                </c:pt>
                <c:pt idx="207">
                  <c:v>1927.94038623285</c:v>
                </c:pt>
                <c:pt idx="208">
                  <c:v>1938.49032009761</c:v>
                </c:pt>
                <c:pt idx="209">
                  <c:v>1925.6466742519899</c:v>
                </c:pt>
                <c:pt idx="210">
                  <c:v>1930.1188965609799</c:v>
                </c:pt>
                <c:pt idx="211">
                  <c:v>1936.05508480603</c:v>
                </c:pt>
                <c:pt idx="212">
                  <c:v>1919.5786569652601</c:v>
                </c:pt>
                <c:pt idx="213">
                  <c:v>1926.79903956628</c:v>
                </c:pt>
                <c:pt idx="214">
                  <c:v>1930.0775611966901</c:v>
                </c:pt>
                <c:pt idx="215">
                  <c:v>1916.7863768485599</c:v>
                </c:pt>
                <c:pt idx="216">
                  <c:v>1929.6174751778899</c:v>
                </c:pt>
                <c:pt idx="217">
                  <c:v>1930.55455114243</c:v>
                </c:pt>
                <c:pt idx="218">
                  <c:v>1919.4582714184301</c:v>
                </c:pt>
                <c:pt idx="219">
                  <c:v>1936.32641750214</c:v>
                </c:pt>
                <c:pt idx="220">
                  <c:v>1930.28315748058</c:v>
                </c:pt>
                <c:pt idx="221">
                  <c:v>1928.87857652968</c:v>
                </c:pt>
                <c:pt idx="222">
                  <c:v>1940.95144578995</c:v>
                </c:pt>
                <c:pt idx="223">
                  <c:v>1936.80081816496</c:v>
                </c:pt>
                <c:pt idx="224">
                  <c:v>1940.91300678332</c:v>
                </c:pt>
                <c:pt idx="225">
                  <c:v>1955.93335249403</c:v>
                </c:pt>
                <c:pt idx="226">
                  <c:v>1945.67604919581</c:v>
                </c:pt>
                <c:pt idx="227">
                  <c:v>1947.4083070613201</c:v>
                </c:pt>
                <c:pt idx="228">
                  <c:v>1954.0133243932</c:v>
                </c:pt>
                <c:pt idx="229">
                  <c:v>1942.2832038225799</c:v>
                </c:pt>
                <c:pt idx="230">
                  <c:v>1948.25136998739</c:v>
                </c:pt>
                <c:pt idx="231">
                  <c:v>1953.7420056813201</c:v>
                </c:pt>
                <c:pt idx="232">
                  <c:v>1945.05680272927</c:v>
                </c:pt>
                <c:pt idx="233">
                  <c:v>1956.4421568614</c:v>
                </c:pt>
                <c:pt idx="234">
                  <c:v>1957.48742452685</c:v>
                </c:pt>
                <c:pt idx="235">
                  <c:v>1953.0525378933601</c:v>
                </c:pt>
                <c:pt idx="236">
                  <c:v>1968.9162173565901</c:v>
                </c:pt>
                <c:pt idx="237">
                  <c:v>1966.7407261112</c:v>
                </c:pt>
                <c:pt idx="238">
                  <c:v>1957.0372049881601</c:v>
                </c:pt>
                <c:pt idx="239">
                  <c:v>1967.01866008555</c:v>
                </c:pt>
                <c:pt idx="240">
                  <c:v>1957.34548249517</c:v>
                </c:pt>
                <c:pt idx="241">
                  <c:v>1957.12531703525</c:v>
                </c:pt>
                <c:pt idx="242">
                  <c:v>1968.9722110549501</c:v>
                </c:pt>
                <c:pt idx="243">
                  <c:v>1956.6275734436999</c:v>
                </c:pt>
                <c:pt idx="244">
                  <c:v>1959.88808923803</c:v>
                </c:pt>
                <c:pt idx="245">
                  <c:v>1969.8682926233</c:v>
                </c:pt>
                <c:pt idx="246">
                  <c:v>1956.7655372551801</c:v>
                </c:pt>
                <c:pt idx="247">
                  <c:v>1970.3995300197901</c:v>
                </c:pt>
                <c:pt idx="248">
                  <c:v>1976.8494740413801</c:v>
                </c:pt>
                <c:pt idx="249">
                  <c:v>1966.3933346383501</c:v>
                </c:pt>
                <c:pt idx="250">
                  <c:v>1978.57291122526</c:v>
                </c:pt>
                <c:pt idx="251">
                  <c:v>1980.6351444465299</c:v>
                </c:pt>
                <c:pt idx="252">
                  <c:v>1973.3456977819101</c:v>
                </c:pt>
                <c:pt idx="253">
                  <c:v>1991.75728311899</c:v>
                </c:pt>
                <c:pt idx="254">
                  <c:v>1989.1183713443299</c:v>
                </c:pt>
                <c:pt idx="255">
                  <c:v>1987.8832817433499</c:v>
                </c:pt>
                <c:pt idx="256">
                  <c:v>1998.9139095780399</c:v>
                </c:pt>
                <c:pt idx="257">
                  <c:v>1994.9509843276401</c:v>
                </c:pt>
                <c:pt idx="258">
                  <c:v>1993.7134839591399</c:v>
                </c:pt>
                <c:pt idx="259">
                  <c:v>2011.0695189630601</c:v>
                </c:pt>
                <c:pt idx="260">
                  <c:v>1999.45786348754</c:v>
                </c:pt>
                <c:pt idx="261">
                  <c:v>2002.5630666188399</c:v>
                </c:pt>
                <c:pt idx="262">
                  <c:v>2009.27995807701</c:v>
                </c:pt>
                <c:pt idx="263">
                  <c:v>1998.5704021884101</c:v>
                </c:pt>
                <c:pt idx="264">
                  <c:v>2008.6684456733699</c:v>
                </c:pt>
                <c:pt idx="265">
                  <c:v>2015.9767845517699</c:v>
                </c:pt>
                <c:pt idx="266">
                  <c:v>2000.60481762893</c:v>
                </c:pt>
                <c:pt idx="267">
                  <c:v>2012.0576285254399</c:v>
                </c:pt>
                <c:pt idx="268">
                  <c:v>2007.73711823546</c:v>
                </c:pt>
                <c:pt idx="269">
                  <c:v>1997.2444570227799</c:v>
                </c:pt>
                <c:pt idx="270">
                  <c:v>2011.2584734551399</c:v>
                </c:pt>
                <c:pt idx="271">
                  <c:v>2004.3852143818999</c:v>
                </c:pt>
                <c:pt idx="272">
                  <c:v>1996.6005811468499</c:v>
                </c:pt>
                <c:pt idx="273">
                  <c:v>2006.8495909466101</c:v>
                </c:pt>
                <c:pt idx="274">
                  <c:v>1998.1866053462199</c:v>
                </c:pt>
                <c:pt idx="275">
                  <c:v>2001.5186850227201</c:v>
                </c:pt>
                <c:pt idx="276">
                  <c:v>2016.1966945628201</c:v>
                </c:pt>
                <c:pt idx="277">
                  <c:v>2006.3208026284001</c:v>
                </c:pt>
                <c:pt idx="278">
                  <c:v>2008.91509964294</c:v>
                </c:pt>
                <c:pt idx="279">
                  <c:v>2015.92858254166</c:v>
                </c:pt>
                <c:pt idx="280">
                  <c:v>2007.7041380401599</c:v>
                </c:pt>
                <c:pt idx="281">
                  <c:v>2020.6246280401399</c:v>
                </c:pt>
                <c:pt idx="282">
                  <c:v>2027.66824493835</c:v>
                </c:pt>
                <c:pt idx="283">
                  <c:v>2014.4877503968</c:v>
                </c:pt>
                <c:pt idx="284">
                  <c:v>2022.7417582528301</c:v>
                </c:pt>
                <c:pt idx="285">
                  <c:v>2022.34268990277</c:v>
                </c:pt>
                <c:pt idx="286">
                  <c:v>2009.9939470494</c:v>
                </c:pt>
                <c:pt idx="287">
                  <c:v>2020.5239730338601</c:v>
                </c:pt>
                <c:pt idx="288">
                  <c:v>2015.877695851</c:v>
                </c:pt>
                <c:pt idx="289">
                  <c:v>2004.1906991736901</c:v>
                </c:pt>
                <c:pt idx="290">
                  <c:v>2014.3489904826999</c:v>
                </c:pt>
                <c:pt idx="291">
                  <c:v>2010.2971828411301</c:v>
                </c:pt>
                <c:pt idx="292">
                  <c:v>2010.8905362673399</c:v>
                </c:pt>
                <c:pt idx="293">
                  <c:v>2030.56799610349</c:v>
                </c:pt>
                <c:pt idx="294">
                  <c:v>2020.3792883011499</c:v>
                </c:pt>
                <c:pt idx="295">
                  <c:v>2019.14425129648</c:v>
                </c:pt>
                <c:pt idx="296">
                  <c:v>2026.6668376461801</c:v>
                </c:pt>
                <c:pt idx="297">
                  <c:v>2016.5971164263401</c:v>
                </c:pt>
                <c:pt idx="298">
                  <c:v>2019.8126624357101</c:v>
                </c:pt>
                <c:pt idx="299">
                  <c:v>2024.5376648229601</c:v>
                </c:pt>
                <c:pt idx="300">
                  <c:v>2007.3324796714101</c:v>
                </c:pt>
                <c:pt idx="301">
                  <c:v>2017.05932909342</c:v>
                </c:pt>
                <c:pt idx="302">
                  <c:v>2017.09317871341</c:v>
                </c:pt>
                <c:pt idx="303">
                  <c:v>2005.0773817638701</c:v>
                </c:pt>
                <c:pt idx="304">
                  <c:v>2016.70328312936</c:v>
                </c:pt>
                <c:pt idx="305">
                  <c:v>2014.4741630984199</c:v>
                </c:pt>
                <c:pt idx="306">
                  <c:v>2003.7249944170501</c:v>
                </c:pt>
                <c:pt idx="307">
                  <c:v>2012.41972236588</c:v>
                </c:pt>
                <c:pt idx="308">
                  <c:v>2001.9284041790099</c:v>
                </c:pt>
                <c:pt idx="309">
                  <c:v>1997.8179016306599</c:v>
                </c:pt>
                <c:pt idx="310">
                  <c:v>2013.3092650126</c:v>
                </c:pt>
                <c:pt idx="311">
                  <c:v>1999.3269172764899</c:v>
                </c:pt>
                <c:pt idx="312">
                  <c:v>1998.1383707713201</c:v>
                </c:pt>
                <c:pt idx="313">
                  <c:v>2003.99403763999</c:v>
                </c:pt>
                <c:pt idx="314">
                  <c:v>1994.6636732084701</c:v>
                </c:pt>
                <c:pt idx="315">
                  <c:v>2004.4672039311699</c:v>
                </c:pt>
                <c:pt idx="316">
                  <c:v>2010.75264165879</c:v>
                </c:pt>
                <c:pt idx="317">
                  <c:v>1991.04839173391</c:v>
                </c:pt>
                <c:pt idx="318">
                  <c:v>1997.7384886317</c:v>
                </c:pt>
                <c:pt idx="319">
                  <c:v>1998.2491796832601</c:v>
                </c:pt>
                <c:pt idx="320">
                  <c:v>1989.6039329529401</c:v>
                </c:pt>
                <c:pt idx="321">
                  <c:v>2001.08933965759</c:v>
                </c:pt>
                <c:pt idx="322">
                  <c:v>1996.3104299546801</c:v>
                </c:pt>
                <c:pt idx="323">
                  <c:v>1991.06733740254</c:v>
                </c:pt>
                <c:pt idx="324">
                  <c:v>2003.6874986871601</c:v>
                </c:pt>
                <c:pt idx="325">
                  <c:v>1994.6792914989701</c:v>
                </c:pt>
                <c:pt idx="326">
                  <c:v>1994.77272243271</c:v>
                </c:pt>
                <c:pt idx="327">
                  <c:v>2009.52569580826</c:v>
                </c:pt>
                <c:pt idx="328">
                  <c:v>1999.3961623575101</c:v>
                </c:pt>
                <c:pt idx="329">
                  <c:v>2000.8468600848801</c:v>
                </c:pt>
                <c:pt idx="330">
                  <c:v>2005.8979562898401</c:v>
                </c:pt>
                <c:pt idx="331">
                  <c:v>1998.4140200239599</c:v>
                </c:pt>
                <c:pt idx="332">
                  <c:v>2009.18435750243</c:v>
                </c:pt>
                <c:pt idx="333">
                  <c:v>2012.7381535741799</c:v>
                </c:pt>
                <c:pt idx="334">
                  <c:v>1997.2939495906501</c:v>
                </c:pt>
                <c:pt idx="335">
                  <c:v>2002.0434060314301</c:v>
                </c:pt>
                <c:pt idx="336">
                  <c:v>2003.39627084008</c:v>
                </c:pt>
                <c:pt idx="337">
                  <c:v>1985.8098706286501</c:v>
                </c:pt>
                <c:pt idx="338">
                  <c:v>1994.54628442284</c:v>
                </c:pt>
                <c:pt idx="339">
                  <c:v>1992.30630534441</c:v>
                </c:pt>
                <c:pt idx="340">
                  <c:v>1987.91685915431</c:v>
                </c:pt>
                <c:pt idx="341">
                  <c:v>2002.2767376271199</c:v>
                </c:pt>
                <c:pt idx="342">
                  <c:v>2002.7519151250799</c:v>
                </c:pt>
                <c:pt idx="343">
                  <c:v>1998.32798857792</c:v>
                </c:pt>
                <c:pt idx="344">
                  <c:v>2016.4948160824399</c:v>
                </c:pt>
                <c:pt idx="345">
                  <c:v>2003.87125551039</c:v>
                </c:pt>
                <c:pt idx="346">
                  <c:v>2004.0874284603899</c:v>
                </c:pt>
                <c:pt idx="347">
                  <c:v>2007.3080821830799</c:v>
                </c:pt>
                <c:pt idx="348">
                  <c:v>1998.66810462393</c:v>
                </c:pt>
                <c:pt idx="349">
                  <c:v>1999.6757414051899</c:v>
                </c:pt>
                <c:pt idx="350">
                  <c:v>2006.48110121782</c:v>
                </c:pt>
                <c:pt idx="351">
                  <c:v>1995.55507465916</c:v>
                </c:pt>
                <c:pt idx="352">
                  <c:v>2005.6895893717899</c:v>
                </c:pt>
                <c:pt idx="353">
                  <c:v>2009.9283879224099</c:v>
                </c:pt>
                <c:pt idx="354">
                  <c:v>1999.7866179548901</c:v>
                </c:pt>
                <c:pt idx="355">
                  <c:v>2004.7211983388399</c:v>
                </c:pt>
                <c:pt idx="356">
                  <c:v>2003.2716188127299</c:v>
                </c:pt>
                <c:pt idx="357">
                  <c:v>1995.1114798876799</c:v>
                </c:pt>
                <c:pt idx="358">
                  <c:v>2001.5685629879399</c:v>
                </c:pt>
                <c:pt idx="359">
                  <c:v>1994.0661391808701</c:v>
                </c:pt>
                <c:pt idx="360">
                  <c:v>1993.43381941643</c:v>
                </c:pt>
                <c:pt idx="361">
                  <c:v>2010.3659651913899</c:v>
                </c:pt>
                <c:pt idx="362">
                  <c:v>2004.3803268240399</c:v>
                </c:pt>
                <c:pt idx="363">
                  <c:v>2009.26071702011</c:v>
                </c:pt>
                <c:pt idx="364">
                  <c:v>2011.5152236229201</c:v>
                </c:pt>
                <c:pt idx="365">
                  <c:v>1998.1426546599801</c:v>
                </c:pt>
                <c:pt idx="366">
                  <c:v>2008.0416926037301</c:v>
                </c:pt>
                <c:pt idx="367">
                  <c:v>2009.85127014513</c:v>
                </c:pt>
                <c:pt idx="368">
                  <c:v>1989.3763008864501</c:v>
                </c:pt>
                <c:pt idx="369">
                  <c:v>1997.1646581351299</c:v>
                </c:pt>
                <c:pt idx="370">
                  <c:v>1995.2346722029399</c:v>
                </c:pt>
                <c:pt idx="371">
                  <c:v>1988.67444574346</c:v>
                </c:pt>
                <c:pt idx="372">
                  <c:v>2004.6705830909</c:v>
                </c:pt>
                <c:pt idx="373">
                  <c:v>2000.80994242054</c:v>
                </c:pt>
                <c:pt idx="374">
                  <c:v>1989.69449081275</c:v>
                </c:pt>
                <c:pt idx="375">
                  <c:v>2003.5692423621499</c:v>
                </c:pt>
                <c:pt idx="376">
                  <c:v>1996.80847104399</c:v>
                </c:pt>
                <c:pt idx="377">
                  <c:v>1990.4793566271101</c:v>
                </c:pt>
                <c:pt idx="378">
                  <c:v>2001.7744909582</c:v>
                </c:pt>
                <c:pt idx="379">
                  <c:v>1991.3441082033301</c:v>
                </c:pt>
                <c:pt idx="380">
                  <c:v>1993.4389837333099</c:v>
                </c:pt>
                <c:pt idx="381">
                  <c:v>2005.3056439072</c:v>
                </c:pt>
                <c:pt idx="382">
                  <c:v>1987.8246554975799</c:v>
                </c:pt>
                <c:pt idx="383">
                  <c:v>1995.6237633972501</c:v>
                </c:pt>
                <c:pt idx="384">
                  <c:v>2002.5397885007801</c:v>
                </c:pt>
                <c:pt idx="385">
                  <c:v>1993.5067610139199</c:v>
                </c:pt>
                <c:pt idx="386">
                  <c:v>2003.2494540939799</c:v>
                </c:pt>
                <c:pt idx="387">
                  <c:v>2000.6027145457001</c:v>
                </c:pt>
                <c:pt idx="388">
                  <c:v>1984.2252743516301</c:v>
                </c:pt>
                <c:pt idx="389">
                  <c:v>2016.7531395078299</c:v>
                </c:pt>
                <c:pt idx="390">
                  <c:v>2009.8297007456199</c:v>
                </c:pt>
                <c:pt idx="391">
                  <c:v>2008.8829382691599</c:v>
                </c:pt>
                <c:pt idx="392">
                  <c:v>2021.35756784763</c:v>
                </c:pt>
                <c:pt idx="393">
                  <c:v>2013.20508736033</c:v>
                </c:pt>
                <c:pt idx="394">
                  <c:v>2016.2446125387701</c:v>
                </c:pt>
                <c:pt idx="395">
                  <c:v>2029.3323477639101</c:v>
                </c:pt>
                <c:pt idx="396">
                  <c:v>2013.3854584467999</c:v>
                </c:pt>
                <c:pt idx="397">
                  <c:v>2016.28627474686</c:v>
                </c:pt>
                <c:pt idx="398">
                  <c:v>2007.54460542485</c:v>
                </c:pt>
                <c:pt idx="399">
                  <c:v>1990.39661829438</c:v>
                </c:pt>
                <c:pt idx="400">
                  <c:v>1998.3346139770799</c:v>
                </c:pt>
                <c:pt idx="401">
                  <c:v>2005.1663955768399</c:v>
                </c:pt>
                <c:pt idx="402">
                  <c:v>1995.9274604156999</c:v>
                </c:pt>
                <c:pt idx="403">
                  <c:v>1999.75048862067</c:v>
                </c:pt>
                <c:pt idx="404">
                  <c:v>1997.51129128909</c:v>
                </c:pt>
                <c:pt idx="405">
                  <c:v>1989.9368021846799</c:v>
                </c:pt>
                <c:pt idx="406">
                  <c:v>1998.7766148732801</c:v>
                </c:pt>
                <c:pt idx="407">
                  <c:v>1995.5083272300701</c:v>
                </c:pt>
                <c:pt idx="408">
                  <c:v>1977.30527760975</c:v>
                </c:pt>
                <c:pt idx="409">
                  <c:v>1978.2556003106499</c:v>
                </c:pt>
                <c:pt idx="410">
                  <c:v>1958.01615737867</c:v>
                </c:pt>
                <c:pt idx="411">
                  <c:v>1955.8520533440801</c:v>
                </c:pt>
                <c:pt idx="412">
                  <c:v>1976.05221436024</c:v>
                </c:pt>
                <c:pt idx="413">
                  <c:v>1975.0236514272499</c:v>
                </c:pt>
                <c:pt idx="414">
                  <c:v>1969.8065192973399</c:v>
                </c:pt>
                <c:pt idx="415">
                  <c:v>1979.57141075191</c:v>
                </c:pt>
                <c:pt idx="416">
                  <c:v>1971.7163221808401</c:v>
                </c:pt>
                <c:pt idx="417">
                  <c:v>1992.83191186097</c:v>
                </c:pt>
                <c:pt idx="418">
                  <c:v>1997.5067774966999</c:v>
                </c:pt>
                <c:pt idx="419">
                  <c:v>1982.7680287804401</c:v>
                </c:pt>
                <c:pt idx="420">
                  <c:v>1984.63755186911</c:v>
                </c:pt>
                <c:pt idx="421">
                  <c:v>1992.5120618671699</c:v>
                </c:pt>
                <c:pt idx="422">
                  <c:v>1977.49042853999</c:v>
                </c:pt>
                <c:pt idx="423">
                  <c:v>1994.00027041766</c:v>
                </c:pt>
                <c:pt idx="424">
                  <c:v>1985.78366100578</c:v>
                </c:pt>
                <c:pt idx="425">
                  <c:v>1974.5817035098701</c:v>
                </c:pt>
                <c:pt idx="426">
                  <c:v>1978.57621071164</c:v>
                </c:pt>
                <c:pt idx="427">
                  <c:v>1972.7635688129999</c:v>
                </c:pt>
                <c:pt idx="428">
                  <c:v>1957.17626228015</c:v>
                </c:pt>
                <c:pt idx="429">
                  <c:v>1977.82051237979</c:v>
                </c:pt>
                <c:pt idx="430">
                  <c:v>1967.21955364531</c:v>
                </c:pt>
                <c:pt idx="431">
                  <c:v>1956.4155258056601</c:v>
                </c:pt>
                <c:pt idx="432">
                  <c:v>1974.29674973904</c:v>
                </c:pt>
                <c:pt idx="433">
                  <c:v>1970.8266896238399</c:v>
                </c:pt>
                <c:pt idx="434">
                  <c:v>1975.1069233015501</c:v>
                </c:pt>
                <c:pt idx="435">
                  <c:v>1988.29700639987</c:v>
                </c:pt>
                <c:pt idx="436">
                  <c:v>1972.8150812997001</c:v>
                </c:pt>
                <c:pt idx="437">
                  <c:v>1978.44090490692</c:v>
                </c:pt>
                <c:pt idx="438">
                  <c:v>1985.09358909708</c:v>
                </c:pt>
                <c:pt idx="439">
                  <c:v>1958.4593414219601</c:v>
                </c:pt>
                <c:pt idx="440">
                  <c:v>1967.7000949236699</c:v>
                </c:pt>
                <c:pt idx="441">
                  <c:v>1967.61297055096</c:v>
                </c:pt>
                <c:pt idx="442">
                  <c:v>1959.1231534375499</c:v>
                </c:pt>
                <c:pt idx="443">
                  <c:v>1972.03853261473</c:v>
                </c:pt>
                <c:pt idx="444">
                  <c:v>1972.25946894037</c:v>
                </c:pt>
                <c:pt idx="445">
                  <c:v>1971.7519899030401</c:v>
                </c:pt>
                <c:pt idx="446">
                  <c:v>2004.21506349076</c:v>
                </c:pt>
                <c:pt idx="447">
                  <c:v>1992.4670986679901</c:v>
                </c:pt>
                <c:pt idx="448">
                  <c:v>1990.7945513867701</c:v>
                </c:pt>
                <c:pt idx="449">
                  <c:v>2005.6214871545801</c:v>
                </c:pt>
                <c:pt idx="450">
                  <c:v>1992.56310831372</c:v>
                </c:pt>
                <c:pt idx="451">
                  <c:v>1991.18625874086</c:v>
                </c:pt>
                <c:pt idx="452">
                  <c:v>2001.0866310720101</c:v>
                </c:pt>
                <c:pt idx="453">
                  <c:v>1984.2526516314199</c:v>
                </c:pt>
                <c:pt idx="454">
                  <c:v>1992.23270205171</c:v>
                </c:pt>
                <c:pt idx="455">
                  <c:v>1988.81644495873</c:v>
                </c:pt>
                <c:pt idx="456">
                  <c:v>1973.8375348796001</c:v>
                </c:pt>
                <c:pt idx="457">
                  <c:v>1991.6245193782599</c:v>
                </c:pt>
                <c:pt idx="458">
                  <c:v>1988.14739541736</c:v>
                </c:pt>
                <c:pt idx="459">
                  <c:v>1974.7455529744</c:v>
                </c:pt>
                <c:pt idx="460">
                  <c:v>1976.8565350045201</c:v>
                </c:pt>
                <c:pt idx="461">
                  <c:v>1970.25986201508</c:v>
                </c:pt>
                <c:pt idx="462">
                  <c:v>1972.0597502451999</c:v>
                </c:pt>
                <c:pt idx="463">
                  <c:v>1982.6829234530201</c:v>
                </c:pt>
                <c:pt idx="464">
                  <c:v>1973.0671167691901</c:v>
                </c:pt>
                <c:pt idx="465">
                  <c:v>1974.09314640907</c:v>
                </c:pt>
                <c:pt idx="466">
                  <c:v>1985.59590322502</c:v>
                </c:pt>
                <c:pt idx="467">
                  <c:v>1975.5307356394601</c:v>
                </c:pt>
                <c:pt idx="468">
                  <c:v>1985.43162763942</c:v>
                </c:pt>
                <c:pt idx="469">
                  <c:v>1990.8938336184799</c:v>
                </c:pt>
                <c:pt idx="470">
                  <c:v>1979.5771178405701</c:v>
                </c:pt>
                <c:pt idx="471">
                  <c:v>1979.4463443740999</c:v>
                </c:pt>
                <c:pt idx="472">
                  <c:v>1983.6635335308399</c:v>
                </c:pt>
                <c:pt idx="473">
                  <c:v>1970.5273124007499</c:v>
                </c:pt>
                <c:pt idx="474">
                  <c:v>1987.54653107184</c:v>
                </c:pt>
                <c:pt idx="475">
                  <c:v>1984.3035828253601</c:v>
                </c:pt>
                <c:pt idx="476">
                  <c:v>1974.1836743900201</c:v>
                </c:pt>
                <c:pt idx="477">
                  <c:v>1989.22714448081</c:v>
                </c:pt>
                <c:pt idx="478">
                  <c:v>1986.53856853825</c:v>
                </c:pt>
                <c:pt idx="479">
                  <c:v>1981.51044871673</c:v>
                </c:pt>
                <c:pt idx="480">
                  <c:v>1995.2955692984499</c:v>
                </c:pt>
                <c:pt idx="481">
                  <c:v>1980.8097356553001</c:v>
                </c:pt>
                <c:pt idx="482">
                  <c:v>1981.05127807793</c:v>
                </c:pt>
                <c:pt idx="483">
                  <c:v>1992.9461842795599</c:v>
                </c:pt>
                <c:pt idx="484">
                  <c:v>1975.7346716279601</c:v>
                </c:pt>
                <c:pt idx="485">
                  <c:v>1982.3250796525199</c:v>
                </c:pt>
                <c:pt idx="486">
                  <c:v>1992.68154670785</c:v>
                </c:pt>
                <c:pt idx="487">
                  <c:v>1982.8793550201301</c:v>
                </c:pt>
                <c:pt idx="488">
                  <c:v>1993.9493916039601</c:v>
                </c:pt>
                <c:pt idx="489">
                  <c:v>1993.9113738594201</c:v>
                </c:pt>
                <c:pt idx="490">
                  <c:v>1984.0772493844199</c:v>
                </c:pt>
                <c:pt idx="491">
                  <c:v>2000.3150432104301</c:v>
                </c:pt>
                <c:pt idx="492">
                  <c:v>1998.2760293679501</c:v>
                </c:pt>
                <c:pt idx="493">
                  <c:v>1987.68986796746</c:v>
                </c:pt>
                <c:pt idx="494">
                  <c:v>2000.9608754977</c:v>
                </c:pt>
                <c:pt idx="495">
                  <c:v>1990.7666966167701</c:v>
                </c:pt>
                <c:pt idx="496">
                  <c:v>1989.52132504326</c:v>
                </c:pt>
                <c:pt idx="497">
                  <c:v>2004.53722441792</c:v>
                </c:pt>
                <c:pt idx="498">
                  <c:v>1994.0077653856499</c:v>
                </c:pt>
                <c:pt idx="499">
                  <c:v>1993.3297937145001</c:v>
                </c:pt>
                <c:pt idx="500">
                  <c:v>2000.69068647574</c:v>
                </c:pt>
                <c:pt idx="501">
                  <c:v>1985.51119551958</c:v>
                </c:pt>
                <c:pt idx="502">
                  <c:v>1992.6170846979801</c:v>
                </c:pt>
                <c:pt idx="503">
                  <c:v>1999.4788987035599</c:v>
                </c:pt>
                <c:pt idx="504">
                  <c:v>1982.33616799948</c:v>
                </c:pt>
                <c:pt idx="505">
                  <c:v>1985.9157839096599</c:v>
                </c:pt>
                <c:pt idx="506">
                  <c:v>1990.2169197037599</c:v>
                </c:pt>
                <c:pt idx="507">
                  <c:v>1983.49779402233</c:v>
                </c:pt>
                <c:pt idx="508">
                  <c:v>2001.91445084518</c:v>
                </c:pt>
                <c:pt idx="509">
                  <c:v>2001.7032006296399</c:v>
                </c:pt>
                <c:pt idx="510">
                  <c:v>1991.9097923495999</c:v>
                </c:pt>
                <c:pt idx="511">
                  <c:v>2002.6862445153599</c:v>
                </c:pt>
                <c:pt idx="512">
                  <c:v>1999.8933561029201</c:v>
                </c:pt>
                <c:pt idx="513">
                  <c:v>1995.2756601941001</c:v>
                </c:pt>
                <c:pt idx="514">
                  <c:v>2010.42127945897</c:v>
                </c:pt>
                <c:pt idx="515">
                  <c:v>2002.59498040465</c:v>
                </c:pt>
                <c:pt idx="516">
                  <c:v>2003.79945891953</c:v>
                </c:pt>
                <c:pt idx="517">
                  <c:v>2013.8153037974701</c:v>
                </c:pt>
                <c:pt idx="518">
                  <c:v>2007.50161298134</c:v>
                </c:pt>
                <c:pt idx="519">
                  <c:v>2014.8605530182599</c:v>
                </c:pt>
                <c:pt idx="520">
                  <c:v>2023.39814483389</c:v>
                </c:pt>
                <c:pt idx="521">
                  <c:v>2009.2283511486301</c:v>
                </c:pt>
                <c:pt idx="522">
                  <c:v>2013.5649242667</c:v>
                </c:pt>
                <c:pt idx="523">
                  <c:v>2014.16629772338</c:v>
                </c:pt>
                <c:pt idx="524">
                  <c:v>2000.8116008605</c:v>
                </c:pt>
                <c:pt idx="525">
                  <c:v>2010.7180011729299</c:v>
                </c:pt>
                <c:pt idx="526">
                  <c:v>2010.9759606084001</c:v>
                </c:pt>
                <c:pt idx="527">
                  <c:v>2000.8782950468301</c:v>
                </c:pt>
                <c:pt idx="528">
                  <c:v>2011.0491251150299</c:v>
                </c:pt>
                <c:pt idx="529">
                  <c:v>2003.0597749536901</c:v>
                </c:pt>
                <c:pt idx="530">
                  <c:v>1998.6570533188401</c:v>
                </c:pt>
                <c:pt idx="531">
                  <c:v>2017.1165356818699</c:v>
                </c:pt>
                <c:pt idx="532">
                  <c:v>2006.45630285429</c:v>
                </c:pt>
                <c:pt idx="533">
                  <c:v>2002.62116406681</c:v>
                </c:pt>
                <c:pt idx="534">
                  <c:v>2007.7251375215301</c:v>
                </c:pt>
                <c:pt idx="535">
                  <c:v>1995.21663699391</c:v>
                </c:pt>
                <c:pt idx="536">
                  <c:v>1999.44239440571</c:v>
                </c:pt>
                <c:pt idx="537">
                  <c:v>2008.51328047639</c:v>
                </c:pt>
                <c:pt idx="538">
                  <c:v>1993.35197334534</c:v>
                </c:pt>
                <c:pt idx="539">
                  <c:v>2005.1035081658699</c:v>
                </c:pt>
                <c:pt idx="540">
                  <c:v>2010.90093316506</c:v>
                </c:pt>
                <c:pt idx="541">
                  <c:v>1999.36910055566</c:v>
                </c:pt>
                <c:pt idx="542">
                  <c:v>2013.8606866325499</c:v>
                </c:pt>
                <c:pt idx="543">
                  <c:v>2013.3818102167299</c:v>
                </c:pt>
                <c:pt idx="544">
                  <c:v>2003.7329669558401</c:v>
                </c:pt>
                <c:pt idx="545">
                  <c:v>2011.03722429394</c:v>
                </c:pt>
                <c:pt idx="546">
                  <c:v>2003.2496012474201</c:v>
                </c:pt>
                <c:pt idx="547">
                  <c:v>1997.7761970874999</c:v>
                </c:pt>
                <c:pt idx="548">
                  <c:v>2015.9128466412899</c:v>
                </c:pt>
                <c:pt idx="549">
                  <c:v>2006.33135336291</c:v>
                </c:pt>
                <c:pt idx="550">
                  <c:v>2002.44096203361</c:v>
                </c:pt>
                <c:pt idx="551">
                  <c:v>2011.72877940234</c:v>
                </c:pt>
                <c:pt idx="552">
                  <c:v>2006.02144717806</c:v>
                </c:pt>
                <c:pt idx="553">
                  <c:v>2010.7852854978801</c:v>
                </c:pt>
                <c:pt idx="554">
                  <c:v>2022.17992694686</c:v>
                </c:pt>
                <c:pt idx="555">
                  <c:v>2009.13880482851</c:v>
                </c:pt>
                <c:pt idx="556">
                  <c:v>2016.92208947216</c:v>
                </c:pt>
                <c:pt idx="557">
                  <c:v>2021.4586869801301</c:v>
                </c:pt>
                <c:pt idx="558">
                  <c:v>2009.62945450189</c:v>
                </c:pt>
                <c:pt idx="559">
                  <c:v>2020.9478806939701</c:v>
                </c:pt>
                <c:pt idx="560">
                  <c:v>2022.9886278777201</c:v>
                </c:pt>
                <c:pt idx="561">
                  <c:v>2008.89009204224</c:v>
                </c:pt>
                <c:pt idx="562">
                  <c:v>2017.5287358391199</c:v>
                </c:pt>
                <c:pt idx="563">
                  <c:v>2008.3424058457999</c:v>
                </c:pt>
                <c:pt idx="564">
                  <c:v>2005.5453830532699</c:v>
                </c:pt>
                <c:pt idx="565">
                  <c:v>2021.64889346885</c:v>
                </c:pt>
                <c:pt idx="566">
                  <c:v>2012.38320090874</c:v>
                </c:pt>
                <c:pt idx="567">
                  <c:v>2009.2152394273701</c:v>
                </c:pt>
                <c:pt idx="568">
                  <c:v>2019.53725268669</c:v>
                </c:pt>
                <c:pt idx="569">
                  <c:v>2012.5843772937101</c:v>
                </c:pt>
                <c:pt idx="570">
                  <c:v>2021.0333176127001</c:v>
                </c:pt>
                <c:pt idx="571">
                  <c:v>2031.2039881815699</c:v>
                </c:pt>
                <c:pt idx="572">
                  <c:v>2017.86210448265</c:v>
                </c:pt>
                <c:pt idx="573">
                  <c:v>2025.27480861614</c:v>
                </c:pt>
                <c:pt idx="574">
                  <c:v>2029.4529138787</c:v>
                </c:pt>
                <c:pt idx="575">
                  <c:v>2019.66216996758</c:v>
                </c:pt>
                <c:pt idx="576">
                  <c:v>2031.35870436666</c:v>
                </c:pt>
                <c:pt idx="577">
                  <c:v>2033.99013941413</c:v>
                </c:pt>
                <c:pt idx="578">
                  <c:v>2024.70721849284</c:v>
                </c:pt>
                <c:pt idx="579">
                  <c:v>2033.3366616014</c:v>
                </c:pt>
                <c:pt idx="580">
                  <c:v>2030.60424379396</c:v>
                </c:pt>
                <c:pt idx="581">
                  <c:v>2024.62846499228</c:v>
                </c:pt>
                <c:pt idx="582">
                  <c:v>2035.23525129226</c:v>
                </c:pt>
                <c:pt idx="583">
                  <c:v>2023.3878228675101</c:v>
                </c:pt>
                <c:pt idx="584">
                  <c:v>2019.8947516076801</c:v>
                </c:pt>
                <c:pt idx="585">
                  <c:v>2023.96634772122</c:v>
                </c:pt>
                <c:pt idx="586">
                  <c:v>2012.95816406269</c:v>
                </c:pt>
                <c:pt idx="587">
                  <c:v>2016.0113169410599</c:v>
                </c:pt>
                <c:pt idx="588">
                  <c:v>2024.53705519303</c:v>
                </c:pt>
                <c:pt idx="589">
                  <c:v>2015.16200918752</c:v>
                </c:pt>
                <c:pt idx="590">
                  <c:v>2024.50100378363</c:v>
                </c:pt>
                <c:pt idx="591">
                  <c:v>2027.4820417343899</c:v>
                </c:pt>
                <c:pt idx="592">
                  <c:v>2021.76826142499</c:v>
                </c:pt>
                <c:pt idx="593">
                  <c:v>2035.0141496471199</c:v>
                </c:pt>
                <c:pt idx="594">
                  <c:v>2033.77618685877</c:v>
                </c:pt>
                <c:pt idx="595">
                  <c:v>2024.5273472720301</c:v>
                </c:pt>
                <c:pt idx="596">
                  <c:v>2032.0130716707099</c:v>
                </c:pt>
                <c:pt idx="597">
                  <c:v>2025.09483014335</c:v>
                </c:pt>
                <c:pt idx="598">
                  <c:v>2018.63338734851</c:v>
                </c:pt>
                <c:pt idx="599">
                  <c:v>2027.96718103234</c:v>
                </c:pt>
                <c:pt idx="600">
                  <c:v>2014.8707215966399</c:v>
                </c:pt>
                <c:pt idx="601">
                  <c:v>2014.06867195776</c:v>
                </c:pt>
                <c:pt idx="602">
                  <c:v>2019.89628822536</c:v>
                </c:pt>
                <c:pt idx="603">
                  <c:v>2011.0583744231101</c:v>
                </c:pt>
                <c:pt idx="604">
                  <c:v>2015.9621044713599</c:v>
                </c:pt>
                <c:pt idx="605">
                  <c:v>2022.52270713649</c:v>
                </c:pt>
                <c:pt idx="606">
                  <c:v>2015.8796290022599</c:v>
                </c:pt>
                <c:pt idx="607">
                  <c:v>2025.8211267331201</c:v>
                </c:pt>
                <c:pt idx="608">
                  <c:v>2029.8723483566901</c:v>
                </c:pt>
                <c:pt idx="609">
                  <c:v>2024.00267769778</c:v>
                </c:pt>
                <c:pt idx="610">
                  <c:v>2036.65932225853</c:v>
                </c:pt>
                <c:pt idx="611">
                  <c:v>2042.67336644029</c:v>
                </c:pt>
                <c:pt idx="612">
                  <c:v>2033.4191776484199</c:v>
                </c:pt>
                <c:pt idx="613">
                  <c:v>2042.4446368584699</c:v>
                </c:pt>
                <c:pt idx="614">
                  <c:v>2038.46379163387</c:v>
                </c:pt>
                <c:pt idx="615">
                  <c:v>2028.9153966134199</c:v>
                </c:pt>
                <c:pt idx="616">
                  <c:v>2042.21158403652</c:v>
                </c:pt>
                <c:pt idx="617">
                  <c:v>2030.92573032008</c:v>
                </c:pt>
                <c:pt idx="618">
                  <c:v>2023.83111650912</c:v>
                </c:pt>
                <c:pt idx="619">
                  <c:v>2034.4486725695899</c:v>
                </c:pt>
                <c:pt idx="620">
                  <c:v>2022.06762208496</c:v>
                </c:pt>
                <c:pt idx="621">
                  <c:v>2025.3267385499</c:v>
                </c:pt>
                <c:pt idx="622">
                  <c:v>2029.7680312442301</c:v>
                </c:pt>
                <c:pt idx="623">
                  <c:v>2015.4368301045499</c:v>
                </c:pt>
                <c:pt idx="624">
                  <c:v>2022.54554380997</c:v>
                </c:pt>
                <c:pt idx="625">
                  <c:v>2023.1796125681899</c:v>
                </c:pt>
                <c:pt idx="626">
                  <c:v>2009.2651008984701</c:v>
                </c:pt>
                <c:pt idx="627">
                  <c:v>2020.0963910384401</c:v>
                </c:pt>
                <c:pt idx="628">
                  <c:v>2019.76523953371</c:v>
                </c:pt>
                <c:pt idx="629">
                  <c:v>2014.89955435556</c:v>
                </c:pt>
                <c:pt idx="630">
                  <c:v>2019.1387057466</c:v>
                </c:pt>
                <c:pt idx="631">
                  <c:v>2015.6853611183001</c:v>
                </c:pt>
                <c:pt idx="632">
                  <c:v>2010.3108665713801</c:v>
                </c:pt>
                <c:pt idx="633">
                  <c:v>2023.9258998703599</c:v>
                </c:pt>
                <c:pt idx="634">
                  <c:v>2016.59234866774</c:v>
                </c:pt>
                <c:pt idx="635">
                  <c:v>2012.7120325922799</c:v>
                </c:pt>
                <c:pt idx="636">
                  <c:v>2011.8378211768099</c:v>
                </c:pt>
                <c:pt idx="637">
                  <c:v>2005.39465117491</c:v>
                </c:pt>
                <c:pt idx="638">
                  <c:v>2005.3127643999901</c:v>
                </c:pt>
                <c:pt idx="639">
                  <c:v>2011.82569875018</c:v>
                </c:pt>
                <c:pt idx="640">
                  <c:v>1996.8201843327799</c:v>
                </c:pt>
                <c:pt idx="641">
                  <c:v>1996.8302565700801</c:v>
                </c:pt>
                <c:pt idx="642">
                  <c:v>1994.63953249927</c:v>
                </c:pt>
                <c:pt idx="643">
                  <c:v>1992.24827893514</c:v>
                </c:pt>
                <c:pt idx="644">
                  <c:v>2005.15299496169</c:v>
                </c:pt>
                <c:pt idx="645">
                  <c:v>2009.6617676368701</c:v>
                </c:pt>
                <c:pt idx="646">
                  <c:v>2001.43302025157</c:v>
                </c:pt>
                <c:pt idx="647">
                  <c:v>2014.1341235919499</c:v>
                </c:pt>
                <c:pt idx="648">
                  <c:v>2015.98051089105</c:v>
                </c:pt>
                <c:pt idx="649">
                  <c:v>2014.22488154199</c:v>
                </c:pt>
                <c:pt idx="650">
                  <c:v>2024.0056187319501</c:v>
                </c:pt>
                <c:pt idx="651">
                  <c:v>2016.66736656736</c:v>
                </c:pt>
                <c:pt idx="652">
                  <c:v>2008.6806494714299</c:v>
                </c:pt>
                <c:pt idx="653">
                  <c:v>2014.7588467293499</c:v>
                </c:pt>
                <c:pt idx="654">
                  <c:v>2006.8873458220801</c:v>
                </c:pt>
                <c:pt idx="655">
                  <c:v>2001.8989094598901</c:v>
                </c:pt>
                <c:pt idx="656">
                  <c:v>2012.4509143094799</c:v>
                </c:pt>
                <c:pt idx="657">
                  <c:v>2002.2131746575001</c:v>
                </c:pt>
                <c:pt idx="658">
                  <c:v>2002.3857413605299</c:v>
                </c:pt>
                <c:pt idx="659">
                  <c:v>2005.7456438215099</c:v>
                </c:pt>
                <c:pt idx="660">
                  <c:v>1994.9474115441001</c:v>
                </c:pt>
                <c:pt idx="661">
                  <c:v>2005.5937709838699</c:v>
                </c:pt>
                <c:pt idx="662">
                  <c:v>2009.3704015261701</c:v>
                </c:pt>
                <c:pt idx="663">
                  <c:v>1999.851257218</c:v>
                </c:pt>
                <c:pt idx="664">
                  <c:v>2009.03373692844</c:v>
                </c:pt>
                <c:pt idx="665">
                  <c:v>2006.7186669927401</c:v>
                </c:pt>
                <c:pt idx="666">
                  <c:v>2000.97868612142</c:v>
                </c:pt>
                <c:pt idx="667">
                  <c:v>2018.8366017445201</c:v>
                </c:pt>
                <c:pt idx="668">
                  <c:v>2010.1107926941499</c:v>
                </c:pt>
                <c:pt idx="669">
                  <c:v>2003.1677521213301</c:v>
                </c:pt>
                <c:pt idx="670">
                  <c:v>2007.78385064861</c:v>
                </c:pt>
                <c:pt idx="671">
                  <c:v>1996.54445137107</c:v>
                </c:pt>
                <c:pt idx="672">
                  <c:v>2000.0115795004499</c:v>
                </c:pt>
                <c:pt idx="673">
                  <c:v>2008.33776649626</c:v>
                </c:pt>
                <c:pt idx="674">
                  <c:v>1993.89325790457</c:v>
                </c:pt>
                <c:pt idx="675">
                  <c:v>1995.3896729975099</c:v>
                </c:pt>
                <c:pt idx="676">
                  <c:v>2000.0396863031399</c:v>
                </c:pt>
                <c:pt idx="677">
                  <c:v>1989.0087998469801</c:v>
                </c:pt>
                <c:pt idx="678">
                  <c:v>1997.7446417568799</c:v>
                </c:pt>
                <c:pt idx="679">
                  <c:v>1996.73274627367</c:v>
                </c:pt>
                <c:pt idx="680">
                  <c:v>1991.00796803766</c:v>
                </c:pt>
                <c:pt idx="681">
                  <c:v>1994.78163017359</c:v>
                </c:pt>
                <c:pt idx="682">
                  <c:v>1989.7314637726099</c:v>
                </c:pt>
                <c:pt idx="683">
                  <c:v>1987.5771225183901</c:v>
                </c:pt>
                <c:pt idx="684">
                  <c:v>2002.4813321572899</c:v>
                </c:pt>
                <c:pt idx="685">
                  <c:v>1992.9446464008799</c:v>
                </c:pt>
                <c:pt idx="686">
                  <c:v>1983.4252769050399</c:v>
                </c:pt>
                <c:pt idx="687">
                  <c:v>1980.4178007739899</c:v>
                </c:pt>
                <c:pt idx="688">
                  <c:v>1972.51652956559</c:v>
                </c:pt>
                <c:pt idx="689">
                  <c:v>1974.84278400571</c:v>
                </c:pt>
                <c:pt idx="690">
                  <c:v>1983.65823151729</c:v>
                </c:pt>
                <c:pt idx="691">
                  <c:v>1971.6093685640501</c:v>
                </c:pt>
                <c:pt idx="692">
                  <c:v>1978.58935766493</c:v>
                </c:pt>
                <c:pt idx="693">
                  <c:v>1986.39658510923</c:v>
                </c:pt>
                <c:pt idx="694">
                  <c:v>1983.00126901218</c:v>
                </c:pt>
                <c:pt idx="695">
                  <c:v>1994.8962273785801</c:v>
                </c:pt>
                <c:pt idx="696">
                  <c:v>1997.6203108398699</c:v>
                </c:pt>
                <c:pt idx="697">
                  <c:v>1985.5252000693199</c:v>
                </c:pt>
                <c:pt idx="698">
                  <c:v>1991.787312334</c:v>
                </c:pt>
                <c:pt idx="699">
                  <c:v>1985.02948120065</c:v>
                </c:pt>
                <c:pt idx="700">
                  <c:v>1978.80928809588</c:v>
                </c:pt>
                <c:pt idx="701">
                  <c:v>1990.0672075187699</c:v>
                </c:pt>
                <c:pt idx="702">
                  <c:v>1979.75601390424</c:v>
                </c:pt>
                <c:pt idx="703">
                  <c:v>1972.97846204948</c:v>
                </c:pt>
                <c:pt idx="704">
                  <c:v>1980.0983466076</c:v>
                </c:pt>
                <c:pt idx="705">
                  <c:v>1970.6039410707699</c:v>
                </c:pt>
                <c:pt idx="706">
                  <c:v>1981.7850587471</c:v>
                </c:pt>
                <c:pt idx="707">
                  <c:v>1993.47714355379</c:v>
                </c:pt>
                <c:pt idx="708">
                  <c:v>1981.44950541241</c:v>
                </c:pt>
                <c:pt idx="709">
                  <c:v>1987.5365178909101</c:v>
                </c:pt>
                <c:pt idx="710">
                  <c:v>1990.9191584631999</c:v>
                </c:pt>
                <c:pt idx="711">
                  <c:v>1973.81618098834</c:v>
                </c:pt>
                <c:pt idx="712">
                  <c:v>1984.8717530910101</c:v>
                </c:pt>
                <c:pt idx="713">
                  <c:v>1978.18336671516</c:v>
                </c:pt>
                <c:pt idx="714">
                  <c:v>1960.9597021545001</c:v>
                </c:pt>
                <c:pt idx="715">
                  <c:v>1969.4717497992101</c:v>
                </c:pt>
                <c:pt idx="716">
                  <c:v>1966.21180257676</c:v>
                </c:pt>
                <c:pt idx="717">
                  <c:v>1961.0116632433201</c:v>
                </c:pt>
                <c:pt idx="718">
                  <c:v>1978.9122327182899</c:v>
                </c:pt>
                <c:pt idx="719">
                  <c:v>1973.0258504527801</c:v>
                </c:pt>
                <c:pt idx="720">
                  <c:v>1969.8846406945399</c:v>
                </c:pt>
                <c:pt idx="721">
                  <c:v>1976.6949546420101</c:v>
                </c:pt>
                <c:pt idx="722">
                  <c:v>1962.7109271034301</c:v>
                </c:pt>
                <c:pt idx="723">
                  <c:v>1962.1479549467001</c:v>
                </c:pt>
                <c:pt idx="724">
                  <c:v>1967.2398497690799</c:v>
                </c:pt>
                <c:pt idx="725">
                  <c:v>1953.20954297055</c:v>
                </c:pt>
                <c:pt idx="726">
                  <c:v>1953.5540285996999</c:v>
                </c:pt>
                <c:pt idx="727">
                  <c:v>1958.72655009047</c:v>
                </c:pt>
                <c:pt idx="728">
                  <c:v>1954.03585937656</c:v>
                </c:pt>
                <c:pt idx="729">
                  <c:v>1965.29955354907</c:v>
                </c:pt>
                <c:pt idx="730">
                  <c:v>1968.8447973540799</c:v>
                </c:pt>
                <c:pt idx="731">
                  <c:v>1962.0117598599099</c:v>
                </c:pt>
                <c:pt idx="732">
                  <c:v>1974.9244618804801</c:v>
                </c:pt>
                <c:pt idx="733">
                  <c:v>1971.51266142072</c:v>
                </c:pt>
                <c:pt idx="734">
                  <c:v>1968.78953506375</c:v>
                </c:pt>
                <c:pt idx="735">
                  <c:v>1980.94602491815</c:v>
                </c:pt>
                <c:pt idx="736">
                  <c:v>1974.8152847572401</c:v>
                </c:pt>
                <c:pt idx="737">
                  <c:v>1972.2165798138999</c:v>
                </c:pt>
                <c:pt idx="738">
                  <c:v>1983.90794946447</c:v>
                </c:pt>
                <c:pt idx="739">
                  <c:v>1970.80315623145</c:v>
                </c:pt>
                <c:pt idx="740">
                  <c:v>1972.83131444579</c:v>
                </c:pt>
                <c:pt idx="741">
                  <c:v>1980.91518852887</c:v>
                </c:pt>
                <c:pt idx="742">
                  <c:v>1965.5947793518999</c:v>
                </c:pt>
                <c:pt idx="743">
                  <c:v>1977.68398984226</c:v>
                </c:pt>
                <c:pt idx="744">
                  <c:v>1983.65465744225</c:v>
                </c:pt>
                <c:pt idx="745">
                  <c:v>1966.73268942399</c:v>
                </c:pt>
                <c:pt idx="746">
                  <c:v>1985.4607584616199</c:v>
                </c:pt>
                <c:pt idx="747">
                  <c:v>1990.3682553184899</c:v>
                </c:pt>
                <c:pt idx="748">
                  <c:v>1981.65746005593</c:v>
                </c:pt>
                <c:pt idx="749">
                  <c:v>1991.7168258469901</c:v>
                </c:pt>
                <c:pt idx="750">
                  <c:v>1984.54981883406</c:v>
                </c:pt>
                <c:pt idx="751">
                  <c:v>1972.60062432771</c:v>
                </c:pt>
                <c:pt idx="752">
                  <c:v>1994.2251033487601</c:v>
                </c:pt>
                <c:pt idx="753">
                  <c:v>1987.51130211093</c:v>
                </c:pt>
                <c:pt idx="754">
                  <c:v>1982.95133128762</c:v>
                </c:pt>
                <c:pt idx="755">
                  <c:v>1987.74248230376</c:v>
                </c:pt>
                <c:pt idx="756">
                  <c:v>1985.6031945115899</c:v>
                </c:pt>
                <c:pt idx="757">
                  <c:v>1990.1644257444</c:v>
                </c:pt>
                <c:pt idx="758">
                  <c:v>1999.4122877131299</c:v>
                </c:pt>
                <c:pt idx="759">
                  <c:v>1982.3176508218701</c:v>
                </c:pt>
                <c:pt idx="760">
                  <c:v>1980.46968933787</c:v>
                </c:pt>
                <c:pt idx="761">
                  <c:v>1976.51053214839</c:v>
                </c:pt>
                <c:pt idx="762">
                  <c:v>1962.6460961770699</c:v>
                </c:pt>
                <c:pt idx="763">
                  <c:v>1974.4644508629899</c:v>
                </c:pt>
                <c:pt idx="764">
                  <c:v>1979.9031483508199</c:v>
                </c:pt>
                <c:pt idx="765">
                  <c:v>1974.77982532445</c:v>
                </c:pt>
                <c:pt idx="766">
                  <c:v>1985.02507706449</c:v>
                </c:pt>
                <c:pt idx="767">
                  <c:v>1983.76539633123</c:v>
                </c:pt>
                <c:pt idx="768">
                  <c:v>1982.3062515986901</c:v>
                </c:pt>
                <c:pt idx="769">
                  <c:v>2000.2869001034601</c:v>
                </c:pt>
                <c:pt idx="770">
                  <c:v>1986.8776369084001</c:v>
                </c:pt>
                <c:pt idx="771">
                  <c:v>1973.2937952817499</c:v>
                </c:pt>
                <c:pt idx="772">
                  <c:v>1979.3674837870201</c:v>
                </c:pt>
                <c:pt idx="773">
                  <c:v>1960.7018420089701</c:v>
                </c:pt>
                <c:pt idx="774">
                  <c:v>1963.8235946720799</c:v>
                </c:pt>
                <c:pt idx="775">
                  <c:v>1975.6502361948301</c:v>
                </c:pt>
                <c:pt idx="776">
                  <c:v>1959.8767272734599</c:v>
                </c:pt>
                <c:pt idx="777">
                  <c:v>1969.64196730596</c:v>
                </c:pt>
                <c:pt idx="778">
                  <c:v>1975.6486001932401</c:v>
                </c:pt>
                <c:pt idx="779">
                  <c:v>1962.6862189390199</c:v>
                </c:pt>
                <c:pt idx="780">
                  <c:v>1984.4816700307499</c:v>
                </c:pt>
                <c:pt idx="781">
                  <c:v>1978.63242701795</c:v>
                </c:pt>
                <c:pt idx="782">
                  <c:v>1970.78793420886</c:v>
                </c:pt>
                <c:pt idx="783">
                  <c:v>1982.72538906921</c:v>
                </c:pt>
                <c:pt idx="784">
                  <c:v>1972.57162135526</c:v>
                </c:pt>
                <c:pt idx="785">
                  <c:v>1970.5069447660101</c:v>
                </c:pt>
                <c:pt idx="786">
                  <c:v>1982.3287033946301</c:v>
                </c:pt>
                <c:pt idx="787">
                  <c:v>1972.39127671701</c:v>
                </c:pt>
                <c:pt idx="788">
                  <c:v>1970.28650294566</c:v>
                </c:pt>
                <c:pt idx="789">
                  <c:v>1974.9102008842499</c:v>
                </c:pt>
                <c:pt idx="790">
                  <c:v>1960.49891850731</c:v>
                </c:pt>
                <c:pt idx="791">
                  <c:v>1958.44171048562</c:v>
                </c:pt>
                <c:pt idx="792">
                  <c:v>1970.5820021623699</c:v>
                </c:pt>
                <c:pt idx="793">
                  <c:v>1962.6725234143901</c:v>
                </c:pt>
                <c:pt idx="794">
                  <c:v>1969.4569827801499</c:v>
                </c:pt>
                <c:pt idx="795">
                  <c:v>1979.2942764904601</c:v>
                </c:pt>
                <c:pt idx="796">
                  <c:v>1964.2251668998699</c:v>
                </c:pt>
                <c:pt idx="797">
                  <c:v>1979.8766502221999</c:v>
                </c:pt>
                <c:pt idx="798">
                  <c:v>1988.10697513281</c:v>
                </c:pt>
                <c:pt idx="799">
                  <c:v>1971.95086501279</c:v>
                </c:pt>
                <c:pt idx="800">
                  <c:v>1973.8946335271601</c:v>
                </c:pt>
                <c:pt idx="801">
                  <c:v>1967.77504852211</c:v>
                </c:pt>
                <c:pt idx="802">
                  <c:v>1960.1237106823301</c:v>
                </c:pt>
                <c:pt idx="803">
                  <c:v>1971.85931954438</c:v>
                </c:pt>
                <c:pt idx="804">
                  <c:v>1967.34705972238</c:v>
                </c:pt>
                <c:pt idx="805">
                  <c:v>1963.0825175037701</c:v>
                </c:pt>
                <c:pt idx="806">
                  <c:v>1965.84464263256</c:v>
                </c:pt>
                <c:pt idx="807">
                  <c:v>1965.9812444725701</c:v>
                </c:pt>
                <c:pt idx="808">
                  <c:v>1963.2608600200499</c:v>
                </c:pt>
                <c:pt idx="809">
                  <c:v>1970.56784029153</c:v>
                </c:pt>
                <c:pt idx="810">
                  <c:v>1963.8691615146399</c:v>
                </c:pt>
                <c:pt idx="811">
                  <c:v>1964.7662589619899</c:v>
                </c:pt>
                <c:pt idx="812">
                  <c:v>1971.3750144018099</c:v>
                </c:pt>
                <c:pt idx="813">
                  <c:v>1966.7477296792199</c:v>
                </c:pt>
                <c:pt idx="814">
                  <c:v>1974.0550013259101</c:v>
                </c:pt>
                <c:pt idx="815">
                  <c:v>1975.7521430040699</c:v>
                </c:pt>
                <c:pt idx="816">
                  <c:v>1966.7419409029701</c:v>
                </c:pt>
                <c:pt idx="817">
                  <c:v>1981.7119266714401</c:v>
                </c:pt>
                <c:pt idx="818">
                  <c:v>1979.16178142678</c:v>
                </c:pt>
                <c:pt idx="819">
                  <c:v>1965.52821303873</c:v>
                </c:pt>
                <c:pt idx="820">
                  <c:v>1970.09434745406</c:v>
                </c:pt>
                <c:pt idx="821">
                  <c:v>1965.7983671146601</c:v>
                </c:pt>
                <c:pt idx="822">
                  <c:v>1956.34935341098</c:v>
                </c:pt>
                <c:pt idx="823">
                  <c:v>1963.8925530162201</c:v>
                </c:pt>
                <c:pt idx="824">
                  <c:v>1944.65402779899</c:v>
                </c:pt>
                <c:pt idx="825">
                  <c:v>1945.0175060553399</c:v>
                </c:pt>
                <c:pt idx="826">
                  <c:v>1958.7556962893</c:v>
                </c:pt>
                <c:pt idx="827">
                  <c:v>1955.23848386331</c:v>
                </c:pt>
                <c:pt idx="828">
                  <c:v>1944.7741833063401</c:v>
                </c:pt>
                <c:pt idx="829">
                  <c:v>1966.2900568416901</c:v>
                </c:pt>
                <c:pt idx="830">
                  <c:v>1959.1165105914399</c:v>
                </c:pt>
                <c:pt idx="831">
                  <c:v>1971.84505245435</c:v>
                </c:pt>
                <c:pt idx="832">
                  <c:v>1973.24380249557</c:v>
                </c:pt>
                <c:pt idx="833">
                  <c:v>1958.6955715449999</c:v>
                </c:pt>
                <c:pt idx="834">
                  <c:v>1961.21450615154</c:v>
                </c:pt>
                <c:pt idx="835">
                  <c:v>1969.16231781273</c:v>
                </c:pt>
                <c:pt idx="836">
                  <c:v>1950.02605909615</c:v>
                </c:pt>
                <c:pt idx="837">
                  <c:v>1952.95537833102</c:v>
                </c:pt>
                <c:pt idx="838">
                  <c:v>1947.71188856042</c:v>
                </c:pt>
                <c:pt idx="839">
                  <c:v>1943.56010149999</c:v>
                </c:pt>
                <c:pt idx="840">
                  <c:v>1953.0384780166901</c:v>
                </c:pt>
                <c:pt idx="841">
                  <c:v>1949.96336551028</c:v>
                </c:pt>
                <c:pt idx="842">
                  <c:v>1947.58821440524</c:v>
                </c:pt>
                <c:pt idx="843">
                  <c:v>1965.14871638758</c:v>
                </c:pt>
                <c:pt idx="844">
                  <c:v>1965.7628066259799</c:v>
                </c:pt>
                <c:pt idx="845">
                  <c:v>1968.1031108869699</c:v>
                </c:pt>
                <c:pt idx="846">
                  <c:v>1983.0163489302299</c:v>
                </c:pt>
                <c:pt idx="847">
                  <c:v>1970.32349972308</c:v>
                </c:pt>
                <c:pt idx="848">
                  <c:v>1979.8458767582999</c:v>
                </c:pt>
                <c:pt idx="849">
                  <c:v>1981.02730619934</c:v>
                </c:pt>
                <c:pt idx="850">
                  <c:v>1974.7656618972501</c:v>
                </c:pt>
                <c:pt idx="851">
                  <c:v>1975.72010570356</c:v>
                </c:pt>
                <c:pt idx="852">
                  <c:v>1965.2205371535599</c:v>
                </c:pt>
                <c:pt idx="853">
                  <c:v>1940.84227679639</c:v>
                </c:pt>
                <c:pt idx="854">
                  <c:v>1958.3339740873901</c:v>
                </c:pt>
                <c:pt idx="855">
                  <c:v>1950.9677502608699</c:v>
                </c:pt>
                <c:pt idx="856">
                  <c:v>1944.9803398198001</c:v>
                </c:pt>
                <c:pt idx="857">
                  <c:v>1941.57376372055</c:v>
                </c:pt>
                <c:pt idx="858">
                  <c:v>1932.3026019218</c:v>
                </c:pt>
                <c:pt idx="859">
                  <c:v>1938.67972980934</c:v>
                </c:pt>
                <c:pt idx="860">
                  <c:v>1953.4668918857999</c:v>
                </c:pt>
                <c:pt idx="861">
                  <c:v>1938.5260419204201</c:v>
                </c:pt>
                <c:pt idx="862">
                  <c:v>1933.41034475521</c:v>
                </c:pt>
                <c:pt idx="863">
                  <c:v>1943.7040551207201</c:v>
                </c:pt>
                <c:pt idx="864">
                  <c:v>1934.35949423593</c:v>
                </c:pt>
                <c:pt idx="865">
                  <c:v>1940.4525458900901</c:v>
                </c:pt>
                <c:pt idx="866">
                  <c:v>1945.98097750138</c:v>
                </c:pt>
                <c:pt idx="867">
                  <c:v>1926.66865596464</c:v>
                </c:pt>
                <c:pt idx="868">
                  <c:v>1928.84529908081</c:v>
                </c:pt>
                <c:pt idx="869">
                  <c:v>1931.46880818303</c:v>
                </c:pt>
                <c:pt idx="870">
                  <c:v>1920.69814281035</c:v>
                </c:pt>
                <c:pt idx="871">
                  <c:v>1928.9359959009701</c:v>
                </c:pt>
                <c:pt idx="872">
                  <c:v>1924.05135063833</c:v>
                </c:pt>
                <c:pt idx="873">
                  <c:v>1921.8666263662001</c:v>
                </c:pt>
                <c:pt idx="874">
                  <c:v>1939.37881837656</c:v>
                </c:pt>
                <c:pt idx="875">
                  <c:v>1943.5783156703401</c:v>
                </c:pt>
                <c:pt idx="876">
                  <c:v>1946.5711189962699</c:v>
                </c:pt>
                <c:pt idx="877">
                  <c:v>1953.4222868342899</c:v>
                </c:pt>
                <c:pt idx="878">
                  <c:v>1949.0360282741999</c:v>
                </c:pt>
                <c:pt idx="879">
                  <c:v>1952.61375580771</c:v>
                </c:pt>
                <c:pt idx="880">
                  <c:v>1947.7967973629</c:v>
                </c:pt>
                <c:pt idx="881">
                  <c:v>1932.2356854678101</c:v>
                </c:pt>
                <c:pt idx="882">
                  <c:v>1930.8591557499601</c:v>
                </c:pt>
                <c:pt idx="883">
                  <c:v>1928.11989967009</c:v>
                </c:pt>
                <c:pt idx="884">
                  <c:v>1918.5298618992099</c:v>
                </c:pt>
                <c:pt idx="885">
                  <c:v>1928.08886798296</c:v>
                </c:pt>
                <c:pt idx="886">
                  <c:v>1926.2751425439999</c:v>
                </c:pt>
                <c:pt idx="887">
                  <c:v>1926.11390906477</c:v>
                </c:pt>
                <c:pt idx="888">
                  <c:v>1940.48817690737</c:v>
                </c:pt>
                <c:pt idx="889">
                  <c:v>1941.1825168479199</c:v>
                </c:pt>
                <c:pt idx="890">
                  <c:v>1942.17613400454</c:v>
                </c:pt>
                <c:pt idx="891">
                  <c:v>1952.18512533388</c:v>
                </c:pt>
                <c:pt idx="892">
                  <c:v>1942.1338621829</c:v>
                </c:pt>
                <c:pt idx="893">
                  <c:v>1945.27429830242</c:v>
                </c:pt>
                <c:pt idx="894">
                  <c:v>1954.5821170848301</c:v>
                </c:pt>
                <c:pt idx="895">
                  <c:v>1945.9631764742601</c:v>
                </c:pt>
                <c:pt idx="896">
                  <c:v>1943.3317892272801</c:v>
                </c:pt>
                <c:pt idx="897">
                  <c:v>1947.8593764352499</c:v>
                </c:pt>
                <c:pt idx="898">
                  <c:v>1938.5506227174601</c:v>
                </c:pt>
                <c:pt idx="899">
                  <c:v>1950.51288366888</c:v>
                </c:pt>
                <c:pt idx="900">
                  <c:v>1949.14982695401</c:v>
                </c:pt>
                <c:pt idx="901">
                  <c:v>1935.55418023125</c:v>
                </c:pt>
                <c:pt idx="902">
                  <c:v>1940.9959026448801</c:v>
                </c:pt>
                <c:pt idx="903">
                  <c:v>1941.83663790027</c:v>
                </c:pt>
                <c:pt idx="904">
                  <c:v>1932.68026963068</c:v>
                </c:pt>
                <c:pt idx="905">
                  <c:v>1941.4468394166499</c:v>
                </c:pt>
                <c:pt idx="906">
                  <c:v>1926.7713254954101</c:v>
                </c:pt>
                <c:pt idx="907">
                  <c:v>1930.1992803830699</c:v>
                </c:pt>
                <c:pt idx="908">
                  <c:v>1936.2492154593899</c:v>
                </c:pt>
                <c:pt idx="909">
                  <c:v>1931.70025747867</c:v>
                </c:pt>
                <c:pt idx="910">
                  <c:v>1927.84094322747</c:v>
                </c:pt>
                <c:pt idx="911">
                  <c:v>1936.83036969107</c:v>
                </c:pt>
                <c:pt idx="912">
                  <c:v>1929.96524688267</c:v>
                </c:pt>
                <c:pt idx="913">
                  <c:v>1933.69127516356</c:v>
                </c:pt>
                <c:pt idx="914">
                  <c:v>1931.5263006428099</c:v>
                </c:pt>
                <c:pt idx="915">
                  <c:v>1923.53144931065</c:v>
                </c:pt>
                <c:pt idx="916">
                  <c:v>1933.84438255491</c:v>
                </c:pt>
                <c:pt idx="917">
                  <c:v>1941.1803994505899</c:v>
                </c:pt>
                <c:pt idx="918">
                  <c:v>1932.0910067110599</c:v>
                </c:pt>
                <c:pt idx="919">
                  <c:v>1937.22890333445</c:v>
                </c:pt>
                <c:pt idx="920">
                  <c:v>1938.2708402368701</c:v>
                </c:pt>
                <c:pt idx="921">
                  <c:v>1935.31648483858</c:v>
                </c:pt>
                <c:pt idx="922">
                  <c:v>1952.8539691937001</c:v>
                </c:pt>
                <c:pt idx="923">
                  <c:v>1942.8780327515699</c:v>
                </c:pt>
                <c:pt idx="924">
                  <c:v>1936.31855544215</c:v>
                </c:pt>
                <c:pt idx="925">
                  <c:v>1941.6778820279101</c:v>
                </c:pt>
                <c:pt idx="926">
                  <c:v>1943.5687466535001</c:v>
                </c:pt>
                <c:pt idx="927">
                  <c:v>1942.7200194498</c:v>
                </c:pt>
                <c:pt idx="928">
                  <c:v>1950.8641255955399</c:v>
                </c:pt>
                <c:pt idx="929">
                  <c:v>1937.9500275534799</c:v>
                </c:pt>
                <c:pt idx="930">
                  <c:v>1949.3533998237699</c:v>
                </c:pt>
                <c:pt idx="931">
                  <c:v>1956.5314704308901</c:v>
                </c:pt>
                <c:pt idx="932">
                  <c:v>1953.0363904757701</c:v>
                </c:pt>
                <c:pt idx="933">
                  <c:v>1954.46007789961</c:v>
                </c:pt>
                <c:pt idx="934">
                  <c:v>1963.1343049899499</c:v>
                </c:pt>
                <c:pt idx="935">
                  <c:v>1953.8511077329299</c:v>
                </c:pt>
                <c:pt idx="936">
                  <c:v>1965.47055672694</c:v>
                </c:pt>
                <c:pt idx="937">
                  <c:v>1958.58475883657</c:v>
                </c:pt>
                <c:pt idx="938">
                  <c:v>1954.9522857408699</c:v>
                </c:pt>
                <c:pt idx="939">
                  <c:v>1968.3563249859501</c:v>
                </c:pt>
                <c:pt idx="940">
                  <c:v>1971.6678030385699</c:v>
                </c:pt>
                <c:pt idx="941">
                  <c:v>1971.20473281452</c:v>
                </c:pt>
                <c:pt idx="942">
                  <c:v>1976.54968715376</c:v>
                </c:pt>
                <c:pt idx="943">
                  <c:v>1971.5121701891801</c:v>
                </c:pt>
                <c:pt idx="944">
                  <c:v>1973.1784102441</c:v>
                </c:pt>
                <c:pt idx="945">
                  <c:v>1984.00664669087</c:v>
                </c:pt>
                <c:pt idx="946">
                  <c:v>1973.73899937483</c:v>
                </c:pt>
                <c:pt idx="947">
                  <c:v>1968.2841111686701</c:v>
                </c:pt>
                <c:pt idx="948">
                  <c:v>1970.3866574107401</c:v>
                </c:pt>
                <c:pt idx="949">
                  <c:v>1961.3389683687101</c:v>
                </c:pt>
                <c:pt idx="950">
                  <c:v>1971.0586570304299</c:v>
                </c:pt>
                <c:pt idx="951">
                  <c:v>1981.8318362621001</c:v>
                </c:pt>
                <c:pt idx="952">
                  <c:v>1973.29666173244</c:v>
                </c:pt>
                <c:pt idx="953">
                  <c:v>1979.5068468202001</c:v>
                </c:pt>
                <c:pt idx="954">
                  <c:v>1984.55880202657</c:v>
                </c:pt>
                <c:pt idx="955">
                  <c:v>1975.66326453593</c:v>
                </c:pt>
                <c:pt idx="956">
                  <c:v>1990.19523873345</c:v>
                </c:pt>
                <c:pt idx="957">
                  <c:v>1985.81147063812</c:v>
                </c:pt>
                <c:pt idx="958">
                  <c:v>1972.2712290724701</c:v>
                </c:pt>
                <c:pt idx="959">
                  <c:v>1979.8035348252199</c:v>
                </c:pt>
                <c:pt idx="960">
                  <c:v>1976.2722185657401</c:v>
                </c:pt>
                <c:pt idx="961">
                  <c:v>1978.9567540615401</c:v>
                </c:pt>
                <c:pt idx="962">
                  <c:v>1988.5980775143801</c:v>
                </c:pt>
                <c:pt idx="963">
                  <c:v>1979.44618488112</c:v>
                </c:pt>
                <c:pt idx="964">
                  <c:v>1976.0271862379</c:v>
                </c:pt>
                <c:pt idx="965">
                  <c:v>1980.2848243856599</c:v>
                </c:pt>
                <c:pt idx="966">
                  <c:v>1966.8090360547001</c:v>
                </c:pt>
                <c:pt idx="967">
                  <c:v>1971.5411816096901</c:v>
                </c:pt>
                <c:pt idx="968">
                  <c:v>1965.9061956022999</c:v>
                </c:pt>
                <c:pt idx="969">
                  <c:v>1956.43941453671</c:v>
                </c:pt>
                <c:pt idx="970">
                  <c:v>1962.14130697305</c:v>
                </c:pt>
                <c:pt idx="971">
                  <c:v>1959.5491416745299</c:v>
                </c:pt>
                <c:pt idx="972">
                  <c:v>1958.8215639651601</c:v>
                </c:pt>
                <c:pt idx="973">
                  <c:v>1973.84582122651</c:v>
                </c:pt>
                <c:pt idx="974">
                  <c:v>1969.3323925329501</c:v>
                </c:pt>
                <c:pt idx="975">
                  <c:v>1969.64593743311</c:v>
                </c:pt>
                <c:pt idx="976">
                  <c:v>1975.87694140381</c:v>
                </c:pt>
                <c:pt idx="977">
                  <c:v>1965.1713806683699</c:v>
                </c:pt>
                <c:pt idx="978">
                  <c:v>1966.8668691385701</c:v>
                </c:pt>
                <c:pt idx="979">
                  <c:v>1972.6054204372999</c:v>
                </c:pt>
                <c:pt idx="980">
                  <c:v>1959.0569109792</c:v>
                </c:pt>
                <c:pt idx="981">
                  <c:v>1961.1118419273901</c:v>
                </c:pt>
                <c:pt idx="982">
                  <c:v>1960.3507755442399</c:v>
                </c:pt>
                <c:pt idx="983">
                  <c:v>1951.55632814419</c:v>
                </c:pt>
                <c:pt idx="984">
                  <c:v>1965.24905204009</c:v>
                </c:pt>
                <c:pt idx="985">
                  <c:v>1971.6751292806</c:v>
                </c:pt>
                <c:pt idx="986">
                  <c:v>1964.03148545366</c:v>
                </c:pt>
                <c:pt idx="987">
                  <c:v>1974.7799227246301</c:v>
                </c:pt>
                <c:pt idx="988">
                  <c:v>1973.5300317675301</c:v>
                </c:pt>
                <c:pt idx="989">
                  <c:v>1967.19601610121</c:v>
                </c:pt>
                <c:pt idx="990">
                  <c:v>1979.33441400775</c:v>
                </c:pt>
                <c:pt idx="991">
                  <c:v>1975.64842059234</c:v>
                </c:pt>
                <c:pt idx="992">
                  <c:v>1965.3777781634999</c:v>
                </c:pt>
                <c:pt idx="993">
                  <c:v>1969.93601033446</c:v>
                </c:pt>
                <c:pt idx="994">
                  <c:v>1960.8872219474999</c:v>
                </c:pt>
                <c:pt idx="995">
                  <c:v>1959.66876911534</c:v>
                </c:pt>
                <c:pt idx="996">
                  <c:v>1970.9758474374801</c:v>
                </c:pt>
                <c:pt idx="997">
                  <c:v>1965.7499447037401</c:v>
                </c:pt>
                <c:pt idx="998">
                  <c:v>1960.5108610858199</c:v>
                </c:pt>
                <c:pt idx="999">
                  <c:v>1966.4797498933799</c:v>
                </c:pt>
                <c:pt idx="1000">
                  <c:v>1963.0860512675499</c:v>
                </c:pt>
                <c:pt idx="1001">
                  <c:v>1974.09176205214</c:v>
                </c:pt>
                <c:pt idx="1002">
                  <c:v>1983.01679097909</c:v>
                </c:pt>
                <c:pt idx="1003">
                  <c:v>1974.9155805186101</c:v>
                </c:pt>
                <c:pt idx="1004">
                  <c:v>1977.6993688611001</c:v>
                </c:pt>
                <c:pt idx="1005">
                  <c:v>1982.22851037021</c:v>
                </c:pt>
                <c:pt idx="1006">
                  <c:v>1979.1851586767</c:v>
                </c:pt>
                <c:pt idx="1007">
                  <c:v>1993.38149689837</c:v>
                </c:pt>
                <c:pt idx="1008">
                  <c:v>1993.64662148915</c:v>
                </c:pt>
                <c:pt idx="1009">
                  <c:v>1988.3391032177899</c:v>
                </c:pt>
                <c:pt idx="1010">
                  <c:v>1997.1029437202401</c:v>
                </c:pt>
                <c:pt idx="1011">
                  <c:v>1991.4916600927299</c:v>
                </c:pt>
                <c:pt idx="1012">
                  <c:v>1992.79961946659</c:v>
                </c:pt>
                <c:pt idx="1013">
                  <c:v>2003.09472631894</c:v>
                </c:pt>
                <c:pt idx="1014">
                  <c:v>1989.6103590141099</c:v>
                </c:pt>
                <c:pt idx="1015">
                  <c:v>1987.72312103166</c:v>
                </c:pt>
                <c:pt idx="1016">
                  <c:v>1987.8939978870001</c:v>
                </c:pt>
                <c:pt idx="1017">
                  <c:v>1979.35179069573</c:v>
                </c:pt>
                <c:pt idx="1018">
                  <c:v>1989.03777668254</c:v>
                </c:pt>
                <c:pt idx="1019">
                  <c:v>1991.94204750567</c:v>
                </c:pt>
                <c:pt idx="1020">
                  <c:v>1982.9847558889001</c:v>
                </c:pt>
                <c:pt idx="1021">
                  <c:v>1986.48820552855</c:v>
                </c:pt>
                <c:pt idx="1022">
                  <c:v>1985.02151435217</c:v>
                </c:pt>
                <c:pt idx="1023">
                  <c:v>1982.0551116366901</c:v>
                </c:pt>
                <c:pt idx="1024">
                  <c:v>1995.19844124475</c:v>
                </c:pt>
                <c:pt idx="1025">
                  <c:v>1992.1903170948799</c:v>
                </c:pt>
                <c:pt idx="1026">
                  <c:v>1988.71554375696</c:v>
                </c:pt>
                <c:pt idx="1027">
                  <c:v>1994.6086501508801</c:v>
                </c:pt>
                <c:pt idx="1028">
                  <c:v>1991.4094671117</c:v>
                </c:pt>
                <c:pt idx="1029">
                  <c:v>1987.57701436561</c:v>
                </c:pt>
                <c:pt idx="1030">
                  <c:v>1996.13927073483</c:v>
                </c:pt>
                <c:pt idx="1031">
                  <c:v>1983.0589879215599</c:v>
                </c:pt>
                <c:pt idx="1032">
                  <c:v>1979.82902455096</c:v>
                </c:pt>
                <c:pt idx="1033">
                  <c:v>1984.38906893993</c:v>
                </c:pt>
                <c:pt idx="1034">
                  <c:v>1981.3340206806399</c:v>
                </c:pt>
                <c:pt idx="1035">
                  <c:v>1987.0203309175899</c:v>
                </c:pt>
                <c:pt idx="1036">
                  <c:v>1992.0020103561999</c:v>
                </c:pt>
                <c:pt idx="1037">
                  <c:v>1980.4281753067501</c:v>
                </c:pt>
                <c:pt idx="1038">
                  <c:v>1989.5041738590501</c:v>
                </c:pt>
                <c:pt idx="1039">
                  <c:v>1991.36447171739</c:v>
                </c:pt>
                <c:pt idx="1040">
                  <c:v>1983.8835500104401</c:v>
                </c:pt>
                <c:pt idx="1041">
                  <c:v>1989.1471027909299</c:v>
                </c:pt>
                <c:pt idx="1042">
                  <c:v>1985.6799943743099</c:v>
                </c:pt>
                <c:pt idx="1043">
                  <c:v>1983.00189724764</c:v>
                </c:pt>
                <c:pt idx="1044">
                  <c:v>1993.5393797009301</c:v>
                </c:pt>
                <c:pt idx="1045">
                  <c:v>1990.7006867969301</c:v>
                </c:pt>
                <c:pt idx="1046">
                  <c:v>1991.7569013135401</c:v>
                </c:pt>
                <c:pt idx="1047">
                  <c:v>2004.4102714302701</c:v>
                </c:pt>
                <c:pt idx="1048">
                  <c:v>1997.7834717758899</c:v>
                </c:pt>
                <c:pt idx="1049">
                  <c:v>1996.8189437185899</c:v>
                </c:pt>
                <c:pt idx="1050">
                  <c:v>1999.5098991944801</c:v>
                </c:pt>
                <c:pt idx="1051">
                  <c:v>1988.9314211819501</c:v>
                </c:pt>
                <c:pt idx="1052">
                  <c:v>1995.0509958160901</c:v>
                </c:pt>
                <c:pt idx="1053">
                  <c:v>2001.77964218991</c:v>
                </c:pt>
                <c:pt idx="1054">
                  <c:v>1987.2592018719999</c:v>
                </c:pt>
                <c:pt idx="1055">
                  <c:v>1991.2023375091501</c:v>
                </c:pt>
                <c:pt idx="1056">
                  <c:v>1995.7836448297601</c:v>
                </c:pt>
                <c:pt idx="1057">
                  <c:v>1987.4185445645301</c:v>
                </c:pt>
                <c:pt idx="1058">
                  <c:v>2002.8070974679999</c:v>
                </c:pt>
                <c:pt idx="1059">
                  <c:v>1996.9623262212799</c:v>
                </c:pt>
                <c:pt idx="1060">
                  <c:v>1987.0793817246899</c:v>
                </c:pt>
                <c:pt idx="1061">
                  <c:v>2000.4007700587299</c:v>
                </c:pt>
                <c:pt idx="1062">
                  <c:v>1998.8427956212399</c:v>
                </c:pt>
                <c:pt idx="1063">
                  <c:v>1996.12271510033</c:v>
                </c:pt>
                <c:pt idx="1064">
                  <c:v>2013.4749694720599</c:v>
                </c:pt>
                <c:pt idx="1065">
                  <c:v>2004.5700512814601</c:v>
                </c:pt>
                <c:pt idx="1066">
                  <c:v>2005.8582565117399</c:v>
                </c:pt>
                <c:pt idx="1067">
                  <c:v>2008.0829901857601</c:v>
                </c:pt>
                <c:pt idx="1068">
                  <c:v>1998.66219135031</c:v>
                </c:pt>
                <c:pt idx="1069">
                  <c:v>2003.0344201636001</c:v>
                </c:pt>
                <c:pt idx="1070">
                  <c:v>2004.6180368911901</c:v>
                </c:pt>
                <c:pt idx="1071">
                  <c:v>1991.9702013154799</c:v>
                </c:pt>
                <c:pt idx="1072">
                  <c:v>1992.9119757855899</c:v>
                </c:pt>
                <c:pt idx="1073">
                  <c:v>1989.8089426245001</c:v>
                </c:pt>
                <c:pt idx="1074">
                  <c:v>1987.1230343979901</c:v>
                </c:pt>
                <c:pt idx="1075">
                  <c:v>1996.49970960723</c:v>
                </c:pt>
                <c:pt idx="1076">
                  <c:v>1994.27843092787</c:v>
                </c:pt>
                <c:pt idx="1077">
                  <c:v>1993.4659868296701</c:v>
                </c:pt>
                <c:pt idx="1078">
                  <c:v>1998.4296730762001</c:v>
                </c:pt>
                <c:pt idx="1079">
                  <c:v>1991.1244191375199</c:v>
                </c:pt>
                <c:pt idx="1080">
                  <c:v>1990.57193661214</c:v>
                </c:pt>
                <c:pt idx="1081">
                  <c:v>1998.5283888583999</c:v>
                </c:pt>
                <c:pt idx="1082">
                  <c:v>1989.5733236793101</c:v>
                </c:pt>
                <c:pt idx="1083">
                  <c:v>1986.1953988891601</c:v>
                </c:pt>
                <c:pt idx="1084">
                  <c:v>1983.82508730786</c:v>
                </c:pt>
                <c:pt idx="1085">
                  <c:v>1973.3592977984799</c:v>
                </c:pt>
                <c:pt idx="1086">
                  <c:v>1984.2998976440099</c:v>
                </c:pt>
                <c:pt idx="1087">
                  <c:v>1989.4454348972499</c:v>
                </c:pt>
                <c:pt idx="1088">
                  <c:v>1977.64243389491</c:v>
                </c:pt>
                <c:pt idx="1089">
                  <c:v>1985.2370670175801</c:v>
                </c:pt>
                <c:pt idx="1090">
                  <c:v>1984.08262319545</c:v>
                </c:pt>
                <c:pt idx="1091">
                  <c:v>1980.74886188657</c:v>
                </c:pt>
                <c:pt idx="1092">
                  <c:v>1990.40487381615</c:v>
                </c:pt>
                <c:pt idx="1093">
                  <c:v>1985.3801609775201</c:v>
                </c:pt>
                <c:pt idx="1094">
                  <c:v>1976.7276078244099</c:v>
                </c:pt>
                <c:pt idx="1095">
                  <c:v>1988.46302032327</c:v>
                </c:pt>
                <c:pt idx="1096">
                  <c:v>1978.69840036545</c:v>
                </c:pt>
                <c:pt idx="1097">
                  <c:v>1980.9791152022001</c:v>
                </c:pt>
                <c:pt idx="1098">
                  <c:v>1993.32214910987</c:v>
                </c:pt>
                <c:pt idx="1099">
                  <c:v>1987.4972678686399</c:v>
                </c:pt>
                <c:pt idx="1100">
                  <c:v>1983.68759196509</c:v>
                </c:pt>
                <c:pt idx="1101">
                  <c:v>1993.5019905746899</c:v>
                </c:pt>
                <c:pt idx="1102">
                  <c:v>1980.52507397511</c:v>
                </c:pt>
                <c:pt idx="1103">
                  <c:v>1982.54649933827</c:v>
                </c:pt>
                <c:pt idx="1104">
                  <c:v>1984.2233731400299</c:v>
                </c:pt>
                <c:pt idx="1105">
                  <c:v>1969.03031642673</c:v>
                </c:pt>
                <c:pt idx="1106">
                  <c:v>1975.25647787086</c:v>
                </c:pt>
                <c:pt idx="1107">
                  <c:v>1979.9549705724901</c:v>
                </c:pt>
                <c:pt idx="1108">
                  <c:v>1973.6857038805399</c:v>
                </c:pt>
                <c:pt idx="1109">
                  <c:v>1990.60936089247</c:v>
                </c:pt>
                <c:pt idx="1110">
                  <c:v>1994.5960891304301</c:v>
                </c:pt>
                <c:pt idx="1111">
                  <c:v>1991.83843113635</c:v>
                </c:pt>
                <c:pt idx="1112">
                  <c:v>2002.9604775836201</c:v>
                </c:pt>
                <c:pt idx="1113">
                  <c:v>1997.0068453859001</c:v>
                </c:pt>
                <c:pt idx="1114">
                  <c:v>1988.7051567011199</c:v>
                </c:pt>
                <c:pt idx="1115">
                  <c:v>1998.3727377540999</c:v>
                </c:pt>
                <c:pt idx="1116">
                  <c:v>1987.23416107001</c:v>
                </c:pt>
                <c:pt idx="1117">
                  <c:v>1989.38011502324</c:v>
                </c:pt>
                <c:pt idx="1118">
                  <c:v>1995.53291297688</c:v>
                </c:pt>
                <c:pt idx="1119">
                  <c:v>1983.1735800791701</c:v>
                </c:pt>
                <c:pt idx="1120">
                  <c:v>1987.73344709972</c:v>
                </c:pt>
                <c:pt idx="1121">
                  <c:v>2001.96672808532</c:v>
                </c:pt>
                <c:pt idx="1122">
                  <c:v>1984.9752204464701</c:v>
                </c:pt>
                <c:pt idx="1123">
                  <c:v>1987.0941712947299</c:v>
                </c:pt>
                <c:pt idx="1124">
                  <c:v>1985.12128218628</c:v>
                </c:pt>
                <c:pt idx="1125">
                  <c:v>1981.5409209756201</c:v>
                </c:pt>
                <c:pt idx="1126">
                  <c:v>2001.1278687428701</c:v>
                </c:pt>
                <c:pt idx="1127">
                  <c:v>2002.7418762135701</c:v>
                </c:pt>
                <c:pt idx="1128">
                  <c:v>1994.55775835291</c:v>
                </c:pt>
                <c:pt idx="1129">
                  <c:v>2014.23016453063</c:v>
                </c:pt>
                <c:pt idx="1130">
                  <c:v>2008.0137795565699</c:v>
                </c:pt>
                <c:pt idx="1131">
                  <c:v>2012.69065120352</c:v>
                </c:pt>
                <c:pt idx="1132">
                  <c:v>2019.7631175910001</c:v>
                </c:pt>
                <c:pt idx="1133">
                  <c:v>2003.2446434204301</c:v>
                </c:pt>
                <c:pt idx="1134">
                  <c:v>1998.31520466241</c:v>
                </c:pt>
                <c:pt idx="1135">
                  <c:v>2012.3932716346801</c:v>
                </c:pt>
                <c:pt idx="1136">
                  <c:v>1995.0819050461901</c:v>
                </c:pt>
                <c:pt idx="1137">
                  <c:v>1996.1025705311799</c:v>
                </c:pt>
                <c:pt idx="1138">
                  <c:v>1997.4678452266801</c:v>
                </c:pt>
                <c:pt idx="1139">
                  <c:v>1980.08861407523</c:v>
                </c:pt>
                <c:pt idx="1140">
                  <c:v>1985.45630805103</c:v>
                </c:pt>
                <c:pt idx="1141">
                  <c:v>1988.84310128887</c:v>
                </c:pt>
                <c:pt idx="1142">
                  <c:v>1966.8429616824601</c:v>
                </c:pt>
                <c:pt idx="1143">
                  <c:v>1980.7748564582901</c:v>
                </c:pt>
                <c:pt idx="1144">
                  <c:v>1985.1992944865401</c:v>
                </c:pt>
                <c:pt idx="1145">
                  <c:v>1973.54317752884</c:v>
                </c:pt>
                <c:pt idx="1146">
                  <c:v>1984.9639481843501</c:v>
                </c:pt>
                <c:pt idx="1147">
                  <c:v>1981.76995412726</c:v>
                </c:pt>
                <c:pt idx="1148">
                  <c:v>1982.82212704737</c:v>
                </c:pt>
                <c:pt idx="1149">
                  <c:v>1997.9679955859201</c:v>
                </c:pt>
                <c:pt idx="1150">
                  <c:v>1988.9207688115901</c:v>
                </c:pt>
                <c:pt idx="1151">
                  <c:v>1982.2721386262699</c:v>
                </c:pt>
                <c:pt idx="1152">
                  <c:v>1985.34596800284</c:v>
                </c:pt>
                <c:pt idx="1153">
                  <c:v>1974.4793614216901</c:v>
                </c:pt>
                <c:pt idx="1154">
                  <c:v>1983.28520554851</c:v>
                </c:pt>
                <c:pt idx="1155">
                  <c:v>1984.84076958276</c:v>
                </c:pt>
                <c:pt idx="1156">
                  <c:v>1967.8613428742001</c:v>
                </c:pt>
                <c:pt idx="1157">
                  <c:v>1971.4864247840901</c:v>
                </c:pt>
                <c:pt idx="1158">
                  <c:v>1975.6099115342399</c:v>
                </c:pt>
                <c:pt idx="1159">
                  <c:v>1962.84168344966</c:v>
                </c:pt>
                <c:pt idx="1160">
                  <c:v>1974.06155179403</c:v>
                </c:pt>
                <c:pt idx="1161">
                  <c:v>1969.9647166674199</c:v>
                </c:pt>
                <c:pt idx="1162">
                  <c:v>1957.7187716250601</c:v>
                </c:pt>
                <c:pt idx="1163">
                  <c:v>1965.1631357138799</c:v>
                </c:pt>
                <c:pt idx="1164">
                  <c:v>1957.8857547028199</c:v>
                </c:pt>
                <c:pt idx="1165">
                  <c:v>1951.72628828301</c:v>
                </c:pt>
                <c:pt idx="1166">
                  <c:v>1971.5793846915601</c:v>
                </c:pt>
                <c:pt idx="1167">
                  <c:v>1957.95095433915</c:v>
                </c:pt>
                <c:pt idx="1168">
                  <c:v>1950.41319299212</c:v>
                </c:pt>
                <c:pt idx="1169">
                  <c:v>1955.7432213375</c:v>
                </c:pt>
                <c:pt idx="1170">
                  <c:v>1949.2669989927799</c:v>
                </c:pt>
                <c:pt idx="1171">
                  <c:v>1951.7865212202501</c:v>
                </c:pt>
                <c:pt idx="1172">
                  <c:v>1963.54686304202</c:v>
                </c:pt>
                <c:pt idx="1173">
                  <c:v>1954.0154916252</c:v>
                </c:pt>
                <c:pt idx="1174">
                  <c:v>1963.0575014620499</c:v>
                </c:pt>
                <c:pt idx="1175">
                  <c:v>1967.88937824766</c:v>
                </c:pt>
                <c:pt idx="1176">
                  <c:v>1959.12981831251</c:v>
                </c:pt>
                <c:pt idx="1177">
                  <c:v>1976.9017851173201</c:v>
                </c:pt>
                <c:pt idx="1178">
                  <c:v>1981.12426238629</c:v>
                </c:pt>
                <c:pt idx="1179">
                  <c:v>1974.86390098059</c:v>
                </c:pt>
                <c:pt idx="1180">
                  <c:v>1978.79546258342</c:v>
                </c:pt>
                <c:pt idx="1181">
                  <c:v>1975.0051770699799</c:v>
                </c:pt>
                <c:pt idx="1182">
                  <c:v>1969.11600208557</c:v>
                </c:pt>
                <c:pt idx="1183">
                  <c:v>1989.3234662519401</c:v>
                </c:pt>
                <c:pt idx="1184">
                  <c:v>1979.72091541129</c:v>
                </c:pt>
                <c:pt idx="1185">
                  <c:v>1975.0723775998999</c:v>
                </c:pt>
                <c:pt idx="1186">
                  <c:v>1980.3886163109401</c:v>
                </c:pt>
                <c:pt idx="1187">
                  <c:v>1971.35943486413</c:v>
                </c:pt>
                <c:pt idx="1188">
                  <c:v>1981.3176881893901</c:v>
                </c:pt>
                <c:pt idx="1189">
                  <c:v>1994.5483923492</c:v>
                </c:pt>
                <c:pt idx="1190">
                  <c:v>1979.4152401941999</c:v>
                </c:pt>
                <c:pt idx="1191">
                  <c:v>1984.9727986134001</c:v>
                </c:pt>
                <c:pt idx="1192">
                  <c:v>1990.7810716732099</c:v>
                </c:pt>
                <c:pt idx="1193">
                  <c:v>1983.42398717828</c:v>
                </c:pt>
                <c:pt idx="1194">
                  <c:v>2000.74464302158</c:v>
                </c:pt>
                <c:pt idx="1195">
                  <c:v>1999.77928328241</c:v>
                </c:pt>
                <c:pt idx="1196">
                  <c:v>1991.75710488754</c:v>
                </c:pt>
                <c:pt idx="1197">
                  <c:v>2004.22829345783</c:v>
                </c:pt>
                <c:pt idx="1198">
                  <c:v>1996.9584745542099</c:v>
                </c:pt>
                <c:pt idx="1199">
                  <c:v>1993.4920597176899</c:v>
                </c:pt>
                <c:pt idx="1200">
                  <c:v>2009.07218255457</c:v>
                </c:pt>
                <c:pt idx="1201">
                  <c:v>1995.1842294867499</c:v>
                </c:pt>
                <c:pt idx="1202">
                  <c:v>1994.07297590653</c:v>
                </c:pt>
                <c:pt idx="1203">
                  <c:v>2000.9763071334</c:v>
                </c:pt>
                <c:pt idx="1204">
                  <c:v>1990.1685285568301</c:v>
                </c:pt>
                <c:pt idx="1205">
                  <c:v>1999.26476634195</c:v>
                </c:pt>
                <c:pt idx="1206">
                  <c:v>2011.9144702692799</c:v>
                </c:pt>
                <c:pt idx="1207">
                  <c:v>1998.7394325381599</c:v>
                </c:pt>
                <c:pt idx="1208">
                  <c:v>2007.42827758675</c:v>
                </c:pt>
                <c:pt idx="1209">
                  <c:v>2007.62766788511</c:v>
                </c:pt>
                <c:pt idx="1210">
                  <c:v>1998.68710059102</c:v>
                </c:pt>
                <c:pt idx="1211">
                  <c:v>2012.5352896421</c:v>
                </c:pt>
                <c:pt idx="1212">
                  <c:v>2015.3335558282799</c:v>
                </c:pt>
                <c:pt idx="1213">
                  <c:v>2006.5813673948401</c:v>
                </c:pt>
                <c:pt idx="1214">
                  <c:v>2018.1870112868801</c:v>
                </c:pt>
                <c:pt idx="1215">
                  <c:v>2015.4541170914999</c:v>
                </c:pt>
                <c:pt idx="1216">
                  <c:v>2015.47296240427</c:v>
                </c:pt>
                <c:pt idx="1217">
                  <c:v>2029.7505987156901</c:v>
                </c:pt>
                <c:pt idx="1218">
                  <c:v>2022.0559542671101</c:v>
                </c:pt>
                <c:pt idx="1219">
                  <c:v>2018.60447747688</c:v>
                </c:pt>
                <c:pt idx="1220">
                  <c:v>2027.5118048710301</c:v>
                </c:pt>
                <c:pt idx="1221">
                  <c:v>2017.4366399482401</c:v>
                </c:pt>
                <c:pt idx="1222">
                  <c:v>2023.79995903291</c:v>
                </c:pt>
                <c:pt idx="1223">
                  <c:v>2030.9868392128101</c:v>
                </c:pt>
                <c:pt idx="1224">
                  <c:v>2023.0166785640399</c:v>
                </c:pt>
                <c:pt idx="1225">
                  <c:v>2031.43872895205</c:v>
                </c:pt>
                <c:pt idx="1226">
                  <c:v>2034.6963996976999</c:v>
                </c:pt>
                <c:pt idx="1227">
                  <c:v>2025.1077130000101</c:v>
                </c:pt>
                <c:pt idx="1228">
                  <c:v>2040.7318269822399</c:v>
                </c:pt>
                <c:pt idx="1229">
                  <c:v>2042.25301398693</c:v>
                </c:pt>
                <c:pt idx="1230">
                  <c:v>2034.1267999842601</c:v>
                </c:pt>
                <c:pt idx="1231">
                  <c:v>2041.23431582688</c:v>
                </c:pt>
                <c:pt idx="1232">
                  <c:v>2032.5253113265401</c:v>
                </c:pt>
                <c:pt idx="1233">
                  <c:v>2027.5807742075599</c:v>
                </c:pt>
                <c:pt idx="1234">
                  <c:v>2038.5164673008401</c:v>
                </c:pt>
                <c:pt idx="1235">
                  <c:v>2026.96969921195</c:v>
                </c:pt>
                <c:pt idx="1236">
                  <c:v>2022.2143105479799</c:v>
                </c:pt>
                <c:pt idx="1237">
                  <c:v>2029.5913936233001</c:v>
                </c:pt>
                <c:pt idx="1238">
                  <c:v>2017.4980101661399</c:v>
                </c:pt>
                <c:pt idx="1239">
                  <c:v>2026.51736997596</c:v>
                </c:pt>
                <c:pt idx="1240">
                  <c:v>2035.78901701528</c:v>
                </c:pt>
                <c:pt idx="1241">
                  <c:v>2024.6151940096399</c:v>
                </c:pt>
                <c:pt idx="1242">
                  <c:v>2034.80965955696</c:v>
                </c:pt>
                <c:pt idx="1243">
                  <c:v>2037.9258900227201</c:v>
                </c:pt>
                <c:pt idx="1244">
                  <c:v>2029.38522185024</c:v>
                </c:pt>
                <c:pt idx="1245">
                  <c:v>2044.43590369565</c:v>
                </c:pt>
                <c:pt idx="1246">
                  <c:v>2040.0058677183999</c:v>
                </c:pt>
                <c:pt idx="1247">
                  <c:v>2030.37476728294</c:v>
                </c:pt>
                <c:pt idx="1248">
                  <c:v>2038.8000655213</c:v>
                </c:pt>
                <c:pt idx="1249">
                  <c:v>2031.9396784222599</c:v>
                </c:pt>
                <c:pt idx="1250">
                  <c:v>2029.85180703118</c:v>
                </c:pt>
                <c:pt idx="1251">
                  <c:v>2044.4054491684701</c:v>
                </c:pt>
                <c:pt idx="1252">
                  <c:v>2036.4631611110401</c:v>
                </c:pt>
                <c:pt idx="1253">
                  <c:v>2037.04174452544</c:v>
                </c:pt>
                <c:pt idx="1254">
                  <c:v>2043.02325706436</c:v>
                </c:pt>
                <c:pt idx="1255">
                  <c:v>2035.8685743594599</c:v>
                </c:pt>
                <c:pt idx="1256">
                  <c:v>2039.7686172476399</c:v>
                </c:pt>
                <c:pt idx="1257">
                  <c:v>2047.5030120016499</c:v>
                </c:pt>
                <c:pt idx="1258">
                  <c:v>2037.8770807877399</c:v>
                </c:pt>
                <c:pt idx="1259">
                  <c:v>2044.68999324736</c:v>
                </c:pt>
                <c:pt idx="1260">
                  <c:v>2048.1542690313699</c:v>
                </c:pt>
                <c:pt idx="1261">
                  <c:v>2039.12374833128</c:v>
                </c:pt>
                <c:pt idx="1262">
                  <c:v>2048.2895388915699</c:v>
                </c:pt>
                <c:pt idx="1263">
                  <c:v>2047.5512201274901</c:v>
                </c:pt>
                <c:pt idx="1264">
                  <c:v>2039.27863239062</c:v>
                </c:pt>
                <c:pt idx="1265">
                  <c:v>2039.7332827433399</c:v>
                </c:pt>
                <c:pt idx="1266">
                  <c:v>2033.92512359183</c:v>
                </c:pt>
                <c:pt idx="1267">
                  <c:v>2027.8807644992401</c:v>
                </c:pt>
                <c:pt idx="1268">
                  <c:v>2040.6959205993101</c:v>
                </c:pt>
                <c:pt idx="1269">
                  <c:v>2029.8526368977</c:v>
                </c:pt>
                <c:pt idx="1270">
                  <c:v>2027.2448108033</c:v>
                </c:pt>
                <c:pt idx="1271">
                  <c:v>2031.71984192222</c:v>
                </c:pt>
                <c:pt idx="1272">
                  <c:v>2022.95660546417</c:v>
                </c:pt>
                <c:pt idx="1273">
                  <c:v>2026.0854781217199</c:v>
                </c:pt>
                <c:pt idx="1274">
                  <c:v>2032.60232926206</c:v>
                </c:pt>
                <c:pt idx="1275">
                  <c:v>2022.5922121753499</c:v>
                </c:pt>
                <c:pt idx="1276">
                  <c:v>2033.8326085748699</c:v>
                </c:pt>
                <c:pt idx="1277">
                  <c:v>2036.0519009959601</c:v>
                </c:pt>
                <c:pt idx="1278">
                  <c:v>2022.6642993492601</c:v>
                </c:pt>
                <c:pt idx="1279">
                  <c:v>2035.6815075147499</c:v>
                </c:pt>
                <c:pt idx="1280">
                  <c:v>2033.17626068871</c:v>
                </c:pt>
                <c:pt idx="1281">
                  <c:v>2026.23728251899</c:v>
                </c:pt>
                <c:pt idx="1282">
                  <c:v>2030.3904391399701</c:v>
                </c:pt>
                <c:pt idx="1283">
                  <c:v>2021.8336188390899</c:v>
                </c:pt>
                <c:pt idx="1284">
                  <c:v>2020.2060422577499</c:v>
                </c:pt>
                <c:pt idx="1285">
                  <c:v>2034.7196638415401</c:v>
                </c:pt>
                <c:pt idx="1286">
                  <c:v>2026.77744060179</c:v>
                </c:pt>
                <c:pt idx="1287">
                  <c:v>2027.33086666959</c:v>
                </c:pt>
                <c:pt idx="1288">
                  <c:v>2033.26764084465</c:v>
                </c:pt>
                <c:pt idx="1289">
                  <c:v>2026.6755457275101</c:v>
                </c:pt>
                <c:pt idx="1290">
                  <c:v>2029.6719466511599</c:v>
                </c:pt>
                <c:pt idx="1291">
                  <c:v>2036.9726332681</c:v>
                </c:pt>
                <c:pt idx="1292">
                  <c:v>2030.2835350317901</c:v>
                </c:pt>
                <c:pt idx="1293">
                  <c:v>2036.6077506534</c:v>
                </c:pt>
                <c:pt idx="1294">
                  <c:v>2038.3920521151499</c:v>
                </c:pt>
                <c:pt idx="1295">
                  <c:v>2024.3057764579401</c:v>
                </c:pt>
                <c:pt idx="1296">
                  <c:v>2037.5713491302899</c:v>
                </c:pt>
                <c:pt idx="1297">
                  <c:v>2040.68350271755</c:v>
                </c:pt>
                <c:pt idx="1298">
                  <c:v>2029.81920394598</c:v>
                </c:pt>
                <c:pt idx="1299">
                  <c:v>2037.23077384319</c:v>
                </c:pt>
                <c:pt idx="1300">
                  <c:v>2035.14755558155</c:v>
                </c:pt>
                <c:pt idx="1301">
                  <c:v>2033.6015217639499</c:v>
                </c:pt>
                <c:pt idx="1302">
                  <c:v>2055.48673618474</c:v>
                </c:pt>
                <c:pt idx="1303">
                  <c:v>2044.1936106887799</c:v>
                </c:pt>
                <c:pt idx="1304">
                  <c:v>2042.6538872393801</c:v>
                </c:pt>
                <c:pt idx="1305">
                  <c:v>2049.56203792816</c:v>
                </c:pt>
                <c:pt idx="1306">
                  <c:v>2036.0275039778401</c:v>
                </c:pt>
                <c:pt idx="1307">
                  <c:v>2036.0122054174701</c:v>
                </c:pt>
                <c:pt idx="1308">
                  <c:v>2045.2776328530999</c:v>
                </c:pt>
                <c:pt idx="1309">
                  <c:v>2020.5806720212699</c:v>
                </c:pt>
                <c:pt idx="1310">
                  <c:v>2022.5059081598299</c:v>
                </c:pt>
                <c:pt idx="1311">
                  <c:v>2022.3824987814301</c:v>
                </c:pt>
                <c:pt idx="1312">
                  <c:v>2002.62600217672</c:v>
                </c:pt>
                <c:pt idx="1313">
                  <c:v>2010.99086974645</c:v>
                </c:pt>
                <c:pt idx="1314">
                  <c:v>2011.7602957955901</c:v>
                </c:pt>
                <c:pt idx="1315">
                  <c:v>1992.4772465870501</c:v>
                </c:pt>
                <c:pt idx="1316">
                  <c:v>2004.02721686979</c:v>
                </c:pt>
                <c:pt idx="1317">
                  <c:v>1999.8064117373301</c:v>
                </c:pt>
                <c:pt idx="1318">
                  <c:v>1994.54535470014</c:v>
                </c:pt>
                <c:pt idx="1319">
                  <c:v>2019.7049857900099</c:v>
                </c:pt>
                <c:pt idx="1320">
                  <c:v>2007.7116601637699</c:v>
                </c:pt>
                <c:pt idx="1321">
                  <c:v>1998.1237973733701</c:v>
                </c:pt>
                <c:pt idx="1322">
                  <c:v>2008.3935132666099</c:v>
                </c:pt>
                <c:pt idx="1323">
                  <c:v>1999.1401841505201</c:v>
                </c:pt>
                <c:pt idx="1324">
                  <c:v>2002.78123735333</c:v>
                </c:pt>
                <c:pt idx="1325">
                  <c:v>2005.0453326484901</c:v>
                </c:pt>
                <c:pt idx="1326">
                  <c:v>1989.5508274500801</c:v>
                </c:pt>
                <c:pt idx="1327">
                  <c:v>1995.80825445958</c:v>
                </c:pt>
                <c:pt idx="1328">
                  <c:v>1998.60244510076</c:v>
                </c:pt>
                <c:pt idx="1329">
                  <c:v>1985.3990090174</c:v>
                </c:pt>
                <c:pt idx="1330">
                  <c:v>1995.15713845393</c:v>
                </c:pt>
                <c:pt idx="1331">
                  <c:v>1992.2965563038499</c:v>
                </c:pt>
                <c:pt idx="1332">
                  <c:v>1981.3067530231699</c:v>
                </c:pt>
                <c:pt idx="1333">
                  <c:v>1986.8792882489799</c:v>
                </c:pt>
                <c:pt idx="1334">
                  <c:v>1981.3761362272201</c:v>
                </c:pt>
                <c:pt idx="1335">
                  <c:v>1975.7863205824899</c:v>
                </c:pt>
                <c:pt idx="1336">
                  <c:v>1992.65982908858</c:v>
                </c:pt>
                <c:pt idx="1337">
                  <c:v>1983.32500183446</c:v>
                </c:pt>
                <c:pt idx="1338">
                  <c:v>1985.1813565728401</c:v>
                </c:pt>
                <c:pt idx="1339">
                  <c:v>1997.48166188189</c:v>
                </c:pt>
                <c:pt idx="1340">
                  <c:v>1984.3992742103101</c:v>
                </c:pt>
                <c:pt idx="1341">
                  <c:v>1992.45887723126</c:v>
                </c:pt>
                <c:pt idx="1342">
                  <c:v>2003.09372536507</c:v>
                </c:pt>
                <c:pt idx="1343">
                  <c:v>1988.33883768481</c:v>
                </c:pt>
                <c:pt idx="1344">
                  <c:v>1995.03610828043</c:v>
                </c:pt>
                <c:pt idx="1345">
                  <c:v>1997.0068652033001</c:v>
                </c:pt>
                <c:pt idx="1346">
                  <c:v>1986.26016116343</c:v>
                </c:pt>
                <c:pt idx="1347">
                  <c:v>2004.9476341858999</c:v>
                </c:pt>
                <c:pt idx="1348">
                  <c:v>2009.30047132711</c:v>
                </c:pt>
                <c:pt idx="1349">
                  <c:v>2003.1508867898001</c:v>
                </c:pt>
                <c:pt idx="1350">
                  <c:v>2015.7849130223899</c:v>
                </c:pt>
                <c:pt idx="1351">
                  <c:v>2011.0830829147999</c:v>
                </c:pt>
                <c:pt idx="1352">
                  <c:v>2006.64839147517</c:v>
                </c:pt>
                <c:pt idx="1353">
                  <c:v>2023.4785664916201</c:v>
                </c:pt>
                <c:pt idx="1354">
                  <c:v>2013.5167271811799</c:v>
                </c:pt>
                <c:pt idx="1355">
                  <c:v>2010.1335678723799</c:v>
                </c:pt>
                <c:pt idx="1356">
                  <c:v>2017.49944837568</c:v>
                </c:pt>
                <c:pt idx="1357">
                  <c:v>2006.0819007637599</c:v>
                </c:pt>
                <c:pt idx="1358">
                  <c:v>2021.35868914561</c:v>
                </c:pt>
                <c:pt idx="1359">
                  <c:v>2033.14372389852</c:v>
                </c:pt>
                <c:pt idx="1360">
                  <c:v>2016.02224953012</c:v>
                </c:pt>
                <c:pt idx="1361">
                  <c:v>2021.18859801094</c:v>
                </c:pt>
                <c:pt idx="1362">
                  <c:v>2026.67795410914</c:v>
                </c:pt>
                <c:pt idx="1363">
                  <c:v>2015.3917585346001</c:v>
                </c:pt>
                <c:pt idx="1364">
                  <c:v>2029.1399810048199</c:v>
                </c:pt>
                <c:pt idx="1365">
                  <c:v>2025.09444901598</c:v>
                </c:pt>
                <c:pt idx="1366">
                  <c:v>2014.9874773461399</c:v>
                </c:pt>
                <c:pt idx="1367">
                  <c:v>2027.48208779941</c:v>
                </c:pt>
                <c:pt idx="1368">
                  <c:v>2025.86371364449</c:v>
                </c:pt>
                <c:pt idx="1369">
                  <c:v>2019.1029468178499</c:v>
                </c:pt>
                <c:pt idx="1370">
                  <c:v>2035.00996337367</c:v>
                </c:pt>
                <c:pt idx="1371">
                  <c:v>2027.08177335563</c:v>
                </c:pt>
                <c:pt idx="1372">
                  <c:v>2025.12785102309</c:v>
                </c:pt>
                <c:pt idx="1373">
                  <c:v>2033.5479745341399</c:v>
                </c:pt>
                <c:pt idx="1374">
                  <c:v>2022.9850827447699</c:v>
                </c:pt>
                <c:pt idx="1375">
                  <c:v>2025.4536277094801</c:v>
                </c:pt>
                <c:pt idx="1376">
                  <c:v>2035.6609821960899</c:v>
                </c:pt>
                <c:pt idx="1377">
                  <c:v>2023.39136468534</c:v>
                </c:pt>
                <c:pt idx="1378">
                  <c:v>2027.5255253262701</c:v>
                </c:pt>
                <c:pt idx="1379">
                  <c:v>2030.8091383856599</c:v>
                </c:pt>
                <c:pt idx="1380">
                  <c:v>2016.6206602613499</c:v>
                </c:pt>
                <c:pt idx="1381">
                  <c:v>2030.0811750816599</c:v>
                </c:pt>
                <c:pt idx="1382">
                  <c:v>2034.5044595428101</c:v>
                </c:pt>
                <c:pt idx="1383">
                  <c:v>2019.9568165570299</c:v>
                </c:pt>
                <c:pt idx="1384">
                  <c:v>2027.4130097270499</c:v>
                </c:pt>
                <c:pt idx="1385">
                  <c:v>2023.1473235793501</c:v>
                </c:pt>
                <c:pt idx="1386">
                  <c:v>2014.2291994254099</c:v>
                </c:pt>
                <c:pt idx="1387">
                  <c:v>2033.1918732603001</c:v>
                </c:pt>
                <c:pt idx="1388">
                  <c:v>2027.70273834108</c:v>
                </c:pt>
                <c:pt idx="1389">
                  <c:v>2017.7225337540101</c:v>
                </c:pt>
                <c:pt idx="1390">
                  <c:v>2026.8192414190901</c:v>
                </c:pt>
                <c:pt idx="1391">
                  <c:v>2018.18618011121</c:v>
                </c:pt>
                <c:pt idx="1392">
                  <c:v>2022.35197392954</c:v>
                </c:pt>
                <c:pt idx="1393">
                  <c:v>2032.65029362103</c:v>
                </c:pt>
                <c:pt idx="1394">
                  <c:v>2017.71790711791</c:v>
                </c:pt>
                <c:pt idx="1395">
                  <c:v>2020.4697403017799</c:v>
                </c:pt>
                <c:pt idx="1396">
                  <c:v>2027.12879494974</c:v>
                </c:pt>
                <c:pt idx="1397">
                  <c:v>2016.57678845839</c:v>
                </c:pt>
                <c:pt idx="1398">
                  <c:v>2032.49215677293</c:v>
                </c:pt>
                <c:pt idx="1399">
                  <c:v>2033.1646048539601</c:v>
                </c:pt>
                <c:pt idx="1400">
                  <c:v>2021.9629343957699</c:v>
                </c:pt>
                <c:pt idx="1401">
                  <c:v>2028.68701439237</c:v>
                </c:pt>
                <c:pt idx="1402">
                  <c:v>2022.56790030307</c:v>
                </c:pt>
                <c:pt idx="1403">
                  <c:v>2015.2248689918199</c:v>
                </c:pt>
                <c:pt idx="1404">
                  <c:v>2031.14440468781</c:v>
                </c:pt>
                <c:pt idx="1405">
                  <c:v>2021.26096264795</c:v>
                </c:pt>
                <c:pt idx="1406">
                  <c:v>2017.59334182112</c:v>
                </c:pt>
                <c:pt idx="1407">
                  <c:v>2025.2026846316701</c:v>
                </c:pt>
                <c:pt idx="1408">
                  <c:v>2015.1619491793001</c:v>
                </c:pt>
                <c:pt idx="1409">
                  <c:v>2016.8410475984199</c:v>
                </c:pt>
                <c:pt idx="1410">
                  <c:v>2028.3146562821901</c:v>
                </c:pt>
                <c:pt idx="1411">
                  <c:v>2015.2133550237299</c:v>
                </c:pt>
                <c:pt idx="1412">
                  <c:v>2016.49928120702</c:v>
                </c:pt>
                <c:pt idx="1413">
                  <c:v>2017.5641859141899</c:v>
                </c:pt>
                <c:pt idx="1414">
                  <c:v>2006.63616996203</c:v>
                </c:pt>
                <c:pt idx="1415">
                  <c:v>2018.73488255181</c:v>
                </c:pt>
                <c:pt idx="1416">
                  <c:v>2024.45759941454</c:v>
                </c:pt>
                <c:pt idx="1417">
                  <c:v>2010.99707663654</c:v>
                </c:pt>
                <c:pt idx="1418">
                  <c:v>2018.08348943334</c:v>
                </c:pt>
                <c:pt idx="1419">
                  <c:v>2012.5885070547399</c:v>
                </c:pt>
                <c:pt idx="1420">
                  <c:v>2010.10920642683</c:v>
                </c:pt>
                <c:pt idx="1421">
                  <c:v>2022.5355516361101</c:v>
                </c:pt>
                <c:pt idx="1422">
                  <c:v>2011.7563560083399</c:v>
                </c:pt>
                <c:pt idx="1423">
                  <c:v>2005.0325377081399</c:v>
                </c:pt>
                <c:pt idx="1424">
                  <c:v>2011.42532219901</c:v>
                </c:pt>
                <c:pt idx="1425">
                  <c:v>2003.8598525192001</c:v>
                </c:pt>
                <c:pt idx="1426">
                  <c:v>2012.8335664036499</c:v>
                </c:pt>
                <c:pt idx="1427">
                  <c:v>2025.2386359396801</c:v>
                </c:pt>
                <c:pt idx="1428">
                  <c:v>2016.67236880368</c:v>
                </c:pt>
                <c:pt idx="1429">
                  <c:v>2026.3612462245001</c:v>
                </c:pt>
                <c:pt idx="1430">
                  <c:v>2029.4530287988</c:v>
                </c:pt>
                <c:pt idx="1431">
                  <c:v>2023.0874837219001</c:v>
                </c:pt>
                <c:pt idx="1432">
                  <c:v>2034.7628523558899</c:v>
                </c:pt>
                <c:pt idx="1433">
                  <c:v>2031.86828521694</c:v>
                </c:pt>
                <c:pt idx="1434">
                  <c:v>2015.0675203305</c:v>
                </c:pt>
                <c:pt idx="1435">
                  <c:v>2016.81646761039</c:v>
                </c:pt>
                <c:pt idx="1436">
                  <c:v>2008.5539572422001</c:v>
                </c:pt>
                <c:pt idx="1437">
                  <c:v>2001.32367514675</c:v>
                </c:pt>
                <c:pt idx="1438">
                  <c:v>2013.6330229238899</c:v>
                </c:pt>
                <c:pt idx="1439">
                  <c:v>2005.40532350133</c:v>
                </c:pt>
                <c:pt idx="1440">
                  <c:v>1999.32292462947</c:v>
                </c:pt>
                <c:pt idx="1441">
                  <c:v>2005.61947649442</c:v>
                </c:pt>
                <c:pt idx="1442">
                  <c:v>1997.8832974639099</c:v>
                </c:pt>
                <c:pt idx="1443">
                  <c:v>2002.1561394185701</c:v>
                </c:pt>
                <c:pt idx="1444">
                  <c:v>2012.40116183941</c:v>
                </c:pt>
                <c:pt idx="1445">
                  <c:v>1998.9699084162301</c:v>
                </c:pt>
                <c:pt idx="1446">
                  <c:v>2002.62975553264</c:v>
                </c:pt>
                <c:pt idx="1447">
                  <c:v>2006.95490065678</c:v>
                </c:pt>
                <c:pt idx="1448">
                  <c:v>1999.6933617816101</c:v>
                </c:pt>
                <c:pt idx="1449">
                  <c:v>2018.2379572191101</c:v>
                </c:pt>
                <c:pt idx="1450">
                  <c:v>2021.97915174845</c:v>
                </c:pt>
                <c:pt idx="1451">
                  <c:v>2009.26368806289</c:v>
                </c:pt>
                <c:pt idx="1452">
                  <c:v>2017.85461703548</c:v>
                </c:pt>
                <c:pt idx="1453">
                  <c:v>2013.3343464736599</c:v>
                </c:pt>
                <c:pt idx="1454">
                  <c:v>2006.39002016108</c:v>
                </c:pt>
                <c:pt idx="1455">
                  <c:v>2022.21564493848</c:v>
                </c:pt>
                <c:pt idx="1456">
                  <c:v>2012.9320137800401</c:v>
                </c:pt>
                <c:pt idx="1457">
                  <c:v>2008.48068726408</c:v>
                </c:pt>
                <c:pt idx="1458">
                  <c:v>2024.34880906946</c:v>
                </c:pt>
                <c:pt idx="1459">
                  <c:v>2017.36046449726</c:v>
                </c:pt>
                <c:pt idx="1460">
                  <c:v>2022.2680087669301</c:v>
                </c:pt>
                <c:pt idx="1461">
                  <c:v>2035.52599728019</c:v>
                </c:pt>
                <c:pt idx="1462">
                  <c:v>2021.9241142037799</c:v>
                </c:pt>
                <c:pt idx="1463">
                  <c:v>2023.33393651815</c:v>
                </c:pt>
                <c:pt idx="1464">
                  <c:v>2021.19495937892</c:v>
                </c:pt>
                <c:pt idx="1465">
                  <c:v>2002.34361515151</c:v>
                </c:pt>
                <c:pt idx="1466">
                  <c:v>2011.9928137264401</c:v>
                </c:pt>
                <c:pt idx="1467">
                  <c:v>2010.1641217981</c:v>
                </c:pt>
                <c:pt idx="1468">
                  <c:v>2001.0615381309401</c:v>
                </c:pt>
                <c:pt idx="1469">
                  <c:v>2009.5515537465201</c:v>
                </c:pt>
                <c:pt idx="1470">
                  <c:v>2006.6102654490501</c:v>
                </c:pt>
                <c:pt idx="1471">
                  <c:v>2006.5264063699001</c:v>
                </c:pt>
                <c:pt idx="1472">
                  <c:v>2020.3997480959299</c:v>
                </c:pt>
                <c:pt idx="1473">
                  <c:v>2008.9000868119299</c:v>
                </c:pt>
                <c:pt idx="1474">
                  <c:v>2006.4369315705601</c:v>
                </c:pt>
                <c:pt idx="1475">
                  <c:v>2005.9831955969901</c:v>
                </c:pt>
                <c:pt idx="1476">
                  <c:v>2000.64144231814</c:v>
                </c:pt>
                <c:pt idx="1477">
                  <c:v>2004.7297360883999</c:v>
                </c:pt>
                <c:pt idx="1478">
                  <c:v>2018.4859888890801</c:v>
                </c:pt>
                <c:pt idx="1479">
                  <c:v>2012.9567998183099</c:v>
                </c:pt>
                <c:pt idx="1480">
                  <c:v>2022.2464189157799</c:v>
                </c:pt>
                <c:pt idx="1481">
                  <c:v>2030.2920173248201</c:v>
                </c:pt>
                <c:pt idx="1482">
                  <c:v>2036.68219123638</c:v>
                </c:pt>
                <c:pt idx="1483">
                  <c:v>2052.6811805900502</c:v>
                </c:pt>
                <c:pt idx="1484">
                  <c:v>2062.3812917508599</c:v>
                </c:pt>
                <c:pt idx="1485">
                  <c:v>2070.3259550288199</c:v>
                </c:pt>
                <c:pt idx="1486">
                  <c:v>2117.5614109865801</c:v>
                </c:pt>
                <c:pt idx="1487">
                  <c:v>2058.7631935443401</c:v>
                </c:pt>
                <c:pt idx="1488">
                  <c:v>2058.14990934045</c:v>
                </c:pt>
                <c:pt idx="1489">
                  <c:v>2061.79020049573</c:v>
                </c:pt>
                <c:pt idx="1490">
                  <c:v>2048.8150000294299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F7E-134C-ADD2-77761E8BC8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1'!$E$2:$E$1492</c:f>
              <c:numCache>
                <c:formatCode>General</c:formatCode>
                <c:ptCount val="1491"/>
                <c:pt idx="0">
                  <c:v>1.6809523809523812</c:v>
                </c:pt>
                <c:pt idx="1">
                  <c:v>2.6333333333333337</c:v>
                </c:pt>
                <c:pt idx="2">
                  <c:v>3.5857142857142859</c:v>
                </c:pt>
                <c:pt idx="3">
                  <c:v>4.5380952380952388</c:v>
                </c:pt>
                <c:pt idx="4">
                  <c:v>5.4904761904761914</c:v>
                </c:pt>
                <c:pt idx="5">
                  <c:v>6.4428571428571431</c:v>
                </c:pt>
                <c:pt idx="6">
                  <c:v>7.3952380952380956</c:v>
                </c:pt>
                <c:pt idx="7">
                  <c:v>8.3476190476190482</c:v>
                </c:pt>
                <c:pt idx="8">
                  <c:v>9.3000000000000007</c:v>
                </c:pt>
                <c:pt idx="9">
                  <c:v>10.72857142857143</c:v>
                </c:pt>
                <c:pt idx="10">
                  <c:v>11.680952380952382</c:v>
                </c:pt>
                <c:pt idx="11">
                  <c:v>13.109523809523811</c:v>
                </c:pt>
                <c:pt idx="12">
                  <c:v>14.061904761904763</c:v>
                </c:pt>
                <c:pt idx="13">
                  <c:v>15.014285714285716</c:v>
                </c:pt>
                <c:pt idx="14">
                  <c:v>16.442857142857143</c:v>
                </c:pt>
                <c:pt idx="15">
                  <c:v>17.871428571428574</c:v>
                </c:pt>
                <c:pt idx="16">
                  <c:v>18.823809523809526</c:v>
                </c:pt>
                <c:pt idx="17">
                  <c:v>19.776190476190479</c:v>
                </c:pt>
                <c:pt idx="18">
                  <c:v>20.728571428571431</c:v>
                </c:pt>
                <c:pt idx="19">
                  <c:v>21.680952380952384</c:v>
                </c:pt>
                <c:pt idx="20">
                  <c:v>22.633333333333336</c:v>
                </c:pt>
                <c:pt idx="21">
                  <c:v>23.585714285714289</c:v>
                </c:pt>
                <c:pt idx="22">
                  <c:v>24.538095238095242</c:v>
                </c:pt>
                <c:pt idx="23">
                  <c:v>25.490476190476194</c:v>
                </c:pt>
                <c:pt idx="24">
                  <c:v>26.442857142857147</c:v>
                </c:pt>
                <c:pt idx="25">
                  <c:v>27.395238095238099</c:v>
                </c:pt>
                <c:pt idx="26">
                  <c:v>28.347619047619052</c:v>
                </c:pt>
                <c:pt idx="27">
                  <c:v>29.300000000000004</c:v>
                </c:pt>
                <c:pt idx="28">
                  <c:v>30.252380952380957</c:v>
                </c:pt>
                <c:pt idx="29">
                  <c:v>31.680952380952384</c:v>
                </c:pt>
                <c:pt idx="30">
                  <c:v>33.109523809523814</c:v>
                </c:pt>
                <c:pt idx="31">
                  <c:v>34.061904761904763</c:v>
                </c:pt>
                <c:pt idx="32">
                  <c:v>35.490476190476194</c:v>
                </c:pt>
                <c:pt idx="33">
                  <c:v>36.442857142857143</c:v>
                </c:pt>
                <c:pt idx="34">
                  <c:v>37.871428571428574</c:v>
                </c:pt>
                <c:pt idx="35">
                  <c:v>38.82380952380953</c:v>
                </c:pt>
                <c:pt idx="36">
                  <c:v>40.252380952380953</c:v>
                </c:pt>
                <c:pt idx="37">
                  <c:v>41.204761904761909</c:v>
                </c:pt>
                <c:pt idx="38">
                  <c:v>43.109523809523814</c:v>
                </c:pt>
                <c:pt idx="39">
                  <c:v>44.061904761904763</c:v>
                </c:pt>
              </c:numCache>
            </c:numRef>
          </c:xVal>
          <c:yVal>
            <c:numRef>
              <c:f>'Group 1'!$F$2:$F$1492</c:f>
              <c:numCache>
                <c:formatCode>General</c:formatCode>
                <c:ptCount val="1491"/>
                <c:pt idx="0">
                  <c:v>306</c:v>
                </c:pt>
                <c:pt idx="1">
                  <c:v>387</c:v>
                </c:pt>
                <c:pt idx="2">
                  <c:v>585</c:v>
                </c:pt>
                <c:pt idx="3">
                  <c:v>512</c:v>
                </c:pt>
                <c:pt idx="4">
                  <c:v>556</c:v>
                </c:pt>
                <c:pt idx="5">
                  <c:v>585</c:v>
                </c:pt>
                <c:pt idx="6">
                  <c:v>622</c:v>
                </c:pt>
                <c:pt idx="7">
                  <c:v>749</c:v>
                </c:pt>
                <c:pt idx="8">
                  <c:v>568</c:v>
                </c:pt>
                <c:pt idx="9">
                  <c:v>678</c:v>
                </c:pt>
                <c:pt idx="10">
                  <c:v>612</c:v>
                </c:pt>
                <c:pt idx="11">
                  <c:v>561</c:v>
                </c:pt>
                <c:pt idx="12">
                  <c:v>602</c:v>
                </c:pt>
                <c:pt idx="13">
                  <c:v>633</c:v>
                </c:pt>
                <c:pt idx="14">
                  <c:v>651</c:v>
                </c:pt>
                <c:pt idx="15">
                  <c:v>723</c:v>
                </c:pt>
                <c:pt idx="16">
                  <c:v>683</c:v>
                </c:pt>
                <c:pt idx="17">
                  <c:v>790</c:v>
                </c:pt>
                <c:pt idx="18">
                  <c:v>580</c:v>
                </c:pt>
                <c:pt idx="19">
                  <c:v>630</c:v>
                </c:pt>
                <c:pt idx="20">
                  <c:v>503</c:v>
                </c:pt>
                <c:pt idx="21">
                  <c:v>617</c:v>
                </c:pt>
                <c:pt idx="22">
                  <c:v>534</c:v>
                </c:pt>
                <c:pt idx="23">
                  <c:v>539</c:v>
                </c:pt>
                <c:pt idx="24">
                  <c:v>634</c:v>
                </c:pt>
                <c:pt idx="25">
                  <c:v>481</c:v>
                </c:pt>
                <c:pt idx="26">
                  <c:v>607</c:v>
                </c:pt>
                <c:pt idx="27">
                  <c:v>611</c:v>
                </c:pt>
                <c:pt idx="28">
                  <c:v>519</c:v>
                </c:pt>
                <c:pt idx="29">
                  <c:v>664</c:v>
                </c:pt>
                <c:pt idx="30">
                  <c:v>600</c:v>
                </c:pt>
                <c:pt idx="31">
                  <c:v>717</c:v>
                </c:pt>
                <c:pt idx="32">
                  <c:v>638</c:v>
                </c:pt>
                <c:pt idx="33">
                  <c:v>601</c:v>
                </c:pt>
                <c:pt idx="34">
                  <c:v>658</c:v>
                </c:pt>
                <c:pt idx="35">
                  <c:v>729</c:v>
                </c:pt>
                <c:pt idx="36">
                  <c:v>658</c:v>
                </c:pt>
                <c:pt idx="37">
                  <c:v>680</c:v>
                </c:pt>
                <c:pt idx="38">
                  <c:v>658</c:v>
                </c:pt>
                <c:pt idx="39">
                  <c:v>854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F7E-134C-ADD2-77761E8BC8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Specimen height (mm)</a:t>
                </a:r>
              </a:p>
            </c:rich>
          </c:tx>
          <c:layout>
            <c:manualLayout>
              <c:xMode val="edge"/>
              <c:yMode val="edge"/>
              <c:x val="0.31862071166584016"/>
              <c:y val="0.85979230578219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050"/>
          <c:min val="18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800"/>
          <c:min val="4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 b="0" i="0" u="none" strike="noStrike" kern="1200" baseline="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</a:t>
                </a:r>
                <a:r>
                  <a:rPr lang="en-US" dirty="0">
                    <a:solidFill>
                      <a:schemeClr val="accent1"/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accent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  <c:majorUnit val="50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416767732315966"/>
          <c:y val="0.63159899687798526"/>
          <c:w val="0.33814684061415179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Group 2-a</a:t>
            </a:r>
          </a:p>
        </c:rich>
      </c:tx>
      <c:layout>
        <c:manualLayout>
          <c:xMode val="edge"/>
          <c:yMode val="edge"/>
          <c:x val="0.38990091023255385"/>
          <c:y val="2.8419182948490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3852492827221"/>
          <c:y val="0.11136767317939605"/>
          <c:w val="0.68610781626685491"/>
          <c:h val="0.67667312457048601"/>
        </c:manualLayout>
      </c:layout>
      <c:scatterChart>
        <c:scatterStyle val="smoothMarker"/>
        <c:varyColors val="0"/>
        <c:ser>
          <c:idx val="1"/>
          <c:order val="1"/>
          <c:tx>
            <c:v>Experiment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'Group 2'!$G$2:$G$1492</c:f>
              <c:numCache>
                <c:formatCode>General</c:formatCode>
                <c:ptCount val="1491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</c:v>
                </c:pt>
                <c:pt idx="10">
                  <c:v>0.32999999999999902</c:v>
                </c:pt>
                <c:pt idx="11">
                  <c:v>0.36</c:v>
                </c:pt>
                <c:pt idx="12">
                  <c:v>0.39</c:v>
                </c:pt>
                <c:pt idx="13">
                  <c:v>0.42</c:v>
                </c:pt>
                <c:pt idx="14">
                  <c:v>0.44999999999999901</c:v>
                </c:pt>
                <c:pt idx="15">
                  <c:v>0.48</c:v>
                </c:pt>
                <c:pt idx="16">
                  <c:v>0.51</c:v>
                </c:pt>
                <c:pt idx="17">
                  <c:v>0.54</c:v>
                </c:pt>
                <c:pt idx="18">
                  <c:v>0.56999999999999995</c:v>
                </c:pt>
                <c:pt idx="19">
                  <c:v>0.6</c:v>
                </c:pt>
                <c:pt idx="20">
                  <c:v>0.63</c:v>
                </c:pt>
                <c:pt idx="21">
                  <c:v>0.65999999999999903</c:v>
                </c:pt>
                <c:pt idx="22">
                  <c:v>0.69</c:v>
                </c:pt>
                <c:pt idx="23">
                  <c:v>0.72</c:v>
                </c:pt>
                <c:pt idx="24">
                  <c:v>0.75</c:v>
                </c:pt>
                <c:pt idx="25">
                  <c:v>0.78</c:v>
                </c:pt>
                <c:pt idx="26">
                  <c:v>0.80999999999999905</c:v>
                </c:pt>
                <c:pt idx="27">
                  <c:v>0.84</c:v>
                </c:pt>
                <c:pt idx="28">
                  <c:v>0.87</c:v>
                </c:pt>
                <c:pt idx="29">
                  <c:v>0.89999999999999902</c:v>
                </c:pt>
                <c:pt idx="30">
                  <c:v>0.92999999999999905</c:v>
                </c:pt>
                <c:pt idx="31">
                  <c:v>0.96</c:v>
                </c:pt>
                <c:pt idx="32">
                  <c:v>0.99</c:v>
                </c:pt>
                <c:pt idx="33">
                  <c:v>1.02</c:v>
                </c:pt>
                <c:pt idx="34">
                  <c:v>1.05</c:v>
                </c:pt>
                <c:pt idx="35">
                  <c:v>1.08</c:v>
                </c:pt>
                <c:pt idx="36">
                  <c:v>1.1099999999999901</c:v>
                </c:pt>
                <c:pt idx="37">
                  <c:v>1.1399999999999999</c:v>
                </c:pt>
                <c:pt idx="38">
                  <c:v>1.17</c:v>
                </c:pt>
                <c:pt idx="39">
                  <c:v>1.2</c:v>
                </c:pt>
                <c:pt idx="40">
                  <c:v>1.23</c:v>
                </c:pt>
                <c:pt idx="41">
                  <c:v>1.26</c:v>
                </c:pt>
                <c:pt idx="42">
                  <c:v>1.29</c:v>
                </c:pt>
                <c:pt idx="43">
                  <c:v>1.3199999999999901</c:v>
                </c:pt>
                <c:pt idx="44">
                  <c:v>1.3499999999999901</c:v>
                </c:pt>
                <c:pt idx="45">
                  <c:v>1.38</c:v>
                </c:pt>
                <c:pt idx="46">
                  <c:v>1.41</c:v>
                </c:pt>
                <c:pt idx="47">
                  <c:v>1.44</c:v>
                </c:pt>
                <c:pt idx="48">
                  <c:v>1.47</c:v>
                </c:pt>
                <c:pt idx="49">
                  <c:v>1.5</c:v>
                </c:pt>
                <c:pt idx="50">
                  <c:v>1.53</c:v>
                </c:pt>
                <c:pt idx="51">
                  <c:v>1.56</c:v>
                </c:pt>
                <c:pt idx="52">
                  <c:v>1.5899999999999901</c:v>
                </c:pt>
                <c:pt idx="53">
                  <c:v>1.6199999999999899</c:v>
                </c:pt>
                <c:pt idx="54">
                  <c:v>1.65</c:v>
                </c:pt>
                <c:pt idx="55">
                  <c:v>1.68</c:v>
                </c:pt>
                <c:pt idx="56">
                  <c:v>1.71</c:v>
                </c:pt>
                <c:pt idx="57">
                  <c:v>1.74</c:v>
                </c:pt>
                <c:pt idx="58">
                  <c:v>1.77</c:v>
                </c:pt>
                <c:pt idx="59">
                  <c:v>1.7999999999999901</c:v>
                </c:pt>
                <c:pt idx="60">
                  <c:v>1.8299999999999901</c:v>
                </c:pt>
                <c:pt idx="61">
                  <c:v>1.8599999999999901</c:v>
                </c:pt>
                <c:pt idx="62">
                  <c:v>1.89</c:v>
                </c:pt>
                <c:pt idx="63">
                  <c:v>1.92</c:v>
                </c:pt>
                <c:pt idx="64">
                  <c:v>1.95</c:v>
                </c:pt>
                <c:pt idx="65">
                  <c:v>1.98</c:v>
                </c:pt>
                <c:pt idx="66">
                  <c:v>2.0099999999999998</c:v>
                </c:pt>
                <c:pt idx="67">
                  <c:v>2.04</c:v>
                </c:pt>
                <c:pt idx="68">
                  <c:v>2.0699999999999998</c:v>
                </c:pt>
                <c:pt idx="69">
                  <c:v>2.1</c:v>
                </c:pt>
                <c:pt idx="70">
                  <c:v>2.13</c:v>
                </c:pt>
                <c:pt idx="71">
                  <c:v>2.16</c:v>
                </c:pt>
                <c:pt idx="72">
                  <c:v>2.19</c:v>
                </c:pt>
                <c:pt idx="73">
                  <c:v>2.21999999999999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2.31</c:v>
                </c:pt>
                <c:pt idx="77">
                  <c:v>2.34</c:v>
                </c:pt>
                <c:pt idx="78">
                  <c:v>2.37</c:v>
                </c:pt>
                <c:pt idx="79">
                  <c:v>2.4</c:v>
                </c:pt>
                <c:pt idx="80">
                  <c:v>2.4299999999999899</c:v>
                </c:pt>
                <c:pt idx="81">
                  <c:v>2.46</c:v>
                </c:pt>
                <c:pt idx="82">
                  <c:v>2.48999999999999</c:v>
                </c:pt>
                <c:pt idx="83">
                  <c:v>2.52</c:v>
                </c:pt>
                <c:pt idx="84">
                  <c:v>2.5499999999999998</c:v>
                </c:pt>
                <c:pt idx="85">
                  <c:v>2.58</c:v>
                </c:pt>
                <c:pt idx="86">
                  <c:v>2.61</c:v>
                </c:pt>
                <c:pt idx="87">
                  <c:v>2.6399999999999899</c:v>
                </c:pt>
                <c:pt idx="88">
                  <c:v>2.67</c:v>
                </c:pt>
                <c:pt idx="89">
                  <c:v>2.69999999999999</c:v>
                </c:pt>
                <c:pt idx="90">
                  <c:v>2.73</c:v>
                </c:pt>
                <c:pt idx="91">
                  <c:v>2.76</c:v>
                </c:pt>
                <c:pt idx="92">
                  <c:v>2.79</c:v>
                </c:pt>
                <c:pt idx="93">
                  <c:v>2.82</c:v>
                </c:pt>
                <c:pt idx="94">
                  <c:v>2.85</c:v>
                </c:pt>
                <c:pt idx="95">
                  <c:v>2.88</c:v>
                </c:pt>
                <c:pt idx="96">
                  <c:v>2.9099999999999899</c:v>
                </c:pt>
                <c:pt idx="97">
                  <c:v>2.94</c:v>
                </c:pt>
                <c:pt idx="98">
                  <c:v>2.96999999999999</c:v>
                </c:pt>
                <c:pt idx="99">
                  <c:v>3</c:v>
                </c:pt>
                <c:pt idx="100">
                  <c:v>3.03</c:v>
                </c:pt>
                <c:pt idx="101">
                  <c:v>3.06</c:v>
                </c:pt>
                <c:pt idx="102">
                  <c:v>3.09</c:v>
                </c:pt>
                <c:pt idx="103">
                  <c:v>3.12</c:v>
                </c:pt>
                <c:pt idx="104">
                  <c:v>3.15</c:v>
                </c:pt>
                <c:pt idx="105">
                  <c:v>3.1799999999999899</c:v>
                </c:pt>
                <c:pt idx="106">
                  <c:v>3.21</c:v>
                </c:pt>
                <c:pt idx="107">
                  <c:v>3.23999999999999</c:v>
                </c:pt>
                <c:pt idx="108">
                  <c:v>3.27</c:v>
                </c:pt>
                <c:pt idx="109">
                  <c:v>3.3</c:v>
                </c:pt>
                <c:pt idx="110">
                  <c:v>3.33</c:v>
                </c:pt>
                <c:pt idx="111">
                  <c:v>3.36</c:v>
                </c:pt>
                <c:pt idx="112">
                  <c:v>3.3899999999999899</c:v>
                </c:pt>
                <c:pt idx="113">
                  <c:v>3.42</c:v>
                </c:pt>
                <c:pt idx="114">
                  <c:v>3.44999999999999</c:v>
                </c:pt>
                <c:pt idx="115">
                  <c:v>3.48</c:v>
                </c:pt>
                <c:pt idx="116">
                  <c:v>3.51</c:v>
                </c:pt>
                <c:pt idx="117">
                  <c:v>3.54</c:v>
                </c:pt>
                <c:pt idx="118">
                  <c:v>3.57</c:v>
                </c:pt>
                <c:pt idx="119">
                  <c:v>3.5999999999999899</c:v>
                </c:pt>
                <c:pt idx="120">
                  <c:v>3.63</c:v>
                </c:pt>
                <c:pt idx="121">
                  <c:v>3.6599999999999899</c:v>
                </c:pt>
                <c:pt idx="122">
                  <c:v>3.69</c:v>
                </c:pt>
                <c:pt idx="123">
                  <c:v>3.71999999999999</c:v>
                </c:pt>
                <c:pt idx="124">
                  <c:v>3.75</c:v>
                </c:pt>
                <c:pt idx="125">
                  <c:v>3.78</c:v>
                </c:pt>
                <c:pt idx="126">
                  <c:v>3.81</c:v>
                </c:pt>
                <c:pt idx="127">
                  <c:v>3.84</c:v>
                </c:pt>
                <c:pt idx="128">
                  <c:v>3.8699999999999899</c:v>
                </c:pt>
                <c:pt idx="129">
                  <c:v>3.9</c:v>
                </c:pt>
                <c:pt idx="130">
                  <c:v>3.9299999999999899</c:v>
                </c:pt>
                <c:pt idx="131">
                  <c:v>3.96</c:v>
                </c:pt>
                <c:pt idx="132">
                  <c:v>3.98999999999999</c:v>
                </c:pt>
                <c:pt idx="133">
                  <c:v>4.0199999999999996</c:v>
                </c:pt>
                <c:pt idx="134">
                  <c:v>4.05</c:v>
                </c:pt>
                <c:pt idx="135">
                  <c:v>4.08</c:v>
                </c:pt>
                <c:pt idx="136">
                  <c:v>4.1099999999999897</c:v>
                </c:pt>
                <c:pt idx="137">
                  <c:v>4.1399999999999997</c:v>
                </c:pt>
                <c:pt idx="138">
                  <c:v>4.17</c:v>
                </c:pt>
                <c:pt idx="139">
                  <c:v>4.2</c:v>
                </c:pt>
                <c:pt idx="140">
                  <c:v>4.2299999999999898</c:v>
                </c:pt>
                <c:pt idx="141">
                  <c:v>4.26</c:v>
                </c:pt>
                <c:pt idx="142">
                  <c:v>4.29</c:v>
                </c:pt>
                <c:pt idx="143">
                  <c:v>4.32</c:v>
                </c:pt>
                <c:pt idx="144">
                  <c:v>4.3499999999999996</c:v>
                </c:pt>
                <c:pt idx="145">
                  <c:v>4.38</c:v>
                </c:pt>
                <c:pt idx="146">
                  <c:v>4.41</c:v>
                </c:pt>
                <c:pt idx="147">
                  <c:v>4.4399999999999897</c:v>
                </c:pt>
                <c:pt idx="148">
                  <c:v>4.47</c:v>
                </c:pt>
                <c:pt idx="149">
                  <c:v>4.5</c:v>
                </c:pt>
                <c:pt idx="150">
                  <c:v>4.53</c:v>
                </c:pt>
                <c:pt idx="151">
                  <c:v>4.5599999999999996</c:v>
                </c:pt>
                <c:pt idx="152">
                  <c:v>4.59</c:v>
                </c:pt>
                <c:pt idx="153">
                  <c:v>4.62</c:v>
                </c:pt>
                <c:pt idx="154">
                  <c:v>4.6499999999999897</c:v>
                </c:pt>
                <c:pt idx="155">
                  <c:v>4.68</c:v>
                </c:pt>
                <c:pt idx="156">
                  <c:v>4.71</c:v>
                </c:pt>
                <c:pt idx="157">
                  <c:v>4.74</c:v>
                </c:pt>
                <c:pt idx="158">
                  <c:v>4.7699999999999996</c:v>
                </c:pt>
                <c:pt idx="159">
                  <c:v>4.8</c:v>
                </c:pt>
                <c:pt idx="160">
                  <c:v>4.83</c:v>
                </c:pt>
                <c:pt idx="161">
                  <c:v>4.8599999999999897</c:v>
                </c:pt>
                <c:pt idx="162">
                  <c:v>4.8899999999999997</c:v>
                </c:pt>
                <c:pt idx="163">
                  <c:v>4.92</c:v>
                </c:pt>
                <c:pt idx="164">
                  <c:v>4.95</c:v>
                </c:pt>
                <c:pt idx="165">
                  <c:v>4.9799999999999898</c:v>
                </c:pt>
                <c:pt idx="166">
                  <c:v>5.01</c:v>
                </c:pt>
                <c:pt idx="167">
                  <c:v>5.04</c:v>
                </c:pt>
                <c:pt idx="168">
                  <c:v>5.0699999999999896</c:v>
                </c:pt>
                <c:pt idx="169">
                  <c:v>5.0999999999999996</c:v>
                </c:pt>
                <c:pt idx="170">
                  <c:v>5.13</c:v>
                </c:pt>
                <c:pt idx="171">
                  <c:v>5.16</c:v>
                </c:pt>
                <c:pt idx="172">
                  <c:v>5.1899999999999897</c:v>
                </c:pt>
                <c:pt idx="173">
                  <c:v>5.22</c:v>
                </c:pt>
                <c:pt idx="174">
                  <c:v>5.25</c:v>
                </c:pt>
                <c:pt idx="175">
                  <c:v>5.2799999999999896</c:v>
                </c:pt>
                <c:pt idx="176">
                  <c:v>5.31</c:v>
                </c:pt>
                <c:pt idx="177">
                  <c:v>5.34</c:v>
                </c:pt>
                <c:pt idx="178">
                  <c:v>5.37</c:v>
                </c:pt>
                <c:pt idx="179">
                  <c:v>5.3999999999999897</c:v>
                </c:pt>
                <c:pt idx="180">
                  <c:v>5.43</c:v>
                </c:pt>
                <c:pt idx="181">
                  <c:v>5.46</c:v>
                </c:pt>
                <c:pt idx="182">
                  <c:v>5.49</c:v>
                </c:pt>
                <c:pt idx="183">
                  <c:v>5.52</c:v>
                </c:pt>
                <c:pt idx="184">
                  <c:v>5.55</c:v>
                </c:pt>
                <c:pt idx="185">
                  <c:v>5.58</c:v>
                </c:pt>
                <c:pt idx="186">
                  <c:v>5.6099999999999897</c:v>
                </c:pt>
                <c:pt idx="187">
                  <c:v>5.64</c:v>
                </c:pt>
                <c:pt idx="188">
                  <c:v>5.67</c:v>
                </c:pt>
                <c:pt idx="189">
                  <c:v>5.7</c:v>
                </c:pt>
                <c:pt idx="190">
                  <c:v>5.7299999999999898</c:v>
                </c:pt>
                <c:pt idx="191">
                  <c:v>5.76</c:v>
                </c:pt>
                <c:pt idx="192">
                  <c:v>5.79</c:v>
                </c:pt>
                <c:pt idx="193">
                  <c:v>5.8199999999999896</c:v>
                </c:pt>
                <c:pt idx="194">
                  <c:v>5.85</c:v>
                </c:pt>
                <c:pt idx="195">
                  <c:v>5.88</c:v>
                </c:pt>
                <c:pt idx="196">
                  <c:v>5.91</c:v>
                </c:pt>
                <c:pt idx="197">
                  <c:v>5.9399999999999897</c:v>
                </c:pt>
                <c:pt idx="198">
                  <c:v>5.97</c:v>
                </c:pt>
                <c:pt idx="199">
                  <c:v>6</c:v>
                </c:pt>
                <c:pt idx="200">
                  <c:v>6.0299999999999896</c:v>
                </c:pt>
                <c:pt idx="201">
                  <c:v>6.06</c:v>
                </c:pt>
                <c:pt idx="202">
                  <c:v>6.09</c:v>
                </c:pt>
                <c:pt idx="203">
                  <c:v>6.12</c:v>
                </c:pt>
                <c:pt idx="204">
                  <c:v>6.1499999999999897</c:v>
                </c:pt>
                <c:pt idx="205">
                  <c:v>6.18</c:v>
                </c:pt>
                <c:pt idx="206">
                  <c:v>6.21</c:v>
                </c:pt>
                <c:pt idx="207">
                  <c:v>6.24</c:v>
                </c:pt>
                <c:pt idx="208">
                  <c:v>6.27</c:v>
                </c:pt>
                <c:pt idx="209">
                  <c:v>6.3</c:v>
                </c:pt>
                <c:pt idx="210">
                  <c:v>6.33</c:v>
                </c:pt>
                <c:pt idx="211">
                  <c:v>6.3599999999999897</c:v>
                </c:pt>
                <c:pt idx="212">
                  <c:v>6.39</c:v>
                </c:pt>
                <c:pt idx="213">
                  <c:v>6.42</c:v>
                </c:pt>
                <c:pt idx="214">
                  <c:v>6.45</c:v>
                </c:pt>
                <c:pt idx="215">
                  <c:v>6.4799999999999898</c:v>
                </c:pt>
                <c:pt idx="216">
                  <c:v>6.51</c:v>
                </c:pt>
                <c:pt idx="217">
                  <c:v>6.54</c:v>
                </c:pt>
                <c:pt idx="218">
                  <c:v>6.5699999999999896</c:v>
                </c:pt>
                <c:pt idx="219">
                  <c:v>6.6</c:v>
                </c:pt>
                <c:pt idx="220">
                  <c:v>6.63</c:v>
                </c:pt>
                <c:pt idx="221">
                  <c:v>6.66</c:v>
                </c:pt>
                <c:pt idx="222">
                  <c:v>6.6899999999999897</c:v>
                </c:pt>
                <c:pt idx="223">
                  <c:v>6.72</c:v>
                </c:pt>
                <c:pt idx="224">
                  <c:v>6.75</c:v>
                </c:pt>
                <c:pt idx="225">
                  <c:v>6.7799999999999896</c:v>
                </c:pt>
                <c:pt idx="226">
                  <c:v>6.81</c:v>
                </c:pt>
                <c:pt idx="227">
                  <c:v>6.84</c:v>
                </c:pt>
                <c:pt idx="228">
                  <c:v>6.87</c:v>
                </c:pt>
                <c:pt idx="229">
                  <c:v>6.8999999999999897</c:v>
                </c:pt>
                <c:pt idx="230">
                  <c:v>6.93</c:v>
                </c:pt>
                <c:pt idx="231">
                  <c:v>6.96</c:v>
                </c:pt>
                <c:pt idx="232">
                  <c:v>6.9899999999999904</c:v>
                </c:pt>
                <c:pt idx="233">
                  <c:v>7.02</c:v>
                </c:pt>
                <c:pt idx="234">
                  <c:v>7.05</c:v>
                </c:pt>
                <c:pt idx="235">
                  <c:v>7.08</c:v>
                </c:pt>
                <c:pt idx="236">
                  <c:v>7.1099999999999897</c:v>
                </c:pt>
                <c:pt idx="237">
                  <c:v>7.14</c:v>
                </c:pt>
                <c:pt idx="238">
                  <c:v>7.17</c:v>
                </c:pt>
                <c:pt idx="239">
                  <c:v>7.1999999999999904</c:v>
                </c:pt>
                <c:pt idx="240">
                  <c:v>7.2299999999999898</c:v>
                </c:pt>
                <c:pt idx="241">
                  <c:v>7.26</c:v>
                </c:pt>
                <c:pt idx="242">
                  <c:v>7.29</c:v>
                </c:pt>
                <c:pt idx="243">
                  <c:v>7.3199999999999896</c:v>
                </c:pt>
                <c:pt idx="244">
                  <c:v>7.35</c:v>
                </c:pt>
                <c:pt idx="245">
                  <c:v>7.38</c:v>
                </c:pt>
                <c:pt idx="246">
                  <c:v>7.41</c:v>
                </c:pt>
                <c:pt idx="247">
                  <c:v>7.4399999999999897</c:v>
                </c:pt>
                <c:pt idx="248">
                  <c:v>7.47</c:v>
                </c:pt>
                <c:pt idx="249">
                  <c:v>7.5</c:v>
                </c:pt>
                <c:pt idx="250">
                  <c:v>7.5299999999999896</c:v>
                </c:pt>
                <c:pt idx="251">
                  <c:v>7.56</c:v>
                </c:pt>
                <c:pt idx="252">
                  <c:v>7.59</c:v>
                </c:pt>
                <c:pt idx="253">
                  <c:v>7.62</c:v>
                </c:pt>
                <c:pt idx="254">
                  <c:v>7.6499999999999897</c:v>
                </c:pt>
                <c:pt idx="255">
                  <c:v>7.68</c:v>
                </c:pt>
                <c:pt idx="256">
                  <c:v>7.71</c:v>
                </c:pt>
                <c:pt idx="257">
                  <c:v>7.7399999999999904</c:v>
                </c:pt>
                <c:pt idx="258">
                  <c:v>7.77</c:v>
                </c:pt>
                <c:pt idx="259">
                  <c:v>7.8</c:v>
                </c:pt>
                <c:pt idx="260">
                  <c:v>7.83</c:v>
                </c:pt>
                <c:pt idx="261">
                  <c:v>7.8599999999999897</c:v>
                </c:pt>
                <c:pt idx="262">
                  <c:v>7.89</c:v>
                </c:pt>
                <c:pt idx="263">
                  <c:v>7.92</c:v>
                </c:pt>
                <c:pt idx="264">
                  <c:v>7.9499999999999904</c:v>
                </c:pt>
                <c:pt idx="265">
                  <c:v>7.9799999999999898</c:v>
                </c:pt>
                <c:pt idx="266">
                  <c:v>8.01</c:v>
                </c:pt>
                <c:pt idx="267">
                  <c:v>8.0399999999999991</c:v>
                </c:pt>
                <c:pt idx="268">
                  <c:v>8.07</c:v>
                </c:pt>
                <c:pt idx="269">
                  <c:v>8.1</c:v>
                </c:pt>
                <c:pt idx="270">
                  <c:v>8.1299999999999901</c:v>
                </c:pt>
                <c:pt idx="271">
                  <c:v>8.16</c:v>
                </c:pt>
                <c:pt idx="272">
                  <c:v>8.19</c:v>
                </c:pt>
                <c:pt idx="273">
                  <c:v>8.21999999999999</c:v>
                </c:pt>
                <c:pt idx="274">
                  <c:v>8.25</c:v>
                </c:pt>
                <c:pt idx="275">
                  <c:v>8.2799999999999994</c:v>
                </c:pt>
                <c:pt idx="276">
                  <c:v>8.31</c:v>
                </c:pt>
                <c:pt idx="277">
                  <c:v>8.34</c:v>
                </c:pt>
                <c:pt idx="278">
                  <c:v>8.3699999999999992</c:v>
                </c:pt>
                <c:pt idx="279">
                  <c:v>8.4</c:v>
                </c:pt>
                <c:pt idx="280">
                  <c:v>8.43</c:v>
                </c:pt>
                <c:pt idx="281">
                  <c:v>8.4599999999999902</c:v>
                </c:pt>
                <c:pt idx="282">
                  <c:v>8.49</c:v>
                </c:pt>
                <c:pt idx="283">
                  <c:v>8.52</c:v>
                </c:pt>
                <c:pt idx="284">
                  <c:v>8.5499999999999901</c:v>
                </c:pt>
                <c:pt idx="285">
                  <c:v>8.58</c:v>
                </c:pt>
                <c:pt idx="286">
                  <c:v>8.61</c:v>
                </c:pt>
                <c:pt idx="287">
                  <c:v>8.64</c:v>
                </c:pt>
                <c:pt idx="288">
                  <c:v>8.67</c:v>
                </c:pt>
                <c:pt idx="289">
                  <c:v>8.6999999999999993</c:v>
                </c:pt>
                <c:pt idx="290">
                  <c:v>8.73</c:v>
                </c:pt>
                <c:pt idx="291">
                  <c:v>8.76</c:v>
                </c:pt>
                <c:pt idx="292">
                  <c:v>8.7899999999999991</c:v>
                </c:pt>
                <c:pt idx="293">
                  <c:v>8.82</c:v>
                </c:pt>
                <c:pt idx="294">
                  <c:v>8.85</c:v>
                </c:pt>
                <c:pt idx="295">
                  <c:v>8.8799999999999901</c:v>
                </c:pt>
                <c:pt idx="296">
                  <c:v>8.91</c:v>
                </c:pt>
                <c:pt idx="297">
                  <c:v>8.94</c:v>
                </c:pt>
                <c:pt idx="298">
                  <c:v>8.96999999999999</c:v>
                </c:pt>
                <c:pt idx="299">
                  <c:v>9</c:v>
                </c:pt>
                <c:pt idx="300">
                  <c:v>9.0299999999999994</c:v>
                </c:pt>
                <c:pt idx="301">
                  <c:v>9.06</c:v>
                </c:pt>
                <c:pt idx="302">
                  <c:v>9.09</c:v>
                </c:pt>
                <c:pt idx="303">
                  <c:v>9.1199999999999992</c:v>
                </c:pt>
                <c:pt idx="304">
                  <c:v>9.15</c:v>
                </c:pt>
                <c:pt idx="305">
                  <c:v>9.18</c:v>
                </c:pt>
                <c:pt idx="306">
                  <c:v>9.2099999999999902</c:v>
                </c:pt>
                <c:pt idx="307">
                  <c:v>9.24</c:v>
                </c:pt>
                <c:pt idx="308">
                  <c:v>9.27</c:v>
                </c:pt>
                <c:pt idx="309">
                  <c:v>9.2999999999999901</c:v>
                </c:pt>
                <c:pt idx="310">
                  <c:v>9.33</c:v>
                </c:pt>
                <c:pt idx="311">
                  <c:v>9.36</c:v>
                </c:pt>
                <c:pt idx="312">
                  <c:v>9.3899999999999899</c:v>
                </c:pt>
                <c:pt idx="313">
                  <c:v>9.42</c:v>
                </c:pt>
                <c:pt idx="314">
                  <c:v>9.4499999999999993</c:v>
                </c:pt>
                <c:pt idx="315">
                  <c:v>9.48</c:v>
                </c:pt>
                <c:pt idx="316">
                  <c:v>9.51</c:v>
                </c:pt>
                <c:pt idx="317">
                  <c:v>9.5399999999999991</c:v>
                </c:pt>
                <c:pt idx="318">
                  <c:v>9.57</c:v>
                </c:pt>
                <c:pt idx="319">
                  <c:v>9.6</c:v>
                </c:pt>
                <c:pt idx="320">
                  <c:v>9.6299999999999901</c:v>
                </c:pt>
                <c:pt idx="321">
                  <c:v>9.66</c:v>
                </c:pt>
                <c:pt idx="322">
                  <c:v>9.69</c:v>
                </c:pt>
                <c:pt idx="323">
                  <c:v>9.71999999999999</c:v>
                </c:pt>
                <c:pt idx="324">
                  <c:v>9.75</c:v>
                </c:pt>
                <c:pt idx="325">
                  <c:v>9.7799999999999994</c:v>
                </c:pt>
                <c:pt idx="326">
                  <c:v>9.81</c:v>
                </c:pt>
                <c:pt idx="327">
                  <c:v>9.84</c:v>
                </c:pt>
                <c:pt idx="328">
                  <c:v>9.8699999999999992</c:v>
                </c:pt>
                <c:pt idx="329">
                  <c:v>9.9</c:v>
                </c:pt>
                <c:pt idx="330">
                  <c:v>9.93</c:v>
                </c:pt>
                <c:pt idx="331">
                  <c:v>9.9599999999999902</c:v>
                </c:pt>
                <c:pt idx="332">
                  <c:v>9.99</c:v>
                </c:pt>
                <c:pt idx="333">
                  <c:v>10.02</c:v>
                </c:pt>
                <c:pt idx="334">
                  <c:v>10.049999999999899</c:v>
                </c:pt>
                <c:pt idx="335">
                  <c:v>10.08</c:v>
                </c:pt>
                <c:pt idx="336">
                  <c:v>10.11</c:v>
                </c:pt>
                <c:pt idx="337">
                  <c:v>10.139999999999899</c:v>
                </c:pt>
                <c:pt idx="338">
                  <c:v>10.17</c:v>
                </c:pt>
                <c:pt idx="339">
                  <c:v>10.199999999999999</c:v>
                </c:pt>
                <c:pt idx="340">
                  <c:v>10.23</c:v>
                </c:pt>
                <c:pt idx="341">
                  <c:v>10.26</c:v>
                </c:pt>
                <c:pt idx="342">
                  <c:v>10.29</c:v>
                </c:pt>
                <c:pt idx="343">
                  <c:v>10.32</c:v>
                </c:pt>
                <c:pt idx="344">
                  <c:v>10.35</c:v>
                </c:pt>
                <c:pt idx="345">
                  <c:v>10.3799999999999</c:v>
                </c:pt>
                <c:pt idx="346">
                  <c:v>10.41</c:v>
                </c:pt>
                <c:pt idx="347">
                  <c:v>10.44</c:v>
                </c:pt>
                <c:pt idx="348">
                  <c:v>10.469999999999899</c:v>
                </c:pt>
                <c:pt idx="349">
                  <c:v>10.5</c:v>
                </c:pt>
                <c:pt idx="350">
                  <c:v>10.53</c:v>
                </c:pt>
                <c:pt idx="351">
                  <c:v>10.559999999999899</c:v>
                </c:pt>
                <c:pt idx="352">
                  <c:v>10.59</c:v>
                </c:pt>
                <c:pt idx="353">
                  <c:v>10.62</c:v>
                </c:pt>
                <c:pt idx="354">
                  <c:v>10.65</c:v>
                </c:pt>
                <c:pt idx="355">
                  <c:v>10.68</c:v>
                </c:pt>
                <c:pt idx="356">
                  <c:v>10.7099999999999</c:v>
                </c:pt>
                <c:pt idx="357">
                  <c:v>10.74</c:v>
                </c:pt>
                <c:pt idx="358">
                  <c:v>10.77</c:v>
                </c:pt>
                <c:pt idx="359">
                  <c:v>10.799999999999899</c:v>
                </c:pt>
                <c:pt idx="360">
                  <c:v>10.83</c:v>
                </c:pt>
                <c:pt idx="361">
                  <c:v>10.86</c:v>
                </c:pt>
                <c:pt idx="362">
                  <c:v>10.889999999999899</c:v>
                </c:pt>
                <c:pt idx="363">
                  <c:v>10.92</c:v>
                </c:pt>
                <c:pt idx="364">
                  <c:v>10.95</c:v>
                </c:pt>
                <c:pt idx="365">
                  <c:v>10.98</c:v>
                </c:pt>
                <c:pt idx="366">
                  <c:v>11.01</c:v>
                </c:pt>
                <c:pt idx="367">
                  <c:v>11.04</c:v>
                </c:pt>
                <c:pt idx="368">
                  <c:v>11.07</c:v>
                </c:pt>
                <c:pt idx="369">
                  <c:v>11.1</c:v>
                </c:pt>
                <c:pt idx="370">
                  <c:v>11.1299999999999</c:v>
                </c:pt>
                <c:pt idx="371">
                  <c:v>11.16</c:v>
                </c:pt>
                <c:pt idx="372">
                  <c:v>11.19</c:v>
                </c:pt>
                <c:pt idx="373">
                  <c:v>11.219999999999899</c:v>
                </c:pt>
                <c:pt idx="374">
                  <c:v>11.25</c:v>
                </c:pt>
                <c:pt idx="375">
                  <c:v>11.28</c:v>
                </c:pt>
                <c:pt idx="376">
                  <c:v>11.309999999999899</c:v>
                </c:pt>
                <c:pt idx="377">
                  <c:v>11.34</c:v>
                </c:pt>
                <c:pt idx="378">
                  <c:v>11.37</c:v>
                </c:pt>
                <c:pt idx="379">
                  <c:v>11.4</c:v>
                </c:pt>
                <c:pt idx="380">
                  <c:v>11.43</c:v>
                </c:pt>
                <c:pt idx="381">
                  <c:v>11.4599999999999</c:v>
                </c:pt>
                <c:pt idx="382">
                  <c:v>11.49</c:v>
                </c:pt>
                <c:pt idx="383">
                  <c:v>11.52</c:v>
                </c:pt>
                <c:pt idx="384">
                  <c:v>11.549999999999899</c:v>
                </c:pt>
                <c:pt idx="385">
                  <c:v>11.58</c:v>
                </c:pt>
                <c:pt idx="386">
                  <c:v>11.61</c:v>
                </c:pt>
                <c:pt idx="387">
                  <c:v>11.639999999999899</c:v>
                </c:pt>
                <c:pt idx="388">
                  <c:v>11.67</c:v>
                </c:pt>
                <c:pt idx="389">
                  <c:v>11.7</c:v>
                </c:pt>
                <c:pt idx="390">
                  <c:v>11.73</c:v>
                </c:pt>
                <c:pt idx="391">
                  <c:v>11.76</c:v>
                </c:pt>
                <c:pt idx="392">
                  <c:v>11.79</c:v>
                </c:pt>
                <c:pt idx="393">
                  <c:v>11.82</c:v>
                </c:pt>
                <c:pt idx="394">
                  <c:v>11.85</c:v>
                </c:pt>
                <c:pt idx="395">
                  <c:v>11.8799999999999</c:v>
                </c:pt>
                <c:pt idx="396">
                  <c:v>11.91</c:v>
                </c:pt>
                <c:pt idx="397">
                  <c:v>11.94</c:v>
                </c:pt>
                <c:pt idx="398">
                  <c:v>11.969999999999899</c:v>
                </c:pt>
                <c:pt idx="399">
                  <c:v>12</c:v>
                </c:pt>
                <c:pt idx="400">
                  <c:v>12.03</c:v>
                </c:pt>
                <c:pt idx="401">
                  <c:v>12.059999999999899</c:v>
                </c:pt>
                <c:pt idx="402">
                  <c:v>12.09</c:v>
                </c:pt>
                <c:pt idx="403">
                  <c:v>12.12</c:v>
                </c:pt>
                <c:pt idx="404">
                  <c:v>12.15</c:v>
                </c:pt>
                <c:pt idx="405">
                  <c:v>12.18</c:v>
                </c:pt>
                <c:pt idx="406">
                  <c:v>12.2099999999999</c:v>
                </c:pt>
                <c:pt idx="407">
                  <c:v>12.24</c:v>
                </c:pt>
                <c:pt idx="408">
                  <c:v>12.27</c:v>
                </c:pt>
                <c:pt idx="409">
                  <c:v>12.299999999999899</c:v>
                </c:pt>
                <c:pt idx="410">
                  <c:v>12.33</c:v>
                </c:pt>
                <c:pt idx="411">
                  <c:v>12.36</c:v>
                </c:pt>
                <c:pt idx="412">
                  <c:v>12.389999999999899</c:v>
                </c:pt>
                <c:pt idx="413">
                  <c:v>12.42</c:v>
                </c:pt>
                <c:pt idx="414">
                  <c:v>12.45</c:v>
                </c:pt>
                <c:pt idx="415">
                  <c:v>12.48</c:v>
                </c:pt>
                <c:pt idx="416">
                  <c:v>12.51</c:v>
                </c:pt>
                <c:pt idx="417">
                  <c:v>12.54</c:v>
                </c:pt>
                <c:pt idx="418">
                  <c:v>12.57</c:v>
                </c:pt>
                <c:pt idx="419">
                  <c:v>12.6</c:v>
                </c:pt>
                <c:pt idx="420">
                  <c:v>12.6299999999999</c:v>
                </c:pt>
                <c:pt idx="421">
                  <c:v>12.66</c:v>
                </c:pt>
                <c:pt idx="422">
                  <c:v>12.69</c:v>
                </c:pt>
                <c:pt idx="423">
                  <c:v>12.719999999999899</c:v>
                </c:pt>
                <c:pt idx="424">
                  <c:v>12.75</c:v>
                </c:pt>
                <c:pt idx="425">
                  <c:v>12.78</c:v>
                </c:pt>
                <c:pt idx="426">
                  <c:v>12.809999999999899</c:v>
                </c:pt>
                <c:pt idx="427">
                  <c:v>12.84</c:v>
                </c:pt>
                <c:pt idx="428">
                  <c:v>12.87</c:v>
                </c:pt>
                <c:pt idx="429">
                  <c:v>12.9</c:v>
                </c:pt>
                <c:pt idx="430">
                  <c:v>12.93</c:v>
                </c:pt>
                <c:pt idx="431">
                  <c:v>12.9599999999999</c:v>
                </c:pt>
                <c:pt idx="432">
                  <c:v>12.99</c:v>
                </c:pt>
                <c:pt idx="433">
                  <c:v>13.02</c:v>
                </c:pt>
                <c:pt idx="434">
                  <c:v>13.049999999999899</c:v>
                </c:pt>
                <c:pt idx="435">
                  <c:v>13.08</c:v>
                </c:pt>
                <c:pt idx="436">
                  <c:v>13.11</c:v>
                </c:pt>
                <c:pt idx="437">
                  <c:v>13.139999999999899</c:v>
                </c:pt>
                <c:pt idx="438">
                  <c:v>13.17</c:v>
                </c:pt>
                <c:pt idx="439">
                  <c:v>13.2</c:v>
                </c:pt>
                <c:pt idx="440">
                  <c:v>13.229999999999899</c:v>
                </c:pt>
                <c:pt idx="441">
                  <c:v>13.26</c:v>
                </c:pt>
                <c:pt idx="442">
                  <c:v>13.29</c:v>
                </c:pt>
                <c:pt idx="443">
                  <c:v>13.32</c:v>
                </c:pt>
                <c:pt idx="444">
                  <c:v>13.35</c:v>
                </c:pt>
                <c:pt idx="445">
                  <c:v>13.3799999999999</c:v>
                </c:pt>
                <c:pt idx="446">
                  <c:v>13.41</c:v>
                </c:pt>
                <c:pt idx="447">
                  <c:v>13.44</c:v>
                </c:pt>
                <c:pt idx="448">
                  <c:v>13.469999999999899</c:v>
                </c:pt>
                <c:pt idx="449">
                  <c:v>13.5</c:v>
                </c:pt>
                <c:pt idx="450">
                  <c:v>13.53</c:v>
                </c:pt>
                <c:pt idx="451">
                  <c:v>13.559999999999899</c:v>
                </c:pt>
                <c:pt idx="452">
                  <c:v>13.59</c:v>
                </c:pt>
                <c:pt idx="453">
                  <c:v>13.62</c:v>
                </c:pt>
                <c:pt idx="454">
                  <c:v>13.65</c:v>
                </c:pt>
                <c:pt idx="455">
                  <c:v>13.68</c:v>
                </c:pt>
                <c:pt idx="456">
                  <c:v>13.7099999999999</c:v>
                </c:pt>
                <c:pt idx="457">
                  <c:v>13.74</c:v>
                </c:pt>
                <c:pt idx="458">
                  <c:v>13.77</c:v>
                </c:pt>
                <c:pt idx="459">
                  <c:v>13.799999999999899</c:v>
                </c:pt>
                <c:pt idx="460">
                  <c:v>13.83</c:v>
                </c:pt>
                <c:pt idx="461">
                  <c:v>13.86</c:v>
                </c:pt>
                <c:pt idx="462">
                  <c:v>13.889999999999899</c:v>
                </c:pt>
                <c:pt idx="463">
                  <c:v>13.92</c:v>
                </c:pt>
                <c:pt idx="464">
                  <c:v>13.95</c:v>
                </c:pt>
                <c:pt idx="465">
                  <c:v>13.979999999999899</c:v>
                </c:pt>
                <c:pt idx="466">
                  <c:v>14.01</c:v>
                </c:pt>
                <c:pt idx="467">
                  <c:v>14.04</c:v>
                </c:pt>
                <c:pt idx="468">
                  <c:v>14.07</c:v>
                </c:pt>
                <c:pt idx="469">
                  <c:v>14.1</c:v>
                </c:pt>
                <c:pt idx="470">
                  <c:v>14.1299999999999</c:v>
                </c:pt>
                <c:pt idx="471">
                  <c:v>14.16</c:v>
                </c:pt>
                <c:pt idx="472">
                  <c:v>14.19</c:v>
                </c:pt>
                <c:pt idx="473">
                  <c:v>14.219999999999899</c:v>
                </c:pt>
                <c:pt idx="474">
                  <c:v>14.25</c:v>
                </c:pt>
                <c:pt idx="475">
                  <c:v>14.28</c:v>
                </c:pt>
                <c:pt idx="476">
                  <c:v>14.309999999999899</c:v>
                </c:pt>
                <c:pt idx="477">
                  <c:v>14.34</c:v>
                </c:pt>
                <c:pt idx="478">
                  <c:v>14.37</c:v>
                </c:pt>
                <c:pt idx="479">
                  <c:v>14.399999999999901</c:v>
                </c:pt>
                <c:pt idx="480">
                  <c:v>14.43</c:v>
                </c:pt>
                <c:pt idx="481">
                  <c:v>14.4599999999999</c:v>
                </c:pt>
                <c:pt idx="482">
                  <c:v>14.49</c:v>
                </c:pt>
                <c:pt idx="483">
                  <c:v>14.52</c:v>
                </c:pt>
                <c:pt idx="484">
                  <c:v>14.549999999999899</c:v>
                </c:pt>
                <c:pt idx="485">
                  <c:v>14.58</c:v>
                </c:pt>
                <c:pt idx="486">
                  <c:v>14.61</c:v>
                </c:pt>
                <c:pt idx="487">
                  <c:v>14.639999999999899</c:v>
                </c:pt>
                <c:pt idx="488">
                  <c:v>14.67</c:v>
                </c:pt>
                <c:pt idx="489">
                  <c:v>14.7</c:v>
                </c:pt>
                <c:pt idx="490">
                  <c:v>14.729999999999899</c:v>
                </c:pt>
                <c:pt idx="491">
                  <c:v>14.76</c:v>
                </c:pt>
                <c:pt idx="492">
                  <c:v>14.79</c:v>
                </c:pt>
                <c:pt idx="493">
                  <c:v>14.82</c:v>
                </c:pt>
                <c:pt idx="494">
                  <c:v>14.85</c:v>
                </c:pt>
                <c:pt idx="495">
                  <c:v>14.8799999999999</c:v>
                </c:pt>
                <c:pt idx="496">
                  <c:v>14.91</c:v>
                </c:pt>
                <c:pt idx="497">
                  <c:v>14.94</c:v>
                </c:pt>
                <c:pt idx="498">
                  <c:v>14.969999999999899</c:v>
                </c:pt>
                <c:pt idx="499">
                  <c:v>15</c:v>
                </c:pt>
                <c:pt idx="500">
                  <c:v>15.03</c:v>
                </c:pt>
                <c:pt idx="501">
                  <c:v>15.059999999999899</c:v>
                </c:pt>
                <c:pt idx="502">
                  <c:v>15.09</c:v>
                </c:pt>
                <c:pt idx="503">
                  <c:v>15.12</c:v>
                </c:pt>
                <c:pt idx="504">
                  <c:v>15.149999999999901</c:v>
                </c:pt>
                <c:pt idx="505">
                  <c:v>15.18</c:v>
                </c:pt>
                <c:pt idx="506">
                  <c:v>15.2099999999999</c:v>
                </c:pt>
                <c:pt idx="507">
                  <c:v>15.24</c:v>
                </c:pt>
                <c:pt idx="508">
                  <c:v>15.27</c:v>
                </c:pt>
                <c:pt idx="509">
                  <c:v>15.299999999999899</c:v>
                </c:pt>
                <c:pt idx="510">
                  <c:v>15.33</c:v>
                </c:pt>
                <c:pt idx="511">
                  <c:v>15.36</c:v>
                </c:pt>
                <c:pt idx="512">
                  <c:v>15.389999999999899</c:v>
                </c:pt>
                <c:pt idx="513">
                  <c:v>15.42</c:v>
                </c:pt>
                <c:pt idx="514">
                  <c:v>15.45</c:v>
                </c:pt>
                <c:pt idx="515">
                  <c:v>15.479999999999899</c:v>
                </c:pt>
                <c:pt idx="516">
                  <c:v>15.51</c:v>
                </c:pt>
                <c:pt idx="517">
                  <c:v>15.54</c:v>
                </c:pt>
                <c:pt idx="518">
                  <c:v>15.57</c:v>
                </c:pt>
                <c:pt idx="519">
                  <c:v>15.6</c:v>
                </c:pt>
                <c:pt idx="520">
                  <c:v>15.6299999999999</c:v>
                </c:pt>
                <c:pt idx="521">
                  <c:v>15.66</c:v>
                </c:pt>
                <c:pt idx="522">
                  <c:v>15.69</c:v>
                </c:pt>
                <c:pt idx="523">
                  <c:v>15.719999999999899</c:v>
                </c:pt>
                <c:pt idx="524">
                  <c:v>15.75</c:v>
                </c:pt>
                <c:pt idx="525">
                  <c:v>15.78</c:v>
                </c:pt>
                <c:pt idx="526">
                  <c:v>15.809999999999899</c:v>
                </c:pt>
                <c:pt idx="527">
                  <c:v>15.84</c:v>
                </c:pt>
                <c:pt idx="528">
                  <c:v>15.87</c:v>
                </c:pt>
                <c:pt idx="529">
                  <c:v>15.899999999999901</c:v>
                </c:pt>
                <c:pt idx="530">
                  <c:v>15.93</c:v>
                </c:pt>
                <c:pt idx="531">
                  <c:v>15.9599999999999</c:v>
                </c:pt>
                <c:pt idx="532">
                  <c:v>15.99</c:v>
                </c:pt>
                <c:pt idx="533">
                  <c:v>16.02</c:v>
                </c:pt>
                <c:pt idx="534">
                  <c:v>16.05</c:v>
                </c:pt>
                <c:pt idx="535">
                  <c:v>16.079999999999998</c:v>
                </c:pt>
                <c:pt idx="536">
                  <c:v>16.11</c:v>
                </c:pt>
                <c:pt idx="537">
                  <c:v>16.14</c:v>
                </c:pt>
                <c:pt idx="538">
                  <c:v>16.169999999999899</c:v>
                </c:pt>
                <c:pt idx="539">
                  <c:v>16.2</c:v>
                </c:pt>
                <c:pt idx="540">
                  <c:v>16.23</c:v>
                </c:pt>
                <c:pt idx="541">
                  <c:v>16.259999999999899</c:v>
                </c:pt>
                <c:pt idx="542">
                  <c:v>16.29</c:v>
                </c:pt>
                <c:pt idx="543">
                  <c:v>16.32</c:v>
                </c:pt>
                <c:pt idx="544">
                  <c:v>16.349999999999898</c:v>
                </c:pt>
                <c:pt idx="545">
                  <c:v>16.38</c:v>
                </c:pt>
                <c:pt idx="546">
                  <c:v>16.41</c:v>
                </c:pt>
                <c:pt idx="547">
                  <c:v>16.439999999999898</c:v>
                </c:pt>
                <c:pt idx="548">
                  <c:v>16.47</c:v>
                </c:pt>
                <c:pt idx="549">
                  <c:v>16.5</c:v>
                </c:pt>
                <c:pt idx="550">
                  <c:v>16.53</c:v>
                </c:pt>
                <c:pt idx="551">
                  <c:v>16.559999999999999</c:v>
                </c:pt>
                <c:pt idx="552">
                  <c:v>16.59</c:v>
                </c:pt>
                <c:pt idx="553">
                  <c:v>16.62</c:v>
                </c:pt>
                <c:pt idx="554">
                  <c:v>16.649999999999999</c:v>
                </c:pt>
                <c:pt idx="555">
                  <c:v>16.68</c:v>
                </c:pt>
                <c:pt idx="556">
                  <c:v>16.71</c:v>
                </c:pt>
                <c:pt idx="557">
                  <c:v>16.739999999999998</c:v>
                </c:pt>
                <c:pt idx="558">
                  <c:v>16.77</c:v>
                </c:pt>
                <c:pt idx="559">
                  <c:v>16.8</c:v>
                </c:pt>
                <c:pt idx="560">
                  <c:v>16.829999999999998</c:v>
                </c:pt>
                <c:pt idx="561">
                  <c:v>16.86</c:v>
                </c:pt>
                <c:pt idx="562">
                  <c:v>16.89</c:v>
                </c:pt>
                <c:pt idx="563">
                  <c:v>16.919999999999899</c:v>
                </c:pt>
                <c:pt idx="564">
                  <c:v>16.95</c:v>
                </c:pt>
                <c:pt idx="565">
                  <c:v>16.98</c:v>
                </c:pt>
                <c:pt idx="566">
                  <c:v>17.009999999999899</c:v>
                </c:pt>
                <c:pt idx="567">
                  <c:v>17.04</c:v>
                </c:pt>
                <c:pt idx="568">
                  <c:v>17.07</c:v>
                </c:pt>
                <c:pt idx="569">
                  <c:v>17.099999999999898</c:v>
                </c:pt>
                <c:pt idx="570">
                  <c:v>17.13</c:v>
                </c:pt>
                <c:pt idx="571">
                  <c:v>17.16</c:v>
                </c:pt>
                <c:pt idx="572">
                  <c:v>17.189999999999898</c:v>
                </c:pt>
                <c:pt idx="573">
                  <c:v>17.22</c:v>
                </c:pt>
                <c:pt idx="574">
                  <c:v>17.25</c:v>
                </c:pt>
                <c:pt idx="575">
                  <c:v>17.28</c:v>
                </c:pt>
                <c:pt idx="576">
                  <c:v>17.309999999999999</c:v>
                </c:pt>
                <c:pt idx="577">
                  <c:v>17.34</c:v>
                </c:pt>
                <c:pt idx="578">
                  <c:v>17.37</c:v>
                </c:pt>
                <c:pt idx="579">
                  <c:v>17.399999999999999</c:v>
                </c:pt>
                <c:pt idx="580">
                  <c:v>17.43</c:v>
                </c:pt>
                <c:pt idx="581">
                  <c:v>17.46</c:v>
                </c:pt>
                <c:pt idx="582">
                  <c:v>17.489999999999998</c:v>
                </c:pt>
                <c:pt idx="583">
                  <c:v>17.52</c:v>
                </c:pt>
                <c:pt idx="584">
                  <c:v>17.55</c:v>
                </c:pt>
                <c:pt idx="585">
                  <c:v>17.579999999999998</c:v>
                </c:pt>
                <c:pt idx="586">
                  <c:v>17.61</c:v>
                </c:pt>
                <c:pt idx="587">
                  <c:v>17.64</c:v>
                </c:pt>
                <c:pt idx="588">
                  <c:v>17.669999999999899</c:v>
                </c:pt>
                <c:pt idx="589">
                  <c:v>17.7</c:v>
                </c:pt>
                <c:pt idx="590">
                  <c:v>17.73</c:v>
                </c:pt>
                <c:pt idx="591">
                  <c:v>17.759999999999899</c:v>
                </c:pt>
                <c:pt idx="592">
                  <c:v>17.79</c:v>
                </c:pt>
                <c:pt idx="593">
                  <c:v>17.82</c:v>
                </c:pt>
                <c:pt idx="594">
                  <c:v>17.849999999999898</c:v>
                </c:pt>
                <c:pt idx="595">
                  <c:v>17.88</c:v>
                </c:pt>
                <c:pt idx="596">
                  <c:v>17.91</c:v>
                </c:pt>
                <c:pt idx="597">
                  <c:v>17.939999999999898</c:v>
                </c:pt>
                <c:pt idx="598">
                  <c:v>17.97</c:v>
                </c:pt>
                <c:pt idx="599">
                  <c:v>18</c:v>
                </c:pt>
                <c:pt idx="600">
                  <c:v>18.029999999999902</c:v>
                </c:pt>
                <c:pt idx="601">
                  <c:v>18.059999999999999</c:v>
                </c:pt>
                <c:pt idx="602">
                  <c:v>18.09</c:v>
                </c:pt>
                <c:pt idx="603">
                  <c:v>18.12</c:v>
                </c:pt>
                <c:pt idx="604">
                  <c:v>18.149999999999999</c:v>
                </c:pt>
                <c:pt idx="605">
                  <c:v>18.18</c:v>
                </c:pt>
                <c:pt idx="606">
                  <c:v>18.21</c:v>
                </c:pt>
                <c:pt idx="607">
                  <c:v>18.239999999999998</c:v>
                </c:pt>
                <c:pt idx="608">
                  <c:v>18.27</c:v>
                </c:pt>
                <c:pt idx="609">
                  <c:v>18.3</c:v>
                </c:pt>
                <c:pt idx="610">
                  <c:v>18.329999999999998</c:v>
                </c:pt>
                <c:pt idx="611">
                  <c:v>18.36</c:v>
                </c:pt>
                <c:pt idx="612">
                  <c:v>18.39</c:v>
                </c:pt>
                <c:pt idx="613">
                  <c:v>18.419999999999899</c:v>
                </c:pt>
                <c:pt idx="614">
                  <c:v>18.45</c:v>
                </c:pt>
                <c:pt idx="615">
                  <c:v>18.48</c:v>
                </c:pt>
                <c:pt idx="616">
                  <c:v>18.509999999999899</c:v>
                </c:pt>
                <c:pt idx="617">
                  <c:v>18.54</c:v>
                </c:pt>
                <c:pt idx="618">
                  <c:v>18.57</c:v>
                </c:pt>
                <c:pt idx="619">
                  <c:v>18.599999999999898</c:v>
                </c:pt>
                <c:pt idx="620">
                  <c:v>18.63</c:v>
                </c:pt>
                <c:pt idx="621">
                  <c:v>18.66</c:v>
                </c:pt>
                <c:pt idx="622">
                  <c:v>18.689999999999898</c:v>
                </c:pt>
                <c:pt idx="623">
                  <c:v>18.72</c:v>
                </c:pt>
                <c:pt idx="624">
                  <c:v>18.75</c:v>
                </c:pt>
                <c:pt idx="625">
                  <c:v>18.779999999999902</c:v>
                </c:pt>
                <c:pt idx="626">
                  <c:v>18.809999999999999</c:v>
                </c:pt>
                <c:pt idx="627">
                  <c:v>18.84</c:v>
                </c:pt>
                <c:pt idx="628">
                  <c:v>18.87</c:v>
                </c:pt>
                <c:pt idx="629">
                  <c:v>18.899999999999999</c:v>
                </c:pt>
                <c:pt idx="630">
                  <c:v>18.93</c:v>
                </c:pt>
                <c:pt idx="631">
                  <c:v>18.96</c:v>
                </c:pt>
                <c:pt idx="632">
                  <c:v>18.989999999999998</c:v>
                </c:pt>
                <c:pt idx="633">
                  <c:v>19.02</c:v>
                </c:pt>
                <c:pt idx="634">
                  <c:v>19.05</c:v>
                </c:pt>
                <c:pt idx="635">
                  <c:v>19.079999999999998</c:v>
                </c:pt>
                <c:pt idx="636">
                  <c:v>19.11</c:v>
                </c:pt>
                <c:pt idx="637">
                  <c:v>19.14</c:v>
                </c:pt>
                <c:pt idx="638">
                  <c:v>19.169999999999899</c:v>
                </c:pt>
                <c:pt idx="639">
                  <c:v>19.2</c:v>
                </c:pt>
                <c:pt idx="640">
                  <c:v>19.23</c:v>
                </c:pt>
                <c:pt idx="641">
                  <c:v>19.259999999999899</c:v>
                </c:pt>
                <c:pt idx="642">
                  <c:v>19.29</c:v>
                </c:pt>
                <c:pt idx="643">
                  <c:v>19.32</c:v>
                </c:pt>
                <c:pt idx="644">
                  <c:v>19.349999999999898</c:v>
                </c:pt>
                <c:pt idx="645">
                  <c:v>19.38</c:v>
                </c:pt>
                <c:pt idx="646">
                  <c:v>19.41</c:v>
                </c:pt>
                <c:pt idx="647">
                  <c:v>19.439999999999898</c:v>
                </c:pt>
                <c:pt idx="648">
                  <c:v>19.47</c:v>
                </c:pt>
                <c:pt idx="649">
                  <c:v>19.5</c:v>
                </c:pt>
                <c:pt idx="650">
                  <c:v>19.529999999999902</c:v>
                </c:pt>
                <c:pt idx="651">
                  <c:v>19.559999999999999</c:v>
                </c:pt>
                <c:pt idx="652">
                  <c:v>19.59</c:v>
                </c:pt>
                <c:pt idx="653">
                  <c:v>19.62</c:v>
                </c:pt>
                <c:pt idx="654">
                  <c:v>19.649999999999999</c:v>
                </c:pt>
                <c:pt idx="655">
                  <c:v>19.68</c:v>
                </c:pt>
                <c:pt idx="656">
                  <c:v>19.71</c:v>
                </c:pt>
                <c:pt idx="657">
                  <c:v>19.739999999999998</c:v>
                </c:pt>
                <c:pt idx="658">
                  <c:v>19.77</c:v>
                </c:pt>
                <c:pt idx="659">
                  <c:v>19.8</c:v>
                </c:pt>
                <c:pt idx="660">
                  <c:v>19.829999999999998</c:v>
                </c:pt>
                <c:pt idx="661">
                  <c:v>19.86</c:v>
                </c:pt>
                <c:pt idx="662">
                  <c:v>19.89</c:v>
                </c:pt>
                <c:pt idx="663">
                  <c:v>19.919999999999899</c:v>
                </c:pt>
                <c:pt idx="664">
                  <c:v>19.95</c:v>
                </c:pt>
                <c:pt idx="665">
                  <c:v>19.98</c:v>
                </c:pt>
                <c:pt idx="666">
                  <c:v>20.009999999999899</c:v>
                </c:pt>
                <c:pt idx="667">
                  <c:v>20.04</c:v>
                </c:pt>
                <c:pt idx="668">
                  <c:v>20.07</c:v>
                </c:pt>
                <c:pt idx="669">
                  <c:v>20.099999999999898</c:v>
                </c:pt>
                <c:pt idx="670">
                  <c:v>20.13</c:v>
                </c:pt>
                <c:pt idx="671">
                  <c:v>20.16</c:v>
                </c:pt>
                <c:pt idx="672">
                  <c:v>20.189999999999898</c:v>
                </c:pt>
                <c:pt idx="673">
                  <c:v>20.22</c:v>
                </c:pt>
                <c:pt idx="674">
                  <c:v>20.25</c:v>
                </c:pt>
                <c:pt idx="675">
                  <c:v>20.279999999999902</c:v>
                </c:pt>
                <c:pt idx="676">
                  <c:v>20.309999999999999</c:v>
                </c:pt>
                <c:pt idx="677">
                  <c:v>20.34</c:v>
                </c:pt>
                <c:pt idx="678">
                  <c:v>20.37</c:v>
                </c:pt>
                <c:pt idx="679">
                  <c:v>20.399999999999999</c:v>
                </c:pt>
                <c:pt idx="680">
                  <c:v>20.43</c:v>
                </c:pt>
                <c:pt idx="681">
                  <c:v>20.46</c:v>
                </c:pt>
                <c:pt idx="682">
                  <c:v>20.49</c:v>
                </c:pt>
                <c:pt idx="683">
                  <c:v>20.52</c:v>
                </c:pt>
                <c:pt idx="684">
                  <c:v>20.55</c:v>
                </c:pt>
                <c:pt idx="685">
                  <c:v>20.58</c:v>
                </c:pt>
                <c:pt idx="686">
                  <c:v>20.61</c:v>
                </c:pt>
                <c:pt idx="687">
                  <c:v>20.64</c:v>
                </c:pt>
                <c:pt idx="688">
                  <c:v>20.669999999999899</c:v>
                </c:pt>
                <c:pt idx="689">
                  <c:v>20.7</c:v>
                </c:pt>
                <c:pt idx="690">
                  <c:v>20.73</c:v>
                </c:pt>
                <c:pt idx="691">
                  <c:v>20.759999999999899</c:v>
                </c:pt>
                <c:pt idx="692">
                  <c:v>20.79</c:v>
                </c:pt>
                <c:pt idx="693">
                  <c:v>20.82</c:v>
                </c:pt>
                <c:pt idx="694">
                  <c:v>20.849999999999898</c:v>
                </c:pt>
                <c:pt idx="695">
                  <c:v>20.88</c:v>
                </c:pt>
                <c:pt idx="696">
                  <c:v>20.91</c:v>
                </c:pt>
                <c:pt idx="697">
                  <c:v>20.939999999999898</c:v>
                </c:pt>
                <c:pt idx="698">
                  <c:v>20.97</c:v>
                </c:pt>
                <c:pt idx="699">
                  <c:v>21</c:v>
                </c:pt>
                <c:pt idx="700">
                  <c:v>21.029999999999902</c:v>
                </c:pt>
                <c:pt idx="701">
                  <c:v>21.06</c:v>
                </c:pt>
                <c:pt idx="702">
                  <c:v>21.09</c:v>
                </c:pt>
                <c:pt idx="703">
                  <c:v>21.119999999999902</c:v>
                </c:pt>
                <c:pt idx="704">
                  <c:v>21.15</c:v>
                </c:pt>
                <c:pt idx="705">
                  <c:v>21.18</c:v>
                </c:pt>
                <c:pt idx="706">
                  <c:v>21.21</c:v>
                </c:pt>
                <c:pt idx="707">
                  <c:v>21.24</c:v>
                </c:pt>
                <c:pt idx="708">
                  <c:v>21.27</c:v>
                </c:pt>
                <c:pt idx="709">
                  <c:v>21.3</c:v>
                </c:pt>
                <c:pt idx="710">
                  <c:v>21.33</c:v>
                </c:pt>
                <c:pt idx="711">
                  <c:v>21.36</c:v>
                </c:pt>
                <c:pt idx="712">
                  <c:v>21.39</c:v>
                </c:pt>
                <c:pt idx="713">
                  <c:v>21.419999999999899</c:v>
                </c:pt>
                <c:pt idx="714">
                  <c:v>21.45</c:v>
                </c:pt>
                <c:pt idx="715">
                  <c:v>21.48</c:v>
                </c:pt>
                <c:pt idx="716">
                  <c:v>21.509999999999899</c:v>
                </c:pt>
                <c:pt idx="717">
                  <c:v>21.54</c:v>
                </c:pt>
                <c:pt idx="718">
                  <c:v>21.57</c:v>
                </c:pt>
                <c:pt idx="719">
                  <c:v>21.599999999999898</c:v>
                </c:pt>
                <c:pt idx="720">
                  <c:v>21.63</c:v>
                </c:pt>
                <c:pt idx="721">
                  <c:v>21.66</c:v>
                </c:pt>
                <c:pt idx="722">
                  <c:v>21.689999999999898</c:v>
                </c:pt>
                <c:pt idx="723">
                  <c:v>21.72</c:v>
                </c:pt>
                <c:pt idx="724">
                  <c:v>21.75</c:v>
                </c:pt>
                <c:pt idx="725">
                  <c:v>21.779999999999902</c:v>
                </c:pt>
                <c:pt idx="726">
                  <c:v>21.81</c:v>
                </c:pt>
                <c:pt idx="727">
                  <c:v>21.84</c:v>
                </c:pt>
                <c:pt idx="728">
                  <c:v>21.869999999999902</c:v>
                </c:pt>
                <c:pt idx="729">
                  <c:v>21.9</c:v>
                </c:pt>
                <c:pt idx="730">
                  <c:v>21.93</c:v>
                </c:pt>
                <c:pt idx="731">
                  <c:v>21.96</c:v>
                </c:pt>
                <c:pt idx="732">
                  <c:v>21.99</c:v>
                </c:pt>
                <c:pt idx="733">
                  <c:v>22.02</c:v>
                </c:pt>
                <c:pt idx="734">
                  <c:v>22.05</c:v>
                </c:pt>
                <c:pt idx="735">
                  <c:v>22.08</c:v>
                </c:pt>
                <c:pt idx="736">
                  <c:v>22.11</c:v>
                </c:pt>
                <c:pt idx="737">
                  <c:v>22.14</c:v>
                </c:pt>
                <c:pt idx="738">
                  <c:v>22.169999999999899</c:v>
                </c:pt>
                <c:pt idx="739">
                  <c:v>22.2</c:v>
                </c:pt>
                <c:pt idx="740">
                  <c:v>22.23</c:v>
                </c:pt>
                <c:pt idx="741">
                  <c:v>22.259999999999899</c:v>
                </c:pt>
                <c:pt idx="742">
                  <c:v>22.29</c:v>
                </c:pt>
                <c:pt idx="743">
                  <c:v>22.32</c:v>
                </c:pt>
                <c:pt idx="744">
                  <c:v>22.349999999999898</c:v>
                </c:pt>
                <c:pt idx="745">
                  <c:v>22.38</c:v>
                </c:pt>
                <c:pt idx="746">
                  <c:v>22.41</c:v>
                </c:pt>
                <c:pt idx="747">
                  <c:v>22.439999999999898</c:v>
                </c:pt>
                <c:pt idx="748">
                  <c:v>22.47</c:v>
                </c:pt>
                <c:pt idx="749">
                  <c:v>22.5</c:v>
                </c:pt>
                <c:pt idx="750">
                  <c:v>22.529999999999902</c:v>
                </c:pt>
                <c:pt idx="751">
                  <c:v>22.56</c:v>
                </c:pt>
                <c:pt idx="752">
                  <c:v>22.59</c:v>
                </c:pt>
                <c:pt idx="753">
                  <c:v>22.619999999999902</c:v>
                </c:pt>
                <c:pt idx="754">
                  <c:v>22.65</c:v>
                </c:pt>
                <c:pt idx="755">
                  <c:v>22.68</c:v>
                </c:pt>
                <c:pt idx="756">
                  <c:v>22.71</c:v>
                </c:pt>
                <c:pt idx="757">
                  <c:v>22.74</c:v>
                </c:pt>
                <c:pt idx="758">
                  <c:v>22.77</c:v>
                </c:pt>
                <c:pt idx="759">
                  <c:v>22.8</c:v>
                </c:pt>
                <c:pt idx="760">
                  <c:v>22.83</c:v>
                </c:pt>
                <c:pt idx="761">
                  <c:v>22.86</c:v>
                </c:pt>
                <c:pt idx="762">
                  <c:v>22.89</c:v>
                </c:pt>
                <c:pt idx="763">
                  <c:v>22.919999999999899</c:v>
                </c:pt>
                <c:pt idx="764">
                  <c:v>22.95</c:v>
                </c:pt>
                <c:pt idx="765">
                  <c:v>22.98</c:v>
                </c:pt>
                <c:pt idx="766">
                  <c:v>23.009999999999899</c:v>
                </c:pt>
                <c:pt idx="767">
                  <c:v>23.04</c:v>
                </c:pt>
                <c:pt idx="768">
                  <c:v>23.07</c:v>
                </c:pt>
                <c:pt idx="769">
                  <c:v>23.099999999999898</c:v>
                </c:pt>
                <c:pt idx="770">
                  <c:v>23.13</c:v>
                </c:pt>
                <c:pt idx="771">
                  <c:v>23.16</c:v>
                </c:pt>
                <c:pt idx="772">
                  <c:v>23.189999999999898</c:v>
                </c:pt>
                <c:pt idx="773">
                  <c:v>23.22</c:v>
                </c:pt>
                <c:pt idx="774">
                  <c:v>23.25</c:v>
                </c:pt>
                <c:pt idx="775">
                  <c:v>23.279999999999902</c:v>
                </c:pt>
                <c:pt idx="776">
                  <c:v>23.31</c:v>
                </c:pt>
                <c:pt idx="777">
                  <c:v>23.34</c:v>
                </c:pt>
                <c:pt idx="778">
                  <c:v>23.369999999999902</c:v>
                </c:pt>
                <c:pt idx="779">
                  <c:v>23.4</c:v>
                </c:pt>
                <c:pt idx="780">
                  <c:v>23.43</c:v>
                </c:pt>
                <c:pt idx="781">
                  <c:v>23.46</c:v>
                </c:pt>
                <c:pt idx="782">
                  <c:v>23.49</c:v>
                </c:pt>
                <c:pt idx="783">
                  <c:v>23.52</c:v>
                </c:pt>
                <c:pt idx="784">
                  <c:v>23.55</c:v>
                </c:pt>
                <c:pt idx="785">
                  <c:v>23.58</c:v>
                </c:pt>
                <c:pt idx="786">
                  <c:v>23.61</c:v>
                </c:pt>
                <c:pt idx="787">
                  <c:v>23.64</c:v>
                </c:pt>
                <c:pt idx="788">
                  <c:v>23.669999999999899</c:v>
                </c:pt>
                <c:pt idx="789">
                  <c:v>23.7</c:v>
                </c:pt>
                <c:pt idx="790">
                  <c:v>23.73</c:v>
                </c:pt>
                <c:pt idx="791">
                  <c:v>23.759999999999899</c:v>
                </c:pt>
                <c:pt idx="792">
                  <c:v>23.79</c:v>
                </c:pt>
                <c:pt idx="793">
                  <c:v>23.82</c:v>
                </c:pt>
                <c:pt idx="794">
                  <c:v>23.849999999999898</c:v>
                </c:pt>
                <c:pt idx="795">
                  <c:v>23.88</c:v>
                </c:pt>
                <c:pt idx="796">
                  <c:v>23.91</c:v>
                </c:pt>
                <c:pt idx="797">
                  <c:v>23.939999999999898</c:v>
                </c:pt>
                <c:pt idx="798">
                  <c:v>23.97</c:v>
                </c:pt>
                <c:pt idx="799">
                  <c:v>24</c:v>
                </c:pt>
                <c:pt idx="800">
                  <c:v>24.029999999999902</c:v>
                </c:pt>
                <c:pt idx="801">
                  <c:v>24.06</c:v>
                </c:pt>
                <c:pt idx="802">
                  <c:v>24.09</c:v>
                </c:pt>
                <c:pt idx="803">
                  <c:v>24.119999999999902</c:v>
                </c:pt>
                <c:pt idx="804">
                  <c:v>24.15</c:v>
                </c:pt>
                <c:pt idx="805">
                  <c:v>24.18</c:v>
                </c:pt>
                <c:pt idx="806">
                  <c:v>24.21</c:v>
                </c:pt>
                <c:pt idx="807">
                  <c:v>24.24</c:v>
                </c:pt>
                <c:pt idx="808">
                  <c:v>24.27</c:v>
                </c:pt>
                <c:pt idx="809">
                  <c:v>24.3</c:v>
                </c:pt>
                <c:pt idx="810">
                  <c:v>24.33</c:v>
                </c:pt>
                <c:pt idx="811">
                  <c:v>24.36</c:v>
                </c:pt>
                <c:pt idx="812">
                  <c:v>24.39</c:v>
                </c:pt>
                <c:pt idx="813">
                  <c:v>24.419999999999899</c:v>
                </c:pt>
                <c:pt idx="814">
                  <c:v>24.45</c:v>
                </c:pt>
                <c:pt idx="815">
                  <c:v>24.48</c:v>
                </c:pt>
                <c:pt idx="816">
                  <c:v>24.509999999999899</c:v>
                </c:pt>
                <c:pt idx="817">
                  <c:v>24.54</c:v>
                </c:pt>
                <c:pt idx="818">
                  <c:v>24.57</c:v>
                </c:pt>
                <c:pt idx="819">
                  <c:v>24.599999999999898</c:v>
                </c:pt>
                <c:pt idx="820">
                  <c:v>24.63</c:v>
                </c:pt>
                <c:pt idx="821">
                  <c:v>24.66</c:v>
                </c:pt>
                <c:pt idx="822">
                  <c:v>24.689999999999898</c:v>
                </c:pt>
                <c:pt idx="823">
                  <c:v>24.72</c:v>
                </c:pt>
                <c:pt idx="824">
                  <c:v>24.75</c:v>
                </c:pt>
                <c:pt idx="825">
                  <c:v>24.779999999999902</c:v>
                </c:pt>
                <c:pt idx="826">
                  <c:v>24.81</c:v>
                </c:pt>
                <c:pt idx="827">
                  <c:v>24.84</c:v>
                </c:pt>
                <c:pt idx="828">
                  <c:v>24.869999999999902</c:v>
                </c:pt>
                <c:pt idx="829">
                  <c:v>24.9</c:v>
                </c:pt>
                <c:pt idx="830">
                  <c:v>24.93</c:v>
                </c:pt>
                <c:pt idx="831">
                  <c:v>24.96</c:v>
                </c:pt>
                <c:pt idx="832">
                  <c:v>24.99</c:v>
                </c:pt>
                <c:pt idx="833">
                  <c:v>25.02</c:v>
                </c:pt>
                <c:pt idx="834">
                  <c:v>25.05</c:v>
                </c:pt>
                <c:pt idx="835">
                  <c:v>25.08</c:v>
                </c:pt>
                <c:pt idx="836">
                  <c:v>25.11</c:v>
                </c:pt>
                <c:pt idx="837">
                  <c:v>25.14</c:v>
                </c:pt>
                <c:pt idx="838">
                  <c:v>25.169999999999899</c:v>
                </c:pt>
                <c:pt idx="839">
                  <c:v>25.2</c:v>
                </c:pt>
                <c:pt idx="840">
                  <c:v>25.23</c:v>
                </c:pt>
                <c:pt idx="841">
                  <c:v>25.259999999999899</c:v>
                </c:pt>
                <c:pt idx="842">
                  <c:v>25.29</c:v>
                </c:pt>
                <c:pt idx="843">
                  <c:v>25.32</c:v>
                </c:pt>
                <c:pt idx="844">
                  <c:v>25.349999999999898</c:v>
                </c:pt>
                <c:pt idx="845">
                  <c:v>25.38</c:v>
                </c:pt>
                <c:pt idx="846">
                  <c:v>25.41</c:v>
                </c:pt>
                <c:pt idx="847">
                  <c:v>25.439999999999898</c:v>
                </c:pt>
                <c:pt idx="848">
                  <c:v>25.47</c:v>
                </c:pt>
                <c:pt idx="849">
                  <c:v>25.5</c:v>
                </c:pt>
                <c:pt idx="850">
                  <c:v>25.529999999999902</c:v>
                </c:pt>
                <c:pt idx="851">
                  <c:v>25.56</c:v>
                </c:pt>
                <c:pt idx="852">
                  <c:v>25.59</c:v>
                </c:pt>
                <c:pt idx="853">
                  <c:v>25.619999999999902</c:v>
                </c:pt>
                <c:pt idx="854">
                  <c:v>25.65</c:v>
                </c:pt>
                <c:pt idx="855">
                  <c:v>25.68</c:v>
                </c:pt>
                <c:pt idx="856">
                  <c:v>25.709999999999901</c:v>
                </c:pt>
                <c:pt idx="857">
                  <c:v>25.74</c:v>
                </c:pt>
                <c:pt idx="858">
                  <c:v>25.77</c:v>
                </c:pt>
                <c:pt idx="859">
                  <c:v>25.8</c:v>
                </c:pt>
                <c:pt idx="860">
                  <c:v>25.83</c:v>
                </c:pt>
                <c:pt idx="861">
                  <c:v>25.86</c:v>
                </c:pt>
                <c:pt idx="862">
                  <c:v>25.89</c:v>
                </c:pt>
                <c:pt idx="863">
                  <c:v>25.919999999999899</c:v>
                </c:pt>
                <c:pt idx="864">
                  <c:v>25.95</c:v>
                </c:pt>
                <c:pt idx="865">
                  <c:v>25.98</c:v>
                </c:pt>
                <c:pt idx="866">
                  <c:v>26.009999999999899</c:v>
                </c:pt>
                <c:pt idx="867">
                  <c:v>26.04</c:v>
                </c:pt>
                <c:pt idx="868">
                  <c:v>26.07</c:v>
                </c:pt>
                <c:pt idx="869">
                  <c:v>26.099999999999898</c:v>
                </c:pt>
                <c:pt idx="870">
                  <c:v>26.13</c:v>
                </c:pt>
                <c:pt idx="871">
                  <c:v>26.16</c:v>
                </c:pt>
                <c:pt idx="872">
                  <c:v>26.189999999999898</c:v>
                </c:pt>
                <c:pt idx="873">
                  <c:v>26.22</c:v>
                </c:pt>
                <c:pt idx="874">
                  <c:v>26.25</c:v>
                </c:pt>
                <c:pt idx="875">
                  <c:v>26.279999999999902</c:v>
                </c:pt>
                <c:pt idx="876">
                  <c:v>26.31</c:v>
                </c:pt>
                <c:pt idx="877">
                  <c:v>26.34</c:v>
                </c:pt>
                <c:pt idx="878">
                  <c:v>26.369999999999902</c:v>
                </c:pt>
                <c:pt idx="879">
                  <c:v>26.4</c:v>
                </c:pt>
                <c:pt idx="880">
                  <c:v>26.43</c:v>
                </c:pt>
                <c:pt idx="881">
                  <c:v>26.459999999999901</c:v>
                </c:pt>
                <c:pt idx="882">
                  <c:v>26.49</c:v>
                </c:pt>
                <c:pt idx="883">
                  <c:v>26.52</c:v>
                </c:pt>
                <c:pt idx="884">
                  <c:v>26.55</c:v>
                </c:pt>
                <c:pt idx="885">
                  <c:v>26.58</c:v>
                </c:pt>
                <c:pt idx="886">
                  <c:v>26.61</c:v>
                </c:pt>
                <c:pt idx="887">
                  <c:v>26.64</c:v>
                </c:pt>
                <c:pt idx="888">
                  <c:v>26.669999999999899</c:v>
                </c:pt>
                <c:pt idx="889">
                  <c:v>26.7</c:v>
                </c:pt>
                <c:pt idx="890">
                  <c:v>26.73</c:v>
                </c:pt>
                <c:pt idx="891">
                  <c:v>26.759999999999899</c:v>
                </c:pt>
                <c:pt idx="892">
                  <c:v>26.79</c:v>
                </c:pt>
                <c:pt idx="893">
                  <c:v>26.82</c:v>
                </c:pt>
                <c:pt idx="894">
                  <c:v>26.849999999999898</c:v>
                </c:pt>
                <c:pt idx="895">
                  <c:v>26.88</c:v>
                </c:pt>
                <c:pt idx="896">
                  <c:v>26.91</c:v>
                </c:pt>
                <c:pt idx="897">
                  <c:v>26.939999999999898</c:v>
                </c:pt>
                <c:pt idx="898">
                  <c:v>26.97</c:v>
                </c:pt>
                <c:pt idx="899">
                  <c:v>27</c:v>
                </c:pt>
                <c:pt idx="900">
                  <c:v>27.029999999999902</c:v>
                </c:pt>
                <c:pt idx="901">
                  <c:v>27.06</c:v>
                </c:pt>
                <c:pt idx="902">
                  <c:v>27.09</c:v>
                </c:pt>
                <c:pt idx="903">
                  <c:v>27.119999999999902</c:v>
                </c:pt>
                <c:pt idx="904">
                  <c:v>27.15</c:v>
                </c:pt>
                <c:pt idx="905">
                  <c:v>27.18</c:v>
                </c:pt>
                <c:pt idx="906">
                  <c:v>27.209999999999901</c:v>
                </c:pt>
                <c:pt idx="907">
                  <c:v>27.24</c:v>
                </c:pt>
                <c:pt idx="908">
                  <c:v>27.27</c:v>
                </c:pt>
                <c:pt idx="909">
                  <c:v>27.3</c:v>
                </c:pt>
                <c:pt idx="910">
                  <c:v>27.33</c:v>
                </c:pt>
                <c:pt idx="911">
                  <c:v>27.36</c:v>
                </c:pt>
                <c:pt idx="912">
                  <c:v>27.39</c:v>
                </c:pt>
                <c:pt idx="913">
                  <c:v>27.419999999999899</c:v>
                </c:pt>
                <c:pt idx="914">
                  <c:v>27.45</c:v>
                </c:pt>
                <c:pt idx="915">
                  <c:v>27.48</c:v>
                </c:pt>
                <c:pt idx="916">
                  <c:v>27.509999999999899</c:v>
                </c:pt>
                <c:pt idx="917">
                  <c:v>27.54</c:v>
                </c:pt>
                <c:pt idx="918">
                  <c:v>27.57</c:v>
                </c:pt>
                <c:pt idx="919">
                  <c:v>27.599999999999898</c:v>
                </c:pt>
                <c:pt idx="920">
                  <c:v>27.63</c:v>
                </c:pt>
                <c:pt idx="921">
                  <c:v>27.66</c:v>
                </c:pt>
                <c:pt idx="922">
                  <c:v>27.689999999999898</c:v>
                </c:pt>
                <c:pt idx="923">
                  <c:v>27.72</c:v>
                </c:pt>
                <c:pt idx="924">
                  <c:v>27.75</c:v>
                </c:pt>
                <c:pt idx="925">
                  <c:v>27.779999999999902</c:v>
                </c:pt>
                <c:pt idx="926">
                  <c:v>27.81</c:v>
                </c:pt>
                <c:pt idx="927">
                  <c:v>27.84</c:v>
                </c:pt>
                <c:pt idx="928">
                  <c:v>27.869999999999902</c:v>
                </c:pt>
                <c:pt idx="929">
                  <c:v>27.9</c:v>
                </c:pt>
                <c:pt idx="930">
                  <c:v>27.93</c:v>
                </c:pt>
                <c:pt idx="931">
                  <c:v>27.959999999999901</c:v>
                </c:pt>
                <c:pt idx="932">
                  <c:v>27.99</c:v>
                </c:pt>
                <c:pt idx="933">
                  <c:v>28.02</c:v>
                </c:pt>
                <c:pt idx="934">
                  <c:v>28.05</c:v>
                </c:pt>
                <c:pt idx="935">
                  <c:v>28.08</c:v>
                </c:pt>
                <c:pt idx="936">
                  <c:v>28.11</c:v>
                </c:pt>
                <c:pt idx="937">
                  <c:v>28.14</c:v>
                </c:pt>
                <c:pt idx="938">
                  <c:v>28.169999999999899</c:v>
                </c:pt>
                <c:pt idx="939">
                  <c:v>28.2</c:v>
                </c:pt>
                <c:pt idx="940">
                  <c:v>28.23</c:v>
                </c:pt>
                <c:pt idx="941">
                  <c:v>28.259999999999899</c:v>
                </c:pt>
                <c:pt idx="942">
                  <c:v>28.29</c:v>
                </c:pt>
                <c:pt idx="943">
                  <c:v>28.32</c:v>
                </c:pt>
                <c:pt idx="944">
                  <c:v>28.349999999999898</c:v>
                </c:pt>
                <c:pt idx="945">
                  <c:v>28.38</c:v>
                </c:pt>
                <c:pt idx="946">
                  <c:v>28.41</c:v>
                </c:pt>
                <c:pt idx="947">
                  <c:v>28.439999999999898</c:v>
                </c:pt>
                <c:pt idx="948">
                  <c:v>28.47</c:v>
                </c:pt>
                <c:pt idx="949">
                  <c:v>28.5</c:v>
                </c:pt>
                <c:pt idx="950">
                  <c:v>28.529999999999902</c:v>
                </c:pt>
                <c:pt idx="951">
                  <c:v>28.56</c:v>
                </c:pt>
                <c:pt idx="952">
                  <c:v>28.59</c:v>
                </c:pt>
                <c:pt idx="953">
                  <c:v>28.619999999999902</c:v>
                </c:pt>
                <c:pt idx="954">
                  <c:v>28.65</c:v>
                </c:pt>
                <c:pt idx="955">
                  <c:v>28.68</c:v>
                </c:pt>
                <c:pt idx="956">
                  <c:v>28.709999999999901</c:v>
                </c:pt>
                <c:pt idx="957">
                  <c:v>28.74</c:v>
                </c:pt>
                <c:pt idx="958">
                  <c:v>28.77</c:v>
                </c:pt>
                <c:pt idx="959">
                  <c:v>28.799999999999901</c:v>
                </c:pt>
                <c:pt idx="960">
                  <c:v>28.83</c:v>
                </c:pt>
                <c:pt idx="961">
                  <c:v>28.86</c:v>
                </c:pt>
                <c:pt idx="962">
                  <c:v>28.89</c:v>
                </c:pt>
                <c:pt idx="963">
                  <c:v>28.919999999999899</c:v>
                </c:pt>
                <c:pt idx="964">
                  <c:v>28.95</c:v>
                </c:pt>
                <c:pt idx="965">
                  <c:v>28.98</c:v>
                </c:pt>
                <c:pt idx="966">
                  <c:v>29.009999999999899</c:v>
                </c:pt>
                <c:pt idx="967">
                  <c:v>29.04</c:v>
                </c:pt>
                <c:pt idx="968">
                  <c:v>29.07</c:v>
                </c:pt>
                <c:pt idx="969">
                  <c:v>29.099999999999898</c:v>
                </c:pt>
                <c:pt idx="970">
                  <c:v>29.13</c:v>
                </c:pt>
                <c:pt idx="971">
                  <c:v>29.16</c:v>
                </c:pt>
                <c:pt idx="972">
                  <c:v>29.189999999999898</c:v>
                </c:pt>
                <c:pt idx="973">
                  <c:v>29.22</c:v>
                </c:pt>
                <c:pt idx="974">
                  <c:v>29.25</c:v>
                </c:pt>
                <c:pt idx="975">
                  <c:v>29.279999999999902</c:v>
                </c:pt>
                <c:pt idx="976">
                  <c:v>29.31</c:v>
                </c:pt>
                <c:pt idx="977">
                  <c:v>29.34</c:v>
                </c:pt>
                <c:pt idx="978">
                  <c:v>29.369999999999902</c:v>
                </c:pt>
                <c:pt idx="979">
                  <c:v>29.4</c:v>
                </c:pt>
                <c:pt idx="980">
                  <c:v>29.43</c:v>
                </c:pt>
                <c:pt idx="981">
                  <c:v>29.459999999999901</c:v>
                </c:pt>
                <c:pt idx="982">
                  <c:v>29.49</c:v>
                </c:pt>
                <c:pt idx="983">
                  <c:v>29.52</c:v>
                </c:pt>
                <c:pt idx="984">
                  <c:v>29.549999999999901</c:v>
                </c:pt>
                <c:pt idx="985">
                  <c:v>29.58</c:v>
                </c:pt>
                <c:pt idx="986">
                  <c:v>29.61</c:v>
                </c:pt>
                <c:pt idx="987">
                  <c:v>29.64</c:v>
                </c:pt>
                <c:pt idx="988">
                  <c:v>29.669999999999899</c:v>
                </c:pt>
                <c:pt idx="989">
                  <c:v>29.7</c:v>
                </c:pt>
                <c:pt idx="990">
                  <c:v>29.73</c:v>
                </c:pt>
                <c:pt idx="991">
                  <c:v>29.759999999999899</c:v>
                </c:pt>
                <c:pt idx="992">
                  <c:v>29.79</c:v>
                </c:pt>
                <c:pt idx="993">
                  <c:v>29.82</c:v>
                </c:pt>
                <c:pt idx="994">
                  <c:v>29.849999999999898</c:v>
                </c:pt>
                <c:pt idx="995">
                  <c:v>29.88</c:v>
                </c:pt>
                <c:pt idx="996">
                  <c:v>29.91</c:v>
                </c:pt>
                <c:pt idx="997">
                  <c:v>29.939999999999898</c:v>
                </c:pt>
                <c:pt idx="998">
                  <c:v>29.97</c:v>
                </c:pt>
                <c:pt idx="999">
                  <c:v>30</c:v>
                </c:pt>
                <c:pt idx="1000">
                  <c:v>30.029999999999902</c:v>
                </c:pt>
                <c:pt idx="1001">
                  <c:v>30.06</c:v>
                </c:pt>
                <c:pt idx="1002">
                  <c:v>30.09</c:v>
                </c:pt>
                <c:pt idx="1003">
                  <c:v>30.119999999999902</c:v>
                </c:pt>
                <c:pt idx="1004">
                  <c:v>30.15</c:v>
                </c:pt>
                <c:pt idx="1005">
                  <c:v>30.18</c:v>
                </c:pt>
                <c:pt idx="1006">
                  <c:v>30.209999999999901</c:v>
                </c:pt>
                <c:pt idx="1007">
                  <c:v>30.24</c:v>
                </c:pt>
                <c:pt idx="1008">
                  <c:v>30.27</c:v>
                </c:pt>
                <c:pt idx="1009">
                  <c:v>30.299999999999901</c:v>
                </c:pt>
                <c:pt idx="1010">
                  <c:v>30.33</c:v>
                </c:pt>
                <c:pt idx="1011">
                  <c:v>30.36</c:v>
                </c:pt>
                <c:pt idx="1012">
                  <c:v>30.39</c:v>
                </c:pt>
                <c:pt idx="1013">
                  <c:v>30.419999999999899</c:v>
                </c:pt>
                <c:pt idx="1014">
                  <c:v>30.45</c:v>
                </c:pt>
                <c:pt idx="1015">
                  <c:v>30.48</c:v>
                </c:pt>
                <c:pt idx="1016">
                  <c:v>30.509999999999899</c:v>
                </c:pt>
                <c:pt idx="1017">
                  <c:v>30.54</c:v>
                </c:pt>
                <c:pt idx="1018">
                  <c:v>30.57</c:v>
                </c:pt>
                <c:pt idx="1019">
                  <c:v>30.599999999999898</c:v>
                </c:pt>
                <c:pt idx="1020">
                  <c:v>30.63</c:v>
                </c:pt>
                <c:pt idx="1021">
                  <c:v>30.66</c:v>
                </c:pt>
                <c:pt idx="1022">
                  <c:v>30.689999999999898</c:v>
                </c:pt>
                <c:pt idx="1023">
                  <c:v>30.72</c:v>
                </c:pt>
                <c:pt idx="1024">
                  <c:v>30.75</c:v>
                </c:pt>
                <c:pt idx="1025">
                  <c:v>30.779999999999902</c:v>
                </c:pt>
                <c:pt idx="1026">
                  <c:v>30.81</c:v>
                </c:pt>
                <c:pt idx="1027">
                  <c:v>30.84</c:v>
                </c:pt>
                <c:pt idx="1028">
                  <c:v>30.869999999999902</c:v>
                </c:pt>
                <c:pt idx="1029">
                  <c:v>30.9</c:v>
                </c:pt>
                <c:pt idx="1030">
                  <c:v>30.93</c:v>
                </c:pt>
                <c:pt idx="1031">
                  <c:v>30.959999999999901</c:v>
                </c:pt>
                <c:pt idx="1032">
                  <c:v>30.99</c:v>
                </c:pt>
                <c:pt idx="1033">
                  <c:v>31.02</c:v>
                </c:pt>
                <c:pt idx="1034">
                  <c:v>31.049999999999901</c:v>
                </c:pt>
                <c:pt idx="1035">
                  <c:v>31.08</c:v>
                </c:pt>
                <c:pt idx="1036">
                  <c:v>31.11</c:v>
                </c:pt>
                <c:pt idx="1037">
                  <c:v>31.14</c:v>
                </c:pt>
                <c:pt idx="1038">
                  <c:v>31.169999999999899</c:v>
                </c:pt>
                <c:pt idx="1039">
                  <c:v>31.2</c:v>
                </c:pt>
                <c:pt idx="1040">
                  <c:v>31.23</c:v>
                </c:pt>
                <c:pt idx="1041">
                  <c:v>31.259999999999899</c:v>
                </c:pt>
                <c:pt idx="1042">
                  <c:v>31.29</c:v>
                </c:pt>
                <c:pt idx="1043">
                  <c:v>31.32</c:v>
                </c:pt>
                <c:pt idx="1044">
                  <c:v>31.349999999999898</c:v>
                </c:pt>
                <c:pt idx="1045">
                  <c:v>31.38</c:v>
                </c:pt>
                <c:pt idx="1046">
                  <c:v>31.41</c:v>
                </c:pt>
                <c:pt idx="1047">
                  <c:v>31.439999999999898</c:v>
                </c:pt>
                <c:pt idx="1048">
                  <c:v>31.47</c:v>
                </c:pt>
                <c:pt idx="1049">
                  <c:v>31.5</c:v>
                </c:pt>
                <c:pt idx="1050">
                  <c:v>31.529999999999902</c:v>
                </c:pt>
                <c:pt idx="1051">
                  <c:v>31.56</c:v>
                </c:pt>
                <c:pt idx="1052">
                  <c:v>31.59</c:v>
                </c:pt>
                <c:pt idx="1053">
                  <c:v>31.619999999999902</c:v>
                </c:pt>
                <c:pt idx="1054">
                  <c:v>31.65</c:v>
                </c:pt>
                <c:pt idx="1055">
                  <c:v>31.68</c:v>
                </c:pt>
                <c:pt idx="1056">
                  <c:v>31.709999999999901</c:v>
                </c:pt>
                <c:pt idx="1057">
                  <c:v>31.74</c:v>
                </c:pt>
                <c:pt idx="1058">
                  <c:v>31.77</c:v>
                </c:pt>
                <c:pt idx="1059">
                  <c:v>31.799999999999901</c:v>
                </c:pt>
                <c:pt idx="1060">
                  <c:v>31.83</c:v>
                </c:pt>
                <c:pt idx="1061">
                  <c:v>31.86</c:v>
                </c:pt>
                <c:pt idx="1062">
                  <c:v>31.89</c:v>
                </c:pt>
                <c:pt idx="1063">
                  <c:v>31.919999999999899</c:v>
                </c:pt>
                <c:pt idx="1064">
                  <c:v>31.95</c:v>
                </c:pt>
                <c:pt idx="1065">
                  <c:v>31.98</c:v>
                </c:pt>
                <c:pt idx="1066">
                  <c:v>32.01</c:v>
                </c:pt>
                <c:pt idx="1067">
                  <c:v>32.04</c:v>
                </c:pt>
                <c:pt idx="1068">
                  <c:v>32.07</c:v>
                </c:pt>
                <c:pt idx="1069">
                  <c:v>32.1</c:v>
                </c:pt>
                <c:pt idx="1070">
                  <c:v>32.129999999999903</c:v>
                </c:pt>
                <c:pt idx="1071">
                  <c:v>32.159999999999997</c:v>
                </c:pt>
                <c:pt idx="1072">
                  <c:v>32.19</c:v>
                </c:pt>
                <c:pt idx="1073">
                  <c:v>32.22</c:v>
                </c:pt>
                <c:pt idx="1074">
                  <c:v>32.25</c:v>
                </c:pt>
                <c:pt idx="1075">
                  <c:v>32.28</c:v>
                </c:pt>
                <c:pt idx="1076">
                  <c:v>32.31</c:v>
                </c:pt>
                <c:pt idx="1077">
                  <c:v>32.339999999999897</c:v>
                </c:pt>
                <c:pt idx="1078">
                  <c:v>32.369999999999997</c:v>
                </c:pt>
                <c:pt idx="1079">
                  <c:v>32.4</c:v>
                </c:pt>
                <c:pt idx="1080">
                  <c:v>32.43</c:v>
                </c:pt>
                <c:pt idx="1081">
                  <c:v>32.46</c:v>
                </c:pt>
                <c:pt idx="1082">
                  <c:v>32.49</c:v>
                </c:pt>
                <c:pt idx="1083">
                  <c:v>32.519999999999897</c:v>
                </c:pt>
                <c:pt idx="1084">
                  <c:v>32.549999999999997</c:v>
                </c:pt>
                <c:pt idx="1085">
                  <c:v>32.58</c:v>
                </c:pt>
                <c:pt idx="1086">
                  <c:v>32.61</c:v>
                </c:pt>
                <c:pt idx="1087">
                  <c:v>32.64</c:v>
                </c:pt>
                <c:pt idx="1088">
                  <c:v>32.67</c:v>
                </c:pt>
                <c:pt idx="1089">
                  <c:v>32.699999999999903</c:v>
                </c:pt>
                <c:pt idx="1090">
                  <c:v>32.729999999999997</c:v>
                </c:pt>
                <c:pt idx="1091">
                  <c:v>32.76</c:v>
                </c:pt>
                <c:pt idx="1092">
                  <c:v>32.79</c:v>
                </c:pt>
                <c:pt idx="1093">
                  <c:v>32.82</c:v>
                </c:pt>
                <c:pt idx="1094">
                  <c:v>32.85</c:v>
                </c:pt>
                <c:pt idx="1095">
                  <c:v>32.879999999999903</c:v>
                </c:pt>
                <c:pt idx="1096">
                  <c:v>32.909999999999997</c:v>
                </c:pt>
                <c:pt idx="1097">
                  <c:v>32.94</c:v>
                </c:pt>
                <c:pt idx="1098">
                  <c:v>32.97</c:v>
                </c:pt>
                <c:pt idx="1099">
                  <c:v>33</c:v>
                </c:pt>
                <c:pt idx="1100">
                  <c:v>33.03</c:v>
                </c:pt>
                <c:pt idx="1101">
                  <c:v>33.06</c:v>
                </c:pt>
                <c:pt idx="1102">
                  <c:v>33.089999999999897</c:v>
                </c:pt>
                <c:pt idx="1103">
                  <c:v>33.119999999999997</c:v>
                </c:pt>
                <c:pt idx="1104">
                  <c:v>33.15</c:v>
                </c:pt>
                <c:pt idx="1105">
                  <c:v>33.18</c:v>
                </c:pt>
                <c:pt idx="1106">
                  <c:v>33.21</c:v>
                </c:pt>
                <c:pt idx="1107">
                  <c:v>33.24</c:v>
                </c:pt>
                <c:pt idx="1108">
                  <c:v>33.269999999999897</c:v>
                </c:pt>
                <c:pt idx="1109">
                  <c:v>33.299999999999997</c:v>
                </c:pt>
                <c:pt idx="1110">
                  <c:v>33.33</c:v>
                </c:pt>
                <c:pt idx="1111">
                  <c:v>33.36</c:v>
                </c:pt>
                <c:pt idx="1112">
                  <c:v>33.39</c:v>
                </c:pt>
                <c:pt idx="1113">
                  <c:v>33.42</c:v>
                </c:pt>
                <c:pt idx="1114">
                  <c:v>33.449999999999903</c:v>
                </c:pt>
                <c:pt idx="1115">
                  <c:v>33.479999999999997</c:v>
                </c:pt>
                <c:pt idx="1116">
                  <c:v>33.51</c:v>
                </c:pt>
                <c:pt idx="1117">
                  <c:v>33.54</c:v>
                </c:pt>
                <c:pt idx="1118">
                  <c:v>33.57</c:v>
                </c:pt>
                <c:pt idx="1119">
                  <c:v>33.6</c:v>
                </c:pt>
                <c:pt idx="1120">
                  <c:v>33.629999999999903</c:v>
                </c:pt>
                <c:pt idx="1121">
                  <c:v>33.659999999999997</c:v>
                </c:pt>
                <c:pt idx="1122">
                  <c:v>33.69</c:v>
                </c:pt>
                <c:pt idx="1123">
                  <c:v>33.72</c:v>
                </c:pt>
                <c:pt idx="1124">
                  <c:v>33.75</c:v>
                </c:pt>
                <c:pt idx="1125">
                  <c:v>33.78</c:v>
                </c:pt>
                <c:pt idx="1126">
                  <c:v>33.81</c:v>
                </c:pt>
                <c:pt idx="1127">
                  <c:v>33.839999999999897</c:v>
                </c:pt>
                <c:pt idx="1128">
                  <c:v>33.869999999999997</c:v>
                </c:pt>
                <c:pt idx="1129">
                  <c:v>33.9</c:v>
                </c:pt>
                <c:pt idx="1130">
                  <c:v>33.93</c:v>
                </c:pt>
                <c:pt idx="1131">
                  <c:v>33.96</c:v>
                </c:pt>
                <c:pt idx="1132">
                  <c:v>33.99</c:v>
                </c:pt>
                <c:pt idx="1133">
                  <c:v>34.019999999999897</c:v>
                </c:pt>
                <c:pt idx="1134">
                  <c:v>34.049999999999997</c:v>
                </c:pt>
                <c:pt idx="1135">
                  <c:v>34.08</c:v>
                </c:pt>
                <c:pt idx="1136">
                  <c:v>34.11</c:v>
                </c:pt>
                <c:pt idx="1137">
                  <c:v>34.14</c:v>
                </c:pt>
                <c:pt idx="1138">
                  <c:v>34.17</c:v>
                </c:pt>
                <c:pt idx="1139">
                  <c:v>34.199999999999903</c:v>
                </c:pt>
                <c:pt idx="1140">
                  <c:v>34.229999999999997</c:v>
                </c:pt>
                <c:pt idx="1141">
                  <c:v>34.26</c:v>
                </c:pt>
                <c:pt idx="1142">
                  <c:v>34.29</c:v>
                </c:pt>
                <c:pt idx="1143">
                  <c:v>34.32</c:v>
                </c:pt>
                <c:pt idx="1144">
                  <c:v>34.35</c:v>
                </c:pt>
                <c:pt idx="1145">
                  <c:v>34.379999999999903</c:v>
                </c:pt>
                <c:pt idx="1146">
                  <c:v>34.409999999999997</c:v>
                </c:pt>
                <c:pt idx="1147">
                  <c:v>34.44</c:v>
                </c:pt>
                <c:pt idx="1148">
                  <c:v>34.47</c:v>
                </c:pt>
                <c:pt idx="1149">
                  <c:v>34.5</c:v>
                </c:pt>
                <c:pt idx="1150">
                  <c:v>34.53</c:v>
                </c:pt>
                <c:pt idx="1151">
                  <c:v>34.56</c:v>
                </c:pt>
                <c:pt idx="1152">
                  <c:v>34.589999999999897</c:v>
                </c:pt>
                <c:pt idx="1153">
                  <c:v>34.619999999999997</c:v>
                </c:pt>
                <c:pt idx="1154">
                  <c:v>34.65</c:v>
                </c:pt>
                <c:pt idx="1155">
                  <c:v>34.68</c:v>
                </c:pt>
                <c:pt idx="1156">
                  <c:v>34.71</c:v>
                </c:pt>
                <c:pt idx="1157">
                  <c:v>34.74</c:v>
                </c:pt>
                <c:pt idx="1158">
                  <c:v>34.769999999999897</c:v>
                </c:pt>
                <c:pt idx="1159">
                  <c:v>34.799999999999997</c:v>
                </c:pt>
                <c:pt idx="1160">
                  <c:v>34.83</c:v>
                </c:pt>
                <c:pt idx="1161">
                  <c:v>34.86</c:v>
                </c:pt>
                <c:pt idx="1162">
                  <c:v>34.89</c:v>
                </c:pt>
                <c:pt idx="1163">
                  <c:v>34.92</c:v>
                </c:pt>
                <c:pt idx="1164">
                  <c:v>34.949999999999903</c:v>
                </c:pt>
                <c:pt idx="1165">
                  <c:v>34.979999999999997</c:v>
                </c:pt>
                <c:pt idx="1166">
                  <c:v>35.01</c:v>
                </c:pt>
                <c:pt idx="1167">
                  <c:v>35.04</c:v>
                </c:pt>
                <c:pt idx="1168">
                  <c:v>35.07</c:v>
                </c:pt>
                <c:pt idx="1169">
                  <c:v>35.1</c:v>
                </c:pt>
                <c:pt idx="1170">
                  <c:v>35.129999999999903</c:v>
                </c:pt>
                <c:pt idx="1171">
                  <c:v>35.159999999999997</c:v>
                </c:pt>
                <c:pt idx="1172">
                  <c:v>35.19</c:v>
                </c:pt>
                <c:pt idx="1173">
                  <c:v>35.22</c:v>
                </c:pt>
                <c:pt idx="1174">
                  <c:v>35.25</c:v>
                </c:pt>
                <c:pt idx="1175">
                  <c:v>35.28</c:v>
                </c:pt>
                <c:pt idx="1176">
                  <c:v>35.309999999999903</c:v>
                </c:pt>
                <c:pt idx="1177">
                  <c:v>35.339999999999897</c:v>
                </c:pt>
                <c:pt idx="1178">
                  <c:v>35.369999999999997</c:v>
                </c:pt>
                <c:pt idx="1179">
                  <c:v>35.4</c:v>
                </c:pt>
                <c:pt idx="1180">
                  <c:v>35.43</c:v>
                </c:pt>
                <c:pt idx="1181">
                  <c:v>35.46</c:v>
                </c:pt>
                <c:pt idx="1182">
                  <c:v>35.49</c:v>
                </c:pt>
                <c:pt idx="1183">
                  <c:v>35.519999999999897</c:v>
                </c:pt>
                <c:pt idx="1184">
                  <c:v>35.549999999999997</c:v>
                </c:pt>
                <c:pt idx="1185">
                  <c:v>35.58</c:v>
                </c:pt>
                <c:pt idx="1186">
                  <c:v>35.61</c:v>
                </c:pt>
                <c:pt idx="1187">
                  <c:v>35.64</c:v>
                </c:pt>
                <c:pt idx="1188">
                  <c:v>35.67</c:v>
                </c:pt>
                <c:pt idx="1189">
                  <c:v>35.699999999999903</c:v>
                </c:pt>
                <c:pt idx="1190">
                  <c:v>35.729999999999997</c:v>
                </c:pt>
                <c:pt idx="1191">
                  <c:v>35.76</c:v>
                </c:pt>
                <c:pt idx="1192">
                  <c:v>35.79</c:v>
                </c:pt>
                <c:pt idx="1193">
                  <c:v>35.82</c:v>
                </c:pt>
                <c:pt idx="1194">
                  <c:v>35.85</c:v>
                </c:pt>
                <c:pt idx="1195">
                  <c:v>35.879999999999903</c:v>
                </c:pt>
                <c:pt idx="1196">
                  <c:v>35.909999999999997</c:v>
                </c:pt>
                <c:pt idx="1197">
                  <c:v>35.94</c:v>
                </c:pt>
                <c:pt idx="1198">
                  <c:v>35.97</c:v>
                </c:pt>
                <c:pt idx="1199">
                  <c:v>36</c:v>
                </c:pt>
                <c:pt idx="1200">
                  <c:v>36.03</c:v>
                </c:pt>
                <c:pt idx="1201">
                  <c:v>36.059999999999903</c:v>
                </c:pt>
                <c:pt idx="1202">
                  <c:v>36.089999999999897</c:v>
                </c:pt>
                <c:pt idx="1203">
                  <c:v>36.119999999999997</c:v>
                </c:pt>
                <c:pt idx="1204">
                  <c:v>36.15</c:v>
                </c:pt>
                <c:pt idx="1205">
                  <c:v>36.18</c:v>
                </c:pt>
                <c:pt idx="1206">
                  <c:v>36.21</c:v>
                </c:pt>
                <c:pt idx="1207">
                  <c:v>36.24</c:v>
                </c:pt>
                <c:pt idx="1208">
                  <c:v>36.269999999999897</c:v>
                </c:pt>
                <c:pt idx="1209">
                  <c:v>36.299999999999997</c:v>
                </c:pt>
                <c:pt idx="1210">
                  <c:v>36.33</c:v>
                </c:pt>
                <c:pt idx="1211">
                  <c:v>36.36</c:v>
                </c:pt>
                <c:pt idx="1212">
                  <c:v>36.39</c:v>
                </c:pt>
                <c:pt idx="1213">
                  <c:v>36.42</c:v>
                </c:pt>
                <c:pt idx="1214">
                  <c:v>36.449999999999903</c:v>
                </c:pt>
                <c:pt idx="1215">
                  <c:v>36.479999999999997</c:v>
                </c:pt>
                <c:pt idx="1216">
                  <c:v>36.51</c:v>
                </c:pt>
                <c:pt idx="1217">
                  <c:v>36.54</c:v>
                </c:pt>
                <c:pt idx="1218">
                  <c:v>36.57</c:v>
                </c:pt>
                <c:pt idx="1219">
                  <c:v>36.6</c:v>
                </c:pt>
                <c:pt idx="1220">
                  <c:v>36.629999999999903</c:v>
                </c:pt>
                <c:pt idx="1221">
                  <c:v>36.659999999999997</c:v>
                </c:pt>
                <c:pt idx="1222">
                  <c:v>36.69</c:v>
                </c:pt>
                <c:pt idx="1223">
                  <c:v>36.72</c:v>
                </c:pt>
                <c:pt idx="1224">
                  <c:v>36.75</c:v>
                </c:pt>
                <c:pt idx="1225">
                  <c:v>36.78</c:v>
                </c:pt>
                <c:pt idx="1226">
                  <c:v>36.809999999999903</c:v>
                </c:pt>
                <c:pt idx="1227">
                  <c:v>36.839999999999897</c:v>
                </c:pt>
                <c:pt idx="1228">
                  <c:v>36.869999999999997</c:v>
                </c:pt>
                <c:pt idx="1229">
                  <c:v>36.9</c:v>
                </c:pt>
                <c:pt idx="1230">
                  <c:v>36.93</c:v>
                </c:pt>
                <c:pt idx="1231">
                  <c:v>36.96</c:v>
                </c:pt>
                <c:pt idx="1232">
                  <c:v>36.99</c:v>
                </c:pt>
                <c:pt idx="1233">
                  <c:v>37.019999999999897</c:v>
                </c:pt>
                <c:pt idx="1234">
                  <c:v>37.049999999999997</c:v>
                </c:pt>
                <c:pt idx="1235">
                  <c:v>37.08</c:v>
                </c:pt>
                <c:pt idx="1236">
                  <c:v>37.11</c:v>
                </c:pt>
                <c:pt idx="1237">
                  <c:v>37.14</c:v>
                </c:pt>
                <c:pt idx="1238">
                  <c:v>37.17</c:v>
                </c:pt>
                <c:pt idx="1239">
                  <c:v>37.199999999999903</c:v>
                </c:pt>
                <c:pt idx="1240">
                  <c:v>37.229999999999997</c:v>
                </c:pt>
                <c:pt idx="1241">
                  <c:v>37.26</c:v>
                </c:pt>
                <c:pt idx="1242">
                  <c:v>37.29</c:v>
                </c:pt>
                <c:pt idx="1243">
                  <c:v>37.32</c:v>
                </c:pt>
                <c:pt idx="1244">
                  <c:v>37.35</c:v>
                </c:pt>
                <c:pt idx="1245">
                  <c:v>37.379999999999903</c:v>
                </c:pt>
                <c:pt idx="1246">
                  <c:v>37.409999999999997</c:v>
                </c:pt>
                <c:pt idx="1247">
                  <c:v>37.44</c:v>
                </c:pt>
                <c:pt idx="1248">
                  <c:v>37.47</c:v>
                </c:pt>
                <c:pt idx="1249">
                  <c:v>37.5</c:v>
                </c:pt>
                <c:pt idx="1250">
                  <c:v>37.53</c:v>
                </c:pt>
                <c:pt idx="1251">
                  <c:v>37.559999999999903</c:v>
                </c:pt>
                <c:pt idx="1252">
                  <c:v>37.589999999999897</c:v>
                </c:pt>
                <c:pt idx="1253">
                  <c:v>37.619999999999997</c:v>
                </c:pt>
                <c:pt idx="1254">
                  <c:v>37.65</c:v>
                </c:pt>
                <c:pt idx="1255">
                  <c:v>37.68</c:v>
                </c:pt>
                <c:pt idx="1256">
                  <c:v>37.71</c:v>
                </c:pt>
                <c:pt idx="1257">
                  <c:v>37.74</c:v>
                </c:pt>
                <c:pt idx="1258">
                  <c:v>37.769999999999897</c:v>
                </c:pt>
                <c:pt idx="1259">
                  <c:v>37.799999999999997</c:v>
                </c:pt>
                <c:pt idx="1260">
                  <c:v>37.83</c:v>
                </c:pt>
                <c:pt idx="1261">
                  <c:v>37.86</c:v>
                </c:pt>
                <c:pt idx="1262">
                  <c:v>37.89</c:v>
                </c:pt>
                <c:pt idx="1263">
                  <c:v>37.92</c:v>
                </c:pt>
                <c:pt idx="1264">
                  <c:v>37.949999999999903</c:v>
                </c:pt>
                <c:pt idx="1265">
                  <c:v>37.979999999999997</c:v>
                </c:pt>
                <c:pt idx="1266">
                  <c:v>38.01</c:v>
                </c:pt>
                <c:pt idx="1267">
                  <c:v>38.04</c:v>
                </c:pt>
                <c:pt idx="1268">
                  <c:v>38.07</c:v>
                </c:pt>
                <c:pt idx="1269">
                  <c:v>38.1</c:v>
                </c:pt>
                <c:pt idx="1270">
                  <c:v>38.129999999999903</c:v>
                </c:pt>
                <c:pt idx="1271">
                  <c:v>38.159999999999997</c:v>
                </c:pt>
                <c:pt idx="1272">
                  <c:v>38.19</c:v>
                </c:pt>
                <c:pt idx="1273">
                  <c:v>38.22</c:v>
                </c:pt>
                <c:pt idx="1274">
                  <c:v>38.25</c:v>
                </c:pt>
                <c:pt idx="1275">
                  <c:v>38.28</c:v>
                </c:pt>
                <c:pt idx="1276">
                  <c:v>38.309999999999903</c:v>
                </c:pt>
                <c:pt idx="1277">
                  <c:v>38.339999999999897</c:v>
                </c:pt>
                <c:pt idx="1278">
                  <c:v>38.369999999999997</c:v>
                </c:pt>
                <c:pt idx="1279">
                  <c:v>38.4</c:v>
                </c:pt>
                <c:pt idx="1280">
                  <c:v>38.43</c:v>
                </c:pt>
                <c:pt idx="1281">
                  <c:v>38.46</c:v>
                </c:pt>
                <c:pt idx="1282">
                  <c:v>38.49</c:v>
                </c:pt>
                <c:pt idx="1283">
                  <c:v>38.519999999999897</c:v>
                </c:pt>
                <c:pt idx="1284">
                  <c:v>38.549999999999997</c:v>
                </c:pt>
                <c:pt idx="1285">
                  <c:v>38.58</c:v>
                </c:pt>
                <c:pt idx="1286">
                  <c:v>38.61</c:v>
                </c:pt>
                <c:pt idx="1287">
                  <c:v>38.64</c:v>
                </c:pt>
                <c:pt idx="1288">
                  <c:v>38.67</c:v>
                </c:pt>
                <c:pt idx="1289">
                  <c:v>38.699999999999903</c:v>
                </c:pt>
                <c:pt idx="1290">
                  <c:v>38.729999999999997</c:v>
                </c:pt>
                <c:pt idx="1291">
                  <c:v>38.76</c:v>
                </c:pt>
                <c:pt idx="1292">
                  <c:v>38.79</c:v>
                </c:pt>
                <c:pt idx="1293">
                  <c:v>38.82</c:v>
                </c:pt>
                <c:pt idx="1294">
                  <c:v>38.85</c:v>
                </c:pt>
                <c:pt idx="1295">
                  <c:v>38.879999999999903</c:v>
                </c:pt>
                <c:pt idx="1296">
                  <c:v>38.909999999999997</c:v>
                </c:pt>
                <c:pt idx="1297">
                  <c:v>38.94</c:v>
                </c:pt>
                <c:pt idx="1298">
                  <c:v>38.97</c:v>
                </c:pt>
                <c:pt idx="1299">
                  <c:v>39</c:v>
                </c:pt>
                <c:pt idx="1300">
                  <c:v>39.03</c:v>
                </c:pt>
                <c:pt idx="1301">
                  <c:v>39.059999999999903</c:v>
                </c:pt>
                <c:pt idx="1302">
                  <c:v>39.089999999999897</c:v>
                </c:pt>
                <c:pt idx="1303">
                  <c:v>39.119999999999997</c:v>
                </c:pt>
                <c:pt idx="1304">
                  <c:v>39.15</c:v>
                </c:pt>
                <c:pt idx="1305">
                  <c:v>39.18</c:v>
                </c:pt>
                <c:pt idx="1306">
                  <c:v>39.21</c:v>
                </c:pt>
                <c:pt idx="1307">
                  <c:v>39.24</c:v>
                </c:pt>
                <c:pt idx="1308">
                  <c:v>39.269999999999897</c:v>
                </c:pt>
                <c:pt idx="1309">
                  <c:v>39.299999999999997</c:v>
                </c:pt>
                <c:pt idx="1310">
                  <c:v>39.33</c:v>
                </c:pt>
                <c:pt idx="1311">
                  <c:v>39.36</c:v>
                </c:pt>
                <c:pt idx="1312">
                  <c:v>39.39</c:v>
                </c:pt>
                <c:pt idx="1313">
                  <c:v>39.42</c:v>
                </c:pt>
                <c:pt idx="1314">
                  <c:v>39.449999999999903</c:v>
                </c:pt>
                <c:pt idx="1315">
                  <c:v>39.479999999999997</c:v>
                </c:pt>
                <c:pt idx="1316">
                  <c:v>39.51</c:v>
                </c:pt>
                <c:pt idx="1317">
                  <c:v>39.54</c:v>
                </c:pt>
                <c:pt idx="1318">
                  <c:v>39.57</c:v>
                </c:pt>
                <c:pt idx="1319">
                  <c:v>39.6</c:v>
                </c:pt>
                <c:pt idx="1320">
                  <c:v>39.629999999999903</c:v>
                </c:pt>
                <c:pt idx="1321">
                  <c:v>39.659999999999997</c:v>
                </c:pt>
                <c:pt idx="1322">
                  <c:v>39.69</c:v>
                </c:pt>
                <c:pt idx="1323">
                  <c:v>39.72</c:v>
                </c:pt>
                <c:pt idx="1324">
                  <c:v>39.75</c:v>
                </c:pt>
                <c:pt idx="1325">
                  <c:v>39.78</c:v>
                </c:pt>
                <c:pt idx="1326">
                  <c:v>39.809999999999903</c:v>
                </c:pt>
                <c:pt idx="1327">
                  <c:v>39.839999999999897</c:v>
                </c:pt>
                <c:pt idx="1328">
                  <c:v>39.869999999999997</c:v>
                </c:pt>
                <c:pt idx="1329">
                  <c:v>39.9</c:v>
                </c:pt>
                <c:pt idx="1330">
                  <c:v>39.93</c:v>
                </c:pt>
                <c:pt idx="1331">
                  <c:v>39.96</c:v>
                </c:pt>
                <c:pt idx="1332">
                  <c:v>39.99</c:v>
                </c:pt>
                <c:pt idx="1333">
                  <c:v>40.019999999999897</c:v>
                </c:pt>
                <c:pt idx="1334">
                  <c:v>40.049999999999997</c:v>
                </c:pt>
                <c:pt idx="1335">
                  <c:v>40.08</c:v>
                </c:pt>
                <c:pt idx="1336">
                  <c:v>40.11</c:v>
                </c:pt>
                <c:pt idx="1337">
                  <c:v>40.14</c:v>
                </c:pt>
                <c:pt idx="1338">
                  <c:v>40.17</c:v>
                </c:pt>
                <c:pt idx="1339">
                  <c:v>40.199999999999903</c:v>
                </c:pt>
                <c:pt idx="1340">
                  <c:v>40.229999999999997</c:v>
                </c:pt>
                <c:pt idx="1341">
                  <c:v>40.26</c:v>
                </c:pt>
                <c:pt idx="1342">
                  <c:v>40.29</c:v>
                </c:pt>
                <c:pt idx="1343">
                  <c:v>40.32</c:v>
                </c:pt>
                <c:pt idx="1344">
                  <c:v>40.35</c:v>
                </c:pt>
                <c:pt idx="1345">
                  <c:v>40.379999999999903</c:v>
                </c:pt>
                <c:pt idx="1346">
                  <c:v>40.409999999999997</c:v>
                </c:pt>
                <c:pt idx="1347">
                  <c:v>40.44</c:v>
                </c:pt>
                <c:pt idx="1348">
                  <c:v>40.47</c:v>
                </c:pt>
                <c:pt idx="1349">
                  <c:v>40.5</c:v>
                </c:pt>
                <c:pt idx="1350">
                  <c:v>40.53</c:v>
                </c:pt>
                <c:pt idx="1351">
                  <c:v>40.559999999999903</c:v>
                </c:pt>
                <c:pt idx="1352">
                  <c:v>40.589999999999897</c:v>
                </c:pt>
                <c:pt idx="1353">
                  <c:v>40.619999999999997</c:v>
                </c:pt>
                <c:pt idx="1354">
                  <c:v>40.65</c:v>
                </c:pt>
                <c:pt idx="1355">
                  <c:v>40.68</c:v>
                </c:pt>
                <c:pt idx="1356">
                  <c:v>40.71</c:v>
                </c:pt>
                <c:pt idx="1357">
                  <c:v>40.74</c:v>
                </c:pt>
                <c:pt idx="1358">
                  <c:v>40.769999999999897</c:v>
                </c:pt>
                <c:pt idx="1359">
                  <c:v>40.799999999999997</c:v>
                </c:pt>
                <c:pt idx="1360">
                  <c:v>40.83</c:v>
                </c:pt>
                <c:pt idx="1361">
                  <c:v>40.86</c:v>
                </c:pt>
                <c:pt idx="1362">
                  <c:v>40.89</c:v>
                </c:pt>
                <c:pt idx="1363">
                  <c:v>40.92</c:v>
                </c:pt>
                <c:pt idx="1364">
                  <c:v>40.949999999999903</c:v>
                </c:pt>
                <c:pt idx="1365">
                  <c:v>40.98</c:v>
                </c:pt>
                <c:pt idx="1366">
                  <c:v>41.01</c:v>
                </c:pt>
                <c:pt idx="1367">
                  <c:v>41.04</c:v>
                </c:pt>
                <c:pt idx="1368">
                  <c:v>41.07</c:v>
                </c:pt>
                <c:pt idx="1369">
                  <c:v>41.1</c:v>
                </c:pt>
                <c:pt idx="1370">
                  <c:v>41.129999999999903</c:v>
                </c:pt>
                <c:pt idx="1371">
                  <c:v>41.16</c:v>
                </c:pt>
                <c:pt idx="1372">
                  <c:v>41.19</c:v>
                </c:pt>
                <c:pt idx="1373">
                  <c:v>41.22</c:v>
                </c:pt>
                <c:pt idx="1374">
                  <c:v>41.25</c:v>
                </c:pt>
                <c:pt idx="1375">
                  <c:v>41.28</c:v>
                </c:pt>
                <c:pt idx="1376">
                  <c:v>41.309999999999903</c:v>
                </c:pt>
                <c:pt idx="1377">
                  <c:v>41.339999999999897</c:v>
                </c:pt>
                <c:pt idx="1378">
                  <c:v>41.37</c:v>
                </c:pt>
                <c:pt idx="1379">
                  <c:v>41.4</c:v>
                </c:pt>
                <c:pt idx="1380">
                  <c:v>41.43</c:v>
                </c:pt>
                <c:pt idx="1381">
                  <c:v>41.46</c:v>
                </c:pt>
                <c:pt idx="1382">
                  <c:v>41.49</c:v>
                </c:pt>
                <c:pt idx="1383">
                  <c:v>41.519999999999897</c:v>
                </c:pt>
                <c:pt idx="1384">
                  <c:v>41.55</c:v>
                </c:pt>
                <c:pt idx="1385">
                  <c:v>41.58</c:v>
                </c:pt>
                <c:pt idx="1386">
                  <c:v>41.61</c:v>
                </c:pt>
                <c:pt idx="1387">
                  <c:v>41.64</c:v>
                </c:pt>
                <c:pt idx="1388">
                  <c:v>41.67</c:v>
                </c:pt>
                <c:pt idx="1389">
                  <c:v>41.699999999999903</c:v>
                </c:pt>
                <c:pt idx="1390">
                  <c:v>41.73</c:v>
                </c:pt>
                <c:pt idx="1391">
                  <c:v>41.76</c:v>
                </c:pt>
                <c:pt idx="1392">
                  <c:v>41.79</c:v>
                </c:pt>
                <c:pt idx="1393">
                  <c:v>41.82</c:v>
                </c:pt>
                <c:pt idx="1394">
                  <c:v>41.85</c:v>
                </c:pt>
                <c:pt idx="1395">
                  <c:v>41.879999999999903</c:v>
                </c:pt>
                <c:pt idx="1396">
                  <c:v>41.91</c:v>
                </c:pt>
                <c:pt idx="1397">
                  <c:v>41.94</c:v>
                </c:pt>
                <c:pt idx="1398">
                  <c:v>41.97</c:v>
                </c:pt>
                <c:pt idx="1399">
                  <c:v>42</c:v>
                </c:pt>
                <c:pt idx="1400">
                  <c:v>42.03</c:v>
                </c:pt>
                <c:pt idx="1401">
                  <c:v>42.059999999999903</c:v>
                </c:pt>
                <c:pt idx="1402">
                  <c:v>42.089999999999897</c:v>
                </c:pt>
                <c:pt idx="1403">
                  <c:v>42.12</c:v>
                </c:pt>
                <c:pt idx="1404">
                  <c:v>42.15</c:v>
                </c:pt>
                <c:pt idx="1405">
                  <c:v>42.18</c:v>
                </c:pt>
                <c:pt idx="1406">
                  <c:v>42.21</c:v>
                </c:pt>
                <c:pt idx="1407">
                  <c:v>42.239999999999903</c:v>
                </c:pt>
                <c:pt idx="1408">
                  <c:v>42.269999999999897</c:v>
                </c:pt>
                <c:pt idx="1409">
                  <c:v>42.3</c:v>
                </c:pt>
                <c:pt idx="1410">
                  <c:v>42.33</c:v>
                </c:pt>
                <c:pt idx="1411">
                  <c:v>42.36</c:v>
                </c:pt>
                <c:pt idx="1412">
                  <c:v>42.39</c:v>
                </c:pt>
                <c:pt idx="1413">
                  <c:v>42.42</c:v>
                </c:pt>
                <c:pt idx="1414">
                  <c:v>42.449999999999903</c:v>
                </c:pt>
                <c:pt idx="1415">
                  <c:v>42.48</c:v>
                </c:pt>
                <c:pt idx="1416">
                  <c:v>42.51</c:v>
                </c:pt>
                <c:pt idx="1417">
                  <c:v>42.54</c:v>
                </c:pt>
                <c:pt idx="1418">
                  <c:v>42.57</c:v>
                </c:pt>
                <c:pt idx="1419">
                  <c:v>42.6</c:v>
                </c:pt>
                <c:pt idx="1420">
                  <c:v>42.629999999999903</c:v>
                </c:pt>
                <c:pt idx="1421">
                  <c:v>42.66</c:v>
                </c:pt>
                <c:pt idx="1422">
                  <c:v>42.69</c:v>
                </c:pt>
                <c:pt idx="1423">
                  <c:v>42.72</c:v>
                </c:pt>
                <c:pt idx="1424">
                  <c:v>42.75</c:v>
                </c:pt>
                <c:pt idx="1425">
                  <c:v>42.78</c:v>
                </c:pt>
                <c:pt idx="1426">
                  <c:v>42.809999999999903</c:v>
                </c:pt>
                <c:pt idx="1427">
                  <c:v>42.839999999999897</c:v>
                </c:pt>
                <c:pt idx="1428">
                  <c:v>42.87</c:v>
                </c:pt>
                <c:pt idx="1429">
                  <c:v>42.9</c:v>
                </c:pt>
                <c:pt idx="1430">
                  <c:v>42.93</c:v>
                </c:pt>
                <c:pt idx="1431">
                  <c:v>42.96</c:v>
                </c:pt>
                <c:pt idx="1432">
                  <c:v>42.989999999999903</c:v>
                </c:pt>
                <c:pt idx="1433">
                  <c:v>43.019999999999897</c:v>
                </c:pt>
                <c:pt idx="1434">
                  <c:v>43.05</c:v>
                </c:pt>
                <c:pt idx="1435">
                  <c:v>43.08</c:v>
                </c:pt>
                <c:pt idx="1436">
                  <c:v>43.11</c:v>
                </c:pt>
                <c:pt idx="1437">
                  <c:v>43.14</c:v>
                </c:pt>
                <c:pt idx="1438">
                  <c:v>43.17</c:v>
                </c:pt>
                <c:pt idx="1439">
                  <c:v>43.199999999999903</c:v>
                </c:pt>
                <c:pt idx="1440">
                  <c:v>43.23</c:v>
                </c:pt>
                <c:pt idx="1441">
                  <c:v>43.26</c:v>
                </c:pt>
                <c:pt idx="1442">
                  <c:v>43.29</c:v>
                </c:pt>
                <c:pt idx="1443">
                  <c:v>43.32</c:v>
                </c:pt>
                <c:pt idx="1444">
                  <c:v>43.35</c:v>
                </c:pt>
                <c:pt idx="1445">
                  <c:v>43.379999999999903</c:v>
                </c:pt>
                <c:pt idx="1446">
                  <c:v>43.41</c:v>
                </c:pt>
                <c:pt idx="1447">
                  <c:v>43.44</c:v>
                </c:pt>
                <c:pt idx="1448">
                  <c:v>43.47</c:v>
                </c:pt>
                <c:pt idx="1449">
                  <c:v>43.5</c:v>
                </c:pt>
                <c:pt idx="1450">
                  <c:v>43.53</c:v>
                </c:pt>
                <c:pt idx="1451">
                  <c:v>43.559999999999903</c:v>
                </c:pt>
                <c:pt idx="1452">
                  <c:v>43.589999999999897</c:v>
                </c:pt>
                <c:pt idx="1453">
                  <c:v>43.62</c:v>
                </c:pt>
                <c:pt idx="1454">
                  <c:v>43.65</c:v>
                </c:pt>
                <c:pt idx="1455">
                  <c:v>43.68</c:v>
                </c:pt>
                <c:pt idx="1456">
                  <c:v>43.71</c:v>
                </c:pt>
                <c:pt idx="1457">
                  <c:v>43.739999999999903</c:v>
                </c:pt>
                <c:pt idx="1458">
                  <c:v>43.769999999999897</c:v>
                </c:pt>
                <c:pt idx="1459">
                  <c:v>43.8</c:v>
                </c:pt>
                <c:pt idx="1460">
                  <c:v>43.83</c:v>
                </c:pt>
                <c:pt idx="1461">
                  <c:v>43.86</c:v>
                </c:pt>
                <c:pt idx="1462">
                  <c:v>43.89</c:v>
                </c:pt>
                <c:pt idx="1463">
                  <c:v>43.92</c:v>
                </c:pt>
                <c:pt idx="1464">
                  <c:v>43.949999999999903</c:v>
                </c:pt>
                <c:pt idx="1465">
                  <c:v>43.98</c:v>
                </c:pt>
                <c:pt idx="1466">
                  <c:v>44.01</c:v>
                </c:pt>
                <c:pt idx="1467">
                  <c:v>44.04</c:v>
                </c:pt>
                <c:pt idx="1468">
                  <c:v>44.07</c:v>
                </c:pt>
                <c:pt idx="1469">
                  <c:v>44.1</c:v>
                </c:pt>
                <c:pt idx="1470">
                  <c:v>44.129999999999903</c:v>
                </c:pt>
                <c:pt idx="1471">
                  <c:v>44.16</c:v>
                </c:pt>
                <c:pt idx="1472">
                  <c:v>44.19</c:v>
                </c:pt>
                <c:pt idx="1473">
                  <c:v>44.22</c:v>
                </c:pt>
                <c:pt idx="1474">
                  <c:v>44.25</c:v>
                </c:pt>
                <c:pt idx="1475">
                  <c:v>44.28</c:v>
                </c:pt>
                <c:pt idx="1476">
                  <c:v>44.309999999999903</c:v>
                </c:pt>
                <c:pt idx="1477">
                  <c:v>44.339999999999897</c:v>
                </c:pt>
                <c:pt idx="1478">
                  <c:v>44.37</c:v>
                </c:pt>
                <c:pt idx="1479">
                  <c:v>44.4</c:v>
                </c:pt>
                <c:pt idx="1480">
                  <c:v>44.43</c:v>
                </c:pt>
                <c:pt idx="1481">
                  <c:v>44.46</c:v>
                </c:pt>
                <c:pt idx="1482">
                  <c:v>44.489999999999903</c:v>
                </c:pt>
                <c:pt idx="1483">
                  <c:v>44.519999999999897</c:v>
                </c:pt>
                <c:pt idx="1484">
                  <c:v>44.55</c:v>
                </c:pt>
                <c:pt idx="1485">
                  <c:v>44.58</c:v>
                </c:pt>
                <c:pt idx="1486">
                  <c:v>44.61</c:v>
                </c:pt>
                <c:pt idx="1487">
                  <c:v>44.64</c:v>
                </c:pt>
                <c:pt idx="1488">
                  <c:v>44.67</c:v>
                </c:pt>
                <c:pt idx="1489">
                  <c:v>44.699999999999903</c:v>
                </c:pt>
                <c:pt idx="1490">
                  <c:v>44.73</c:v>
                </c:pt>
              </c:numCache>
            </c:numRef>
          </c:xVal>
          <c:yVal>
            <c:numRef>
              <c:f>'Group 2'!$H$2:$H$1492</c:f>
              <c:numCache>
                <c:formatCode>General</c:formatCode>
                <c:ptCount val="1491"/>
                <c:pt idx="0">
                  <c:v>1508.65504640669</c:v>
                </c:pt>
                <c:pt idx="1">
                  <c:v>1539.7174834533701</c:v>
                </c:pt>
                <c:pt idx="2">
                  <c:v>1563.7881223398599</c:v>
                </c:pt>
                <c:pt idx="3">
                  <c:v>1584.5754168810599</c:v>
                </c:pt>
                <c:pt idx="4">
                  <c:v>1603.6839223309801</c:v>
                </c:pt>
                <c:pt idx="5">
                  <c:v>1654.0306360873401</c:v>
                </c:pt>
                <c:pt idx="6">
                  <c:v>1685.5429338075</c:v>
                </c:pt>
                <c:pt idx="7">
                  <c:v>1704.13944381333</c:v>
                </c:pt>
                <c:pt idx="8">
                  <c:v>1722.84766150564</c:v>
                </c:pt>
                <c:pt idx="9">
                  <c:v>1739.1983599277801</c:v>
                </c:pt>
                <c:pt idx="10">
                  <c:v>1752.2018403223301</c:v>
                </c:pt>
                <c:pt idx="11">
                  <c:v>1760.68536770315</c:v>
                </c:pt>
                <c:pt idx="12">
                  <c:v>1762.64141074554</c:v>
                </c:pt>
                <c:pt idx="13">
                  <c:v>1766.6462275374699</c:v>
                </c:pt>
                <c:pt idx="14">
                  <c:v>1771.9704852497</c:v>
                </c:pt>
                <c:pt idx="15">
                  <c:v>1777.0662534554001</c:v>
                </c:pt>
                <c:pt idx="16">
                  <c:v>1779.8120976517901</c:v>
                </c:pt>
                <c:pt idx="17">
                  <c:v>1779.9781587948701</c:v>
                </c:pt>
                <c:pt idx="18">
                  <c:v>1780.4945648064199</c:v>
                </c:pt>
                <c:pt idx="19">
                  <c:v>1786.35541462982</c:v>
                </c:pt>
                <c:pt idx="20">
                  <c:v>1789.849383688</c:v>
                </c:pt>
                <c:pt idx="21">
                  <c:v>1797.4421909279899</c:v>
                </c:pt>
                <c:pt idx="22">
                  <c:v>1800.34222101562</c:v>
                </c:pt>
                <c:pt idx="23">
                  <c:v>1803.2983854952499</c:v>
                </c:pt>
                <c:pt idx="24">
                  <c:v>1805.2098172184601</c:v>
                </c:pt>
                <c:pt idx="25">
                  <c:v>1811.7253750699199</c:v>
                </c:pt>
                <c:pt idx="26">
                  <c:v>1815.0922751652499</c:v>
                </c:pt>
                <c:pt idx="27">
                  <c:v>1820.0614301476301</c:v>
                </c:pt>
                <c:pt idx="28">
                  <c:v>1818.46819666121</c:v>
                </c:pt>
                <c:pt idx="29">
                  <c:v>1817.4327529182001</c:v>
                </c:pt>
                <c:pt idx="30">
                  <c:v>1817.9869074821299</c:v>
                </c:pt>
                <c:pt idx="31">
                  <c:v>1820.5865584631899</c:v>
                </c:pt>
                <c:pt idx="32">
                  <c:v>1820.0849345629999</c:v>
                </c:pt>
                <c:pt idx="33">
                  <c:v>1817.56202155608</c:v>
                </c:pt>
                <c:pt idx="34">
                  <c:v>1813.41371048573</c:v>
                </c:pt>
                <c:pt idx="35">
                  <c:v>1811.48730535919</c:v>
                </c:pt>
                <c:pt idx="36">
                  <c:v>1811.3631475861</c:v>
                </c:pt>
                <c:pt idx="37">
                  <c:v>1810.9890020569001</c:v>
                </c:pt>
                <c:pt idx="38">
                  <c:v>1814.08213371273</c:v>
                </c:pt>
                <c:pt idx="39">
                  <c:v>1814.6291452446101</c:v>
                </c:pt>
                <c:pt idx="40">
                  <c:v>1815.15017877523</c:v>
                </c:pt>
                <c:pt idx="41">
                  <c:v>1815.99759656932</c:v>
                </c:pt>
                <c:pt idx="42">
                  <c:v>1815.8128831155</c:v>
                </c:pt>
                <c:pt idx="43">
                  <c:v>1816.3821245075101</c:v>
                </c:pt>
                <c:pt idx="44">
                  <c:v>1818.0953378178399</c:v>
                </c:pt>
                <c:pt idx="45">
                  <c:v>1815.2458774700301</c:v>
                </c:pt>
                <c:pt idx="46">
                  <c:v>1813.3179397435999</c:v>
                </c:pt>
                <c:pt idx="47">
                  <c:v>1811.6987047651201</c:v>
                </c:pt>
                <c:pt idx="48">
                  <c:v>1811.32203767237</c:v>
                </c:pt>
                <c:pt idx="49">
                  <c:v>1815.9495105542801</c:v>
                </c:pt>
                <c:pt idx="50">
                  <c:v>1816.0115164946301</c:v>
                </c:pt>
                <c:pt idx="51">
                  <c:v>1814.79890406304</c:v>
                </c:pt>
                <c:pt idx="52">
                  <c:v>1814.35722342534</c:v>
                </c:pt>
                <c:pt idx="53">
                  <c:v>1814.58944498501</c:v>
                </c:pt>
                <c:pt idx="54">
                  <c:v>1816.54718605072</c:v>
                </c:pt>
                <c:pt idx="55">
                  <c:v>1822.05861595343</c:v>
                </c:pt>
                <c:pt idx="56">
                  <c:v>1821.04131554169</c:v>
                </c:pt>
                <c:pt idx="57">
                  <c:v>1821.1045412431499</c:v>
                </c:pt>
                <c:pt idx="58">
                  <c:v>1820.8926080528399</c:v>
                </c:pt>
                <c:pt idx="59">
                  <c:v>1819.8074161248401</c:v>
                </c:pt>
                <c:pt idx="60">
                  <c:v>1819.0495345143099</c:v>
                </c:pt>
                <c:pt idx="61">
                  <c:v>1821.6990096309901</c:v>
                </c:pt>
                <c:pt idx="62">
                  <c:v>1818.0843230360699</c:v>
                </c:pt>
                <c:pt idx="63">
                  <c:v>1813.6546225696</c:v>
                </c:pt>
                <c:pt idx="64">
                  <c:v>1813.79099046585</c:v>
                </c:pt>
                <c:pt idx="65">
                  <c:v>1814.0204684744999</c:v>
                </c:pt>
                <c:pt idx="66">
                  <c:v>1819.08207838668</c:v>
                </c:pt>
                <c:pt idx="67">
                  <c:v>1820.99244246137</c:v>
                </c:pt>
                <c:pt idx="68">
                  <c:v>1820.03386336316</c:v>
                </c:pt>
                <c:pt idx="69">
                  <c:v>1820.4918785647999</c:v>
                </c:pt>
                <c:pt idx="70">
                  <c:v>1824.3884192409901</c:v>
                </c:pt>
                <c:pt idx="71">
                  <c:v>1825.9838713658</c:v>
                </c:pt>
                <c:pt idx="72">
                  <c:v>1828.6266365930401</c:v>
                </c:pt>
                <c:pt idx="73">
                  <c:v>1827.46394114196</c:v>
                </c:pt>
                <c:pt idx="74">
                  <c:v>1825.2682802705699</c:v>
                </c:pt>
                <c:pt idx="75">
                  <c:v>1822.77657414957</c:v>
                </c:pt>
                <c:pt idx="76">
                  <c:v>1825.04857584816</c:v>
                </c:pt>
                <c:pt idx="77">
                  <c:v>1827.3910055485701</c:v>
                </c:pt>
                <c:pt idx="78">
                  <c:v>1827.8380023723701</c:v>
                </c:pt>
                <c:pt idx="79">
                  <c:v>1825.4792864425201</c:v>
                </c:pt>
                <c:pt idx="80">
                  <c:v>1822.86304462524</c:v>
                </c:pt>
                <c:pt idx="81">
                  <c:v>1821.97541397636</c:v>
                </c:pt>
                <c:pt idx="82">
                  <c:v>1821.13575010667</c:v>
                </c:pt>
                <c:pt idx="83">
                  <c:v>1819.88622972851</c:v>
                </c:pt>
                <c:pt idx="84">
                  <c:v>1815.8709133674599</c:v>
                </c:pt>
                <c:pt idx="85">
                  <c:v>1812.06441373844</c:v>
                </c:pt>
                <c:pt idx="86">
                  <c:v>1810.3193266201099</c:v>
                </c:pt>
                <c:pt idx="87">
                  <c:v>1809.6081782948099</c:v>
                </c:pt>
                <c:pt idx="88">
                  <c:v>1810.9127899360101</c:v>
                </c:pt>
                <c:pt idx="89">
                  <c:v>1815.4710289444999</c:v>
                </c:pt>
                <c:pt idx="90">
                  <c:v>1815.5884704468699</c:v>
                </c:pt>
                <c:pt idx="91">
                  <c:v>1815.77002878952</c:v>
                </c:pt>
                <c:pt idx="92">
                  <c:v>1815.7221503652199</c:v>
                </c:pt>
                <c:pt idx="93">
                  <c:v>1818.1910455759701</c:v>
                </c:pt>
                <c:pt idx="94">
                  <c:v>1821.11925796939</c:v>
                </c:pt>
                <c:pt idx="95">
                  <c:v>1823.22231213026</c:v>
                </c:pt>
                <c:pt idx="96">
                  <c:v>1820.3597567454101</c:v>
                </c:pt>
                <c:pt idx="97">
                  <c:v>1816.6350443584599</c:v>
                </c:pt>
                <c:pt idx="98">
                  <c:v>1825.10156543838</c:v>
                </c:pt>
                <c:pt idx="99">
                  <c:v>1831.50406834363</c:v>
                </c:pt>
                <c:pt idx="100">
                  <c:v>1845.5961402637399</c:v>
                </c:pt>
                <c:pt idx="101">
                  <c:v>1853.8312216687</c:v>
                </c:pt>
                <c:pt idx="102">
                  <c:v>1861.29976465959</c:v>
                </c:pt>
                <c:pt idx="103">
                  <c:v>1872.7708146323</c:v>
                </c:pt>
                <c:pt idx="104">
                  <c:v>1884.02725088804</c:v>
                </c:pt>
                <c:pt idx="105">
                  <c:v>1884.57300660192</c:v>
                </c:pt>
                <c:pt idx="106">
                  <c:v>1897.27651168478</c:v>
                </c:pt>
                <c:pt idx="107">
                  <c:v>1888.22501535677</c:v>
                </c:pt>
                <c:pt idx="108">
                  <c:v>1889.34284918657</c:v>
                </c:pt>
                <c:pt idx="109">
                  <c:v>1892.42861239014</c:v>
                </c:pt>
                <c:pt idx="110">
                  <c:v>1886.80841546844</c:v>
                </c:pt>
                <c:pt idx="111">
                  <c:v>1890.7075044913199</c:v>
                </c:pt>
                <c:pt idx="112">
                  <c:v>1897.4036076126899</c:v>
                </c:pt>
                <c:pt idx="113">
                  <c:v>1888.5096577146601</c:v>
                </c:pt>
                <c:pt idx="114">
                  <c:v>1895.2907129677401</c:v>
                </c:pt>
                <c:pt idx="115">
                  <c:v>1898.68505928428</c:v>
                </c:pt>
                <c:pt idx="116">
                  <c:v>1894.0014060246999</c:v>
                </c:pt>
                <c:pt idx="117">
                  <c:v>1904.6012907540801</c:v>
                </c:pt>
                <c:pt idx="118">
                  <c:v>1902.3115142065701</c:v>
                </c:pt>
                <c:pt idx="119">
                  <c:v>1895.80231516452</c:v>
                </c:pt>
                <c:pt idx="120">
                  <c:v>1900.52541793862</c:v>
                </c:pt>
                <c:pt idx="121">
                  <c:v>1896.27558657394</c:v>
                </c:pt>
                <c:pt idx="122">
                  <c:v>1892.9682821696599</c:v>
                </c:pt>
                <c:pt idx="123">
                  <c:v>1904.64188693765</c:v>
                </c:pt>
                <c:pt idx="124">
                  <c:v>1895.9311202694801</c:v>
                </c:pt>
                <c:pt idx="125">
                  <c:v>1898.40860498248</c:v>
                </c:pt>
                <c:pt idx="126">
                  <c:v>1904.05189584559</c:v>
                </c:pt>
                <c:pt idx="127">
                  <c:v>1899.67013160342</c:v>
                </c:pt>
                <c:pt idx="128">
                  <c:v>1904.3784031504399</c:v>
                </c:pt>
                <c:pt idx="129">
                  <c:v>1909.3294264219801</c:v>
                </c:pt>
                <c:pt idx="130">
                  <c:v>1901.5447613755</c:v>
                </c:pt>
                <c:pt idx="131">
                  <c:v>1908.84405574987</c:v>
                </c:pt>
                <c:pt idx="132">
                  <c:v>1907.7624943907299</c:v>
                </c:pt>
                <c:pt idx="133">
                  <c:v>1903.5086202719301</c:v>
                </c:pt>
                <c:pt idx="134">
                  <c:v>1911.1365945535099</c:v>
                </c:pt>
                <c:pt idx="135">
                  <c:v>1911.0144008467</c:v>
                </c:pt>
                <c:pt idx="136">
                  <c:v>1904.6508763117499</c:v>
                </c:pt>
                <c:pt idx="137">
                  <c:v>1907.1361404496399</c:v>
                </c:pt>
                <c:pt idx="138">
                  <c:v>1902.5958952396199</c:v>
                </c:pt>
                <c:pt idx="139">
                  <c:v>1903.1633560602399</c:v>
                </c:pt>
                <c:pt idx="140">
                  <c:v>1911.77984868213</c:v>
                </c:pt>
                <c:pt idx="141">
                  <c:v>1905.9754345686599</c:v>
                </c:pt>
                <c:pt idx="142">
                  <c:v>1903.3396618368499</c:v>
                </c:pt>
                <c:pt idx="143">
                  <c:v>1907.42145561497</c:v>
                </c:pt>
                <c:pt idx="144">
                  <c:v>1903.7356938370399</c:v>
                </c:pt>
                <c:pt idx="145">
                  <c:v>1910.2579977728501</c:v>
                </c:pt>
                <c:pt idx="146">
                  <c:v>1915.1725904939101</c:v>
                </c:pt>
                <c:pt idx="147">
                  <c:v>1904.8274196938801</c:v>
                </c:pt>
                <c:pt idx="148">
                  <c:v>1909.4559780975401</c:v>
                </c:pt>
                <c:pt idx="149">
                  <c:v>1913.6133145333599</c:v>
                </c:pt>
                <c:pt idx="150">
                  <c:v>1910.056082175</c:v>
                </c:pt>
                <c:pt idx="151">
                  <c:v>1919.2072920451999</c:v>
                </c:pt>
                <c:pt idx="152">
                  <c:v>1917.2739435010999</c:v>
                </c:pt>
                <c:pt idx="153">
                  <c:v>1911.37250114724</c:v>
                </c:pt>
                <c:pt idx="154">
                  <c:v>1916.20039545849</c:v>
                </c:pt>
                <c:pt idx="155">
                  <c:v>1910.01269382277</c:v>
                </c:pt>
                <c:pt idx="156">
                  <c:v>1907.7420643942601</c:v>
                </c:pt>
                <c:pt idx="157">
                  <c:v>1918.8617035780101</c:v>
                </c:pt>
                <c:pt idx="158">
                  <c:v>1911.6812755184801</c:v>
                </c:pt>
                <c:pt idx="159">
                  <c:v>1910.53495959673</c:v>
                </c:pt>
                <c:pt idx="160">
                  <c:v>1915.13400820431</c:v>
                </c:pt>
                <c:pt idx="161">
                  <c:v>1911.1674435167699</c:v>
                </c:pt>
                <c:pt idx="162">
                  <c:v>1916.9328259798001</c:v>
                </c:pt>
                <c:pt idx="163">
                  <c:v>1921.14460637247</c:v>
                </c:pt>
                <c:pt idx="164">
                  <c:v>1908.59314792592</c:v>
                </c:pt>
                <c:pt idx="165">
                  <c:v>1911.7622345279599</c:v>
                </c:pt>
                <c:pt idx="166">
                  <c:v>1912.5502790399901</c:v>
                </c:pt>
                <c:pt idx="167">
                  <c:v>1906.2478363154701</c:v>
                </c:pt>
                <c:pt idx="168">
                  <c:v>1914.1111553529199</c:v>
                </c:pt>
                <c:pt idx="169">
                  <c:v>1913.0139195969</c:v>
                </c:pt>
                <c:pt idx="170">
                  <c:v>1907.37108685208</c:v>
                </c:pt>
                <c:pt idx="171">
                  <c:v>1913.76633129671</c:v>
                </c:pt>
                <c:pt idx="172">
                  <c:v>1910.0917824486501</c:v>
                </c:pt>
                <c:pt idx="173">
                  <c:v>1907.2199824035799</c:v>
                </c:pt>
                <c:pt idx="174">
                  <c:v>1915.6074493476201</c:v>
                </c:pt>
                <c:pt idx="175">
                  <c:v>1909.1800006993201</c:v>
                </c:pt>
                <c:pt idx="176">
                  <c:v>1907.9730193651001</c:v>
                </c:pt>
                <c:pt idx="177">
                  <c:v>1912.3707253175201</c:v>
                </c:pt>
                <c:pt idx="178">
                  <c:v>1906.6153362422101</c:v>
                </c:pt>
                <c:pt idx="179">
                  <c:v>1909.6425595221699</c:v>
                </c:pt>
                <c:pt idx="180">
                  <c:v>1913.70299886821</c:v>
                </c:pt>
                <c:pt idx="181">
                  <c:v>1905.9551991440001</c:v>
                </c:pt>
                <c:pt idx="182">
                  <c:v>1907.6009090028699</c:v>
                </c:pt>
                <c:pt idx="183">
                  <c:v>1906.08728809536</c:v>
                </c:pt>
                <c:pt idx="184">
                  <c:v>1899.6553413464701</c:v>
                </c:pt>
                <c:pt idx="185">
                  <c:v>1908.0021444587901</c:v>
                </c:pt>
                <c:pt idx="186">
                  <c:v>1909.3203463607999</c:v>
                </c:pt>
                <c:pt idx="187">
                  <c:v>1904.5819977538199</c:v>
                </c:pt>
                <c:pt idx="188">
                  <c:v>1910.29897269189</c:v>
                </c:pt>
                <c:pt idx="189">
                  <c:v>1907.53967768844</c:v>
                </c:pt>
                <c:pt idx="190">
                  <c:v>1907.69388248208</c:v>
                </c:pt>
                <c:pt idx="191">
                  <c:v>1917.33800679094</c:v>
                </c:pt>
                <c:pt idx="192">
                  <c:v>1908.57779587442</c:v>
                </c:pt>
                <c:pt idx="193">
                  <c:v>1905.4877787657799</c:v>
                </c:pt>
                <c:pt idx="194">
                  <c:v>1908.95354577184</c:v>
                </c:pt>
                <c:pt idx="195">
                  <c:v>1902.8135928797501</c:v>
                </c:pt>
                <c:pt idx="196">
                  <c:v>1907.16768887905</c:v>
                </c:pt>
                <c:pt idx="197">
                  <c:v>1911.8892079183699</c:v>
                </c:pt>
                <c:pt idx="198">
                  <c:v>1901.54648176257</c:v>
                </c:pt>
                <c:pt idx="199">
                  <c:v>1908.52628243607</c:v>
                </c:pt>
                <c:pt idx="200">
                  <c:v>1911.1639238818</c:v>
                </c:pt>
                <c:pt idx="201">
                  <c:v>1904.9494375530201</c:v>
                </c:pt>
                <c:pt idx="202">
                  <c:v>1911.17735182366</c:v>
                </c:pt>
                <c:pt idx="203">
                  <c:v>1909.65642960587</c:v>
                </c:pt>
                <c:pt idx="204">
                  <c:v>1905.5630020234501</c:v>
                </c:pt>
                <c:pt idx="205">
                  <c:v>1915.07073001855</c:v>
                </c:pt>
                <c:pt idx="206">
                  <c:v>1909.4558695252099</c:v>
                </c:pt>
                <c:pt idx="207">
                  <c:v>1905.6464924946899</c:v>
                </c:pt>
                <c:pt idx="208">
                  <c:v>1916.1811960426</c:v>
                </c:pt>
                <c:pt idx="209">
                  <c:v>1908.3865878398301</c:v>
                </c:pt>
                <c:pt idx="210">
                  <c:v>1908.1766226945999</c:v>
                </c:pt>
                <c:pt idx="211">
                  <c:v>1910.9109223400401</c:v>
                </c:pt>
                <c:pt idx="212">
                  <c:v>1901.7526907336</c:v>
                </c:pt>
                <c:pt idx="213">
                  <c:v>1905.86698891524</c:v>
                </c:pt>
                <c:pt idx="214">
                  <c:v>1912.0955690460701</c:v>
                </c:pt>
                <c:pt idx="215">
                  <c:v>1902.1353986884401</c:v>
                </c:pt>
                <c:pt idx="216">
                  <c:v>1906.5848497873401</c:v>
                </c:pt>
                <c:pt idx="217">
                  <c:v>1909.52418343107</c:v>
                </c:pt>
                <c:pt idx="218">
                  <c:v>1907.10274239971</c:v>
                </c:pt>
                <c:pt idx="219">
                  <c:v>1916.51405577934</c:v>
                </c:pt>
                <c:pt idx="220">
                  <c:v>1916.3871531656</c:v>
                </c:pt>
                <c:pt idx="221">
                  <c:v>1909.3461038787</c:v>
                </c:pt>
                <c:pt idx="222">
                  <c:v>1915.92075151872</c:v>
                </c:pt>
                <c:pt idx="223">
                  <c:v>1910.0185249000399</c:v>
                </c:pt>
                <c:pt idx="224">
                  <c:v>1907.8059359424001</c:v>
                </c:pt>
                <c:pt idx="225">
                  <c:v>1912.91939351163</c:v>
                </c:pt>
                <c:pt idx="226">
                  <c:v>1902.98262229736</c:v>
                </c:pt>
                <c:pt idx="227">
                  <c:v>1900.5829920292001</c:v>
                </c:pt>
                <c:pt idx="228">
                  <c:v>1905.5448840107699</c:v>
                </c:pt>
                <c:pt idx="229">
                  <c:v>1899.57926611535</c:v>
                </c:pt>
                <c:pt idx="230">
                  <c:v>1909.4078466425799</c:v>
                </c:pt>
                <c:pt idx="231">
                  <c:v>1916.5124258809701</c:v>
                </c:pt>
                <c:pt idx="232">
                  <c:v>1909.1333479421301</c:v>
                </c:pt>
                <c:pt idx="233">
                  <c:v>1913.8721873181801</c:v>
                </c:pt>
                <c:pt idx="234">
                  <c:v>1914.3732753556501</c:v>
                </c:pt>
                <c:pt idx="235">
                  <c:v>1909.45044874671</c:v>
                </c:pt>
                <c:pt idx="236">
                  <c:v>1915.38238498546</c:v>
                </c:pt>
                <c:pt idx="237">
                  <c:v>1913.3995889319799</c:v>
                </c:pt>
                <c:pt idx="238">
                  <c:v>1903.5186266651001</c:v>
                </c:pt>
                <c:pt idx="239">
                  <c:v>1907.0718068551701</c:v>
                </c:pt>
                <c:pt idx="240">
                  <c:v>1902.38018712542</c:v>
                </c:pt>
                <c:pt idx="241">
                  <c:v>1903.07399546069</c:v>
                </c:pt>
                <c:pt idx="242">
                  <c:v>1910.7081056613499</c:v>
                </c:pt>
                <c:pt idx="243">
                  <c:v>1907.0839706495799</c:v>
                </c:pt>
                <c:pt idx="244">
                  <c:v>1906.92031011738</c:v>
                </c:pt>
                <c:pt idx="245">
                  <c:v>1911.6805224105101</c:v>
                </c:pt>
                <c:pt idx="246">
                  <c:v>1906.5032455875501</c:v>
                </c:pt>
                <c:pt idx="247">
                  <c:v>1913.4919583615499</c:v>
                </c:pt>
                <c:pt idx="248">
                  <c:v>1918.24677915147</c:v>
                </c:pt>
                <c:pt idx="249">
                  <c:v>1909.1010640366601</c:v>
                </c:pt>
                <c:pt idx="250">
                  <c:v>1912.1542451385201</c:v>
                </c:pt>
                <c:pt idx="251">
                  <c:v>1910.4052188092701</c:v>
                </c:pt>
                <c:pt idx="252">
                  <c:v>1907.9719439543001</c:v>
                </c:pt>
                <c:pt idx="253">
                  <c:v>1918.0569804782201</c:v>
                </c:pt>
                <c:pt idx="254">
                  <c:v>1917.00694183423</c:v>
                </c:pt>
                <c:pt idx="255">
                  <c:v>1909.5824775700901</c:v>
                </c:pt>
                <c:pt idx="256">
                  <c:v>1915.8579438537499</c:v>
                </c:pt>
                <c:pt idx="257">
                  <c:v>1912.9675931173001</c:v>
                </c:pt>
                <c:pt idx="258">
                  <c:v>1912.2364633356301</c:v>
                </c:pt>
                <c:pt idx="259">
                  <c:v>1919.8824236318001</c:v>
                </c:pt>
                <c:pt idx="260">
                  <c:v>1912.0543571073499</c:v>
                </c:pt>
                <c:pt idx="261">
                  <c:v>1906.8459362369299</c:v>
                </c:pt>
                <c:pt idx="262">
                  <c:v>1912.5709423298799</c:v>
                </c:pt>
                <c:pt idx="263">
                  <c:v>1907.1087074151999</c:v>
                </c:pt>
                <c:pt idx="264">
                  <c:v>1914.5086420289599</c:v>
                </c:pt>
                <c:pt idx="265">
                  <c:v>1919.74962472005</c:v>
                </c:pt>
                <c:pt idx="266">
                  <c:v>1907.6042379462599</c:v>
                </c:pt>
                <c:pt idx="267">
                  <c:v>1909.0194006709501</c:v>
                </c:pt>
                <c:pt idx="268">
                  <c:v>1912.0653471794801</c:v>
                </c:pt>
                <c:pt idx="269">
                  <c:v>1904.9924228638999</c:v>
                </c:pt>
                <c:pt idx="270">
                  <c:v>1913.0850598561101</c:v>
                </c:pt>
                <c:pt idx="271">
                  <c:v>1908.4835944875699</c:v>
                </c:pt>
                <c:pt idx="272">
                  <c:v>1900.16409360183</c:v>
                </c:pt>
                <c:pt idx="273">
                  <c:v>1905.14153419884</c:v>
                </c:pt>
                <c:pt idx="274">
                  <c:v>1903.8900444222099</c:v>
                </c:pt>
                <c:pt idx="275">
                  <c:v>1902.1471526914499</c:v>
                </c:pt>
                <c:pt idx="276">
                  <c:v>1913.27653991681</c:v>
                </c:pt>
                <c:pt idx="277">
                  <c:v>1905.20778279153</c:v>
                </c:pt>
                <c:pt idx="278">
                  <c:v>1903.06713289706</c:v>
                </c:pt>
                <c:pt idx="279">
                  <c:v>1909.7132572753301</c:v>
                </c:pt>
                <c:pt idx="280">
                  <c:v>1907.03511763652</c:v>
                </c:pt>
                <c:pt idx="281">
                  <c:v>1914.7010662934999</c:v>
                </c:pt>
                <c:pt idx="282">
                  <c:v>1919.1990811165899</c:v>
                </c:pt>
                <c:pt idx="283">
                  <c:v>1908.7858780678901</c:v>
                </c:pt>
                <c:pt idx="284">
                  <c:v>1910.9926468275801</c:v>
                </c:pt>
                <c:pt idx="285">
                  <c:v>1912.3342915195999</c:v>
                </c:pt>
                <c:pt idx="286">
                  <c:v>1905.5311894439001</c:v>
                </c:pt>
                <c:pt idx="287">
                  <c:v>1912.52993053356</c:v>
                </c:pt>
                <c:pt idx="288">
                  <c:v>1909.2967757577101</c:v>
                </c:pt>
                <c:pt idx="289">
                  <c:v>1903.8178083452201</c:v>
                </c:pt>
                <c:pt idx="290">
                  <c:v>1906.6450543056101</c:v>
                </c:pt>
                <c:pt idx="291">
                  <c:v>1905.3982812552299</c:v>
                </c:pt>
                <c:pt idx="292">
                  <c:v>1903.09396388136</c:v>
                </c:pt>
                <c:pt idx="293">
                  <c:v>1916.84246509697</c:v>
                </c:pt>
                <c:pt idx="294">
                  <c:v>1908.60197113256</c:v>
                </c:pt>
                <c:pt idx="295">
                  <c:v>1904.47845361547</c:v>
                </c:pt>
                <c:pt idx="296">
                  <c:v>1910.4854455370901</c:v>
                </c:pt>
                <c:pt idx="297">
                  <c:v>1903.5135277443901</c:v>
                </c:pt>
                <c:pt idx="298">
                  <c:v>1907.4710190230501</c:v>
                </c:pt>
                <c:pt idx="299">
                  <c:v>1914.18357428175</c:v>
                </c:pt>
                <c:pt idx="300">
                  <c:v>1903.51339427476</c:v>
                </c:pt>
                <c:pt idx="301">
                  <c:v>1910.3216871374</c:v>
                </c:pt>
                <c:pt idx="302">
                  <c:v>1913.7696424092201</c:v>
                </c:pt>
                <c:pt idx="303">
                  <c:v>1906.90645678075</c:v>
                </c:pt>
                <c:pt idx="304">
                  <c:v>1919.7692333355001</c:v>
                </c:pt>
                <c:pt idx="305">
                  <c:v>1921.5647856036401</c:v>
                </c:pt>
                <c:pt idx="306">
                  <c:v>1916.12350681004</c:v>
                </c:pt>
                <c:pt idx="307">
                  <c:v>1922.53894714285</c:v>
                </c:pt>
                <c:pt idx="308">
                  <c:v>1917.9998216592601</c:v>
                </c:pt>
                <c:pt idx="309">
                  <c:v>1915.8738618689899</c:v>
                </c:pt>
                <c:pt idx="310">
                  <c:v>1926.2690798403301</c:v>
                </c:pt>
                <c:pt idx="311">
                  <c:v>1919.9873017325101</c:v>
                </c:pt>
                <c:pt idx="312">
                  <c:v>1918.44310504187</c:v>
                </c:pt>
                <c:pt idx="313">
                  <c:v>1921.4516691588699</c:v>
                </c:pt>
                <c:pt idx="314">
                  <c:v>1910.8689356094401</c:v>
                </c:pt>
                <c:pt idx="315">
                  <c:v>1917.43402538328</c:v>
                </c:pt>
                <c:pt idx="316">
                  <c:v>1924.8864308546399</c:v>
                </c:pt>
                <c:pt idx="317">
                  <c:v>1916.98182359926</c:v>
                </c:pt>
                <c:pt idx="318">
                  <c:v>1917.8958706035401</c:v>
                </c:pt>
                <c:pt idx="319">
                  <c:v>1917.0840039862201</c:v>
                </c:pt>
                <c:pt idx="320">
                  <c:v>1911.3438261209501</c:v>
                </c:pt>
                <c:pt idx="321">
                  <c:v>1923.9242341905001</c:v>
                </c:pt>
                <c:pt idx="322">
                  <c:v>1919.07697596034</c:v>
                </c:pt>
                <c:pt idx="323">
                  <c:v>1912.20394828592</c:v>
                </c:pt>
                <c:pt idx="324">
                  <c:v>1915.03527698631</c:v>
                </c:pt>
                <c:pt idx="325">
                  <c:v>1914.10086032301</c:v>
                </c:pt>
                <c:pt idx="326">
                  <c:v>1913.08114874838</c:v>
                </c:pt>
                <c:pt idx="327">
                  <c:v>1923.9801635966901</c:v>
                </c:pt>
                <c:pt idx="328">
                  <c:v>1912.7684988200799</c:v>
                </c:pt>
                <c:pt idx="329">
                  <c:v>1912.24158837083</c:v>
                </c:pt>
                <c:pt idx="330">
                  <c:v>1914.241741396</c:v>
                </c:pt>
                <c:pt idx="331">
                  <c:v>1907.8144176137801</c:v>
                </c:pt>
                <c:pt idx="332">
                  <c:v>1909.5164530644199</c:v>
                </c:pt>
                <c:pt idx="333">
                  <c:v>1913.3219894660201</c:v>
                </c:pt>
                <c:pt idx="334">
                  <c:v>1901.4171198520701</c:v>
                </c:pt>
                <c:pt idx="335">
                  <c:v>1905.31743621945</c:v>
                </c:pt>
                <c:pt idx="336">
                  <c:v>1905.2087190550899</c:v>
                </c:pt>
                <c:pt idx="337">
                  <c:v>1902.5082044703599</c:v>
                </c:pt>
                <c:pt idx="338">
                  <c:v>1914.36971422435</c:v>
                </c:pt>
                <c:pt idx="339">
                  <c:v>1920.7718055539999</c:v>
                </c:pt>
                <c:pt idx="340">
                  <c:v>1919.4518607719001</c:v>
                </c:pt>
                <c:pt idx="341">
                  <c:v>1928.7137195911901</c:v>
                </c:pt>
                <c:pt idx="342">
                  <c:v>1928.29526639549</c:v>
                </c:pt>
                <c:pt idx="343">
                  <c:v>1930.7401560978301</c:v>
                </c:pt>
                <c:pt idx="344">
                  <c:v>1941.1967280931899</c:v>
                </c:pt>
                <c:pt idx="345">
                  <c:v>1934.9905054686101</c:v>
                </c:pt>
                <c:pt idx="346">
                  <c:v>1924.57362775041</c:v>
                </c:pt>
                <c:pt idx="347">
                  <c:v>1926.0673810094299</c:v>
                </c:pt>
                <c:pt idx="348">
                  <c:v>1917.60530902403</c:v>
                </c:pt>
                <c:pt idx="349">
                  <c:v>1920.32788070431</c:v>
                </c:pt>
                <c:pt idx="350">
                  <c:v>1925.7492996429901</c:v>
                </c:pt>
                <c:pt idx="351">
                  <c:v>1911.6830673587399</c:v>
                </c:pt>
                <c:pt idx="352">
                  <c:v>1910.5236743927501</c:v>
                </c:pt>
                <c:pt idx="353">
                  <c:v>1911.8403639505</c:v>
                </c:pt>
                <c:pt idx="354">
                  <c:v>1904.04794053982</c:v>
                </c:pt>
                <c:pt idx="355">
                  <c:v>1913.54903569164</c:v>
                </c:pt>
                <c:pt idx="356">
                  <c:v>1912.8171622804</c:v>
                </c:pt>
                <c:pt idx="357">
                  <c:v>1901.1066626796901</c:v>
                </c:pt>
                <c:pt idx="358">
                  <c:v>1909.6995795427799</c:v>
                </c:pt>
                <c:pt idx="359">
                  <c:v>1908.10498307991</c:v>
                </c:pt>
                <c:pt idx="360">
                  <c:v>1908.78009730029</c:v>
                </c:pt>
                <c:pt idx="361">
                  <c:v>1915.62666587064</c:v>
                </c:pt>
                <c:pt idx="362">
                  <c:v>1908.20930671631</c:v>
                </c:pt>
                <c:pt idx="363">
                  <c:v>1906.4074348751601</c:v>
                </c:pt>
                <c:pt idx="364">
                  <c:v>1911.20529323704</c:v>
                </c:pt>
                <c:pt idx="365">
                  <c:v>1905.96332244526</c:v>
                </c:pt>
                <c:pt idx="366">
                  <c:v>1912.4637081484</c:v>
                </c:pt>
                <c:pt idx="367">
                  <c:v>1922.9248460174399</c:v>
                </c:pt>
                <c:pt idx="368">
                  <c:v>1916.3809271514699</c:v>
                </c:pt>
                <c:pt idx="369">
                  <c:v>1919.99019368478</c:v>
                </c:pt>
                <c:pt idx="370">
                  <c:v>1924.5103275803699</c:v>
                </c:pt>
                <c:pt idx="371">
                  <c:v>1920.59794360468</c:v>
                </c:pt>
                <c:pt idx="372">
                  <c:v>1928.5333338446401</c:v>
                </c:pt>
                <c:pt idx="373">
                  <c:v>1929.32596802232</c:v>
                </c:pt>
                <c:pt idx="374">
                  <c:v>1921.68430618771</c:v>
                </c:pt>
                <c:pt idx="375">
                  <c:v>1929.2570576892099</c:v>
                </c:pt>
                <c:pt idx="376">
                  <c:v>1925.62463545114</c:v>
                </c:pt>
                <c:pt idx="377">
                  <c:v>1922.3351029421401</c:v>
                </c:pt>
                <c:pt idx="378">
                  <c:v>1928.50778503114</c:v>
                </c:pt>
                <c:pt idx="379">
                  <c:v>1916.0641607907501</c:v>
                </c:pt>
                <c:pt idx="380">
                  <c:v>1909.18226112758</c:v>
                </c:pt>
                <c:pt idx="381">
                  <c:v>1913.9729016879301</c:v>
                </c:pt>
                <c:pt idx="382">
                  <c:v>1907.7196490240201</c:v>
                </c:pt>
                <c:pt idx="383">
                  <c:v>1910.2158326481001</c:v>
                </c:pt>
                <c:pt idx="384">
                  <c:v>1914.99159697858</c:v>
                </c:pt>
                <c:pt idx="385">
                  <c:v>1906.7933788784401</c:v>
                </c:pt>
                <c:pt idx="386">
                  <c:v>1914.1163434473799</c:v>
                </c:pt>
                <c:pt idx="387">
                  <c:v>1918.96544403341</c:v>
                </c:pt>
                <c:pt idx="388">
                  <c:v>1906.56381106662</c:v>
                </c:pt>
                <c:pt idx="389">
                  <c:v>1912.0173390746199</c:v>
                </c:pt>
                <c:pt idx="390">
                  <c:v>1909.4727200478901</c:v>
                </c:pt>
                <c:pt idx="391">
                  <c:v>1901.09746088623</c:v>
                </c:pt>
                <c:pt idx="392">
                  <c:v>1912.0215737646199</c:v>
                </c:pt>
                <c:pt idx="393">
                  <c:v>1905.9431124028099</c:v>
                </c:pt>
                <c:pt idx="394">
                  <c:v>1902.44016032784</c:v>
                </c:pt>
                <c:pt idx="395">
                  <c:v>1914.21667313848</c:v>
                </c:pt>
                <c:pt idx="396">
                  <c:v>1912.3237281578499</c:v>
                </c:pt>
                <c:pt idx="397">
                  <c:v>1912.0072880150501</c:v>
                </c:pt>
                <c:pt idx="398">
                  <c:v>1915.1764955203701</c:v>
                </c:pt>
                <c:pt idx="399">
                  <c:v>1905.4460262140799</c:v>
                </c:pt>
                <c:pt idx="400">
                  <c:v>1912.6815387199199</c:v>
                </c:pt>
                <c:pt idx="401">
                  <c:v>1919.02822167965</c:v>
                </c:pt>
                <c:pt idx="402">
                  <c:v>1909.86992971924</c:v>
                </c:pt>
                <c:pt idx="403">
                  <c:v>1910.1670102134599</c:v>
                </c:pt>
                <c:pt idx="404">
                  <c:v>1909.60355411316</c:v>
                </c:pt>
                <c:pt idx="405">
                  <c:v>1903.88850846014</c:v>
                </c:pt>
                <c:pt idx="406">
                  <c:v>1912.2456289060301</c:v>
                </c:pt>
                <c:pt idx="407">
                  <c:v>1907.6660568785301</c:v>
                </c:pt>
                <c:pt idx="408">
                  <c:v>1897.5554695016799</c:v>
                </c:pt>
                <c:pt idx="409">
                  <c:v>1902.9790199845199</c:v>
                </c:pt>
                <c:pt idx="410">
                  <c:v>1898.24718918654</c:v>
                </c:pt>
                <c:pt idx="411">
                  <c:v>1897.1741616953</c:v>
                </c:pt>
                <c:pt idx="412">
                  <c:v>1907.71957477042</c:v>
                </c:pt>
                <c:pt idx="413">
                  <c:v>1901.54663242827</c:v>
                </c:pt>
                <c:pt idx="414">
                  <c:v>1905.18274404525</c:v>
                </c:pt>
                <c:pt idx="415">
                  <c:v>1911.3264235085001</c:v>
                </c:pt>
                <c:pt idx="416">
                  <c:v>1901.4603670736401</c:v>
                </c:pt>
                <c:pt idx="417">
                  <c:v>1907.0955310059701</c:v>
                </c:pt>
                <c:pt idx="418">
                  <c:v>1914.4473879828499</c:v>
                </c:pt>
                <c:pt idx="419">
                  <c:v>1905.58915339852</c:v>
                </c:pt>
                <c:pt idx="420">
                  <c:v>1910.8000355331801</c:v>
                </c:pt>
                <c:pt idx="421">
                  <c:v>1910.7232116790699</c:v>
                </c:pt>
                <c:pt idx="422">
                  <c:v>1903.31964161875</c:v>
                </c:pt>
                <c:pt idx="423">
                  <c:v>1912.5493804149601</c:v>
                </c:pt>
                <c:pt idx="424">
                  <c:v>1912.5577527616099</c:v>
                </c:pt>
                <c:pt idx="425">
                  <c:v>1906.1971879635701</c:v>
                </c:pt>
                <c:pt idx="426">
                  <c:v>1915.2180073381201</c:v>
                </c:pt>
                <c:pt idx="427">
                  <c:v>1911.8228740613099</c:v>
                </c:pt>
                <c:pt idx="428">
                  <c:v>1909.59985905446</c:v>
                </c:pt>
                <c:pt idx="429">
                  <c:v>1920.37442345246</c:v>
                </c:pt>
                <c:pt idx="430">
                  <c:v>1919.95732781169</c:v>
                </c:pt>
                <c:pt idx="431">
                  <c:v>1916.7387367528199</c:v>
                </c:pt>
                <c:pt idx="432">
                  <c:v>1922.38325349774</c:v>
                </c:pt>
                <c:pt idx="433">
                  <c:v>1914.79481993421</c:v>
                </c:pt>
                <c:pt idx="434">
                  <c:v>1921.10731893609</c:v>
                </c:pt>
                <c:pt idx="435">
                  <c:v>1929.8321709859599</c:v>
                </c:pt>
                <c:pt idx="436">
                  <c:v>1922.8670140159199</c:v>
                </c:pt>
                <c:pt idx="437">
                  <c:v>1926.99545621425</c:v>
                </c:pt>
                <c:pt idx="438">
                  <c:v>1931.21268993492</c:v>
                </c:pt>
                <c:pt idx="439">
                  <c:v>1925.5072881292399</c:v>
                </c:pt>
                <c:pt idx="440">
                  <c:v>1933.8103289660401</c:v>
                </c:pt>
                <c:pt idx="441">
                  <c:v>1933.4011513187199</c:v>
                </c:pt>
                <c:pt idx="442">
                  <c:v>1922.9381502210299</c:v>
                </c:pt>
                <c:pt idx="443">
                  <c:v>1929.50926863121</c:v>
                </c:pt>
                <c:pt idx="444">
                  <c:v>1928.03263593731</c:v>
                </c:pt>
                <c:pt idx="445">
                  <c:v>1923.7711852549801</c:v>
                </c:pt>
                <c:pt idx="446">
                  <c:v>1933.82279256785</c:v>
                </c:pt>
                <c:pt idx="447">
                  <c:v>1932.56911756822</c:v>
                </c:pt>
                <c:pt idx="448">
                  <c:v>1926.7093315279001</c:v>
                </c:pt>
                <c:pt idx="449">
                  <c:v>1936.30823715517</c:v>
                </c:pt>
                <c:pt idx="450">
                  <c:v>1928.9164985170801</c:v>
                </c:pt>
                <c:pt idx="451">
                  <c:v>1930.6362912833399</c:v>
                </c:pt>
                <c:pt idx="452">
                  <c:v>1938.7535988582099</c:v>
                </c:pt>
                <c:pt idx="453">
                  <c:v>1931.8020659648</c:v>
                </c:pt>
                <c:pt idx="454">
                  <c:v>1929.7876641416799</c:v>
                </c:pt>
                <c:pt idx="455">
                  <c:v>1932.8384173666</c:v>
                </c:pt>
                <c:pt idx="456">
                  <c:v>1924.46566649752</c:v>
                </c:pt>
                <c:pt idx="457">
                  <c:v>1937.1129860624701</c:v>
                </c:pt>
                <c:pt idx="458">
                  <c:v>1937.2200866128001</c:v>
                </c:pt>
                <c:pt idx="459">
                  <c:v>1928.42545229661</c:v>
                </c:pt>
                <c:pt idx="460">
                  <c:v>1935.67220626688</c:v>
                </c:pt>
                <c:pt idx="461">
                  <c:v>1932.4274674170099</c:v>
                </c:pt>
                <c:pt idx="462">
                  <c:v>1930.79962551636</c:v>
                </c:pt>
                <c:pt idx="463">
                  <c:v>1942.30716157506</c:v>
                </c:pt>
                <c:pt idx="464">
                  <c:v>1933.3191293236</c:v>
                </c:pt>
                <c:pt idx="465">
                  <c:v>1929.9933265936099</c:v>
                </c:pt>
                <c:pt idx="466">
                  <c:v>1932.8034028346201</c:v>
                </c:pt>
                <c:pt idx="467">
                  <c:v>1921.37375528661</c:v>
                </c:pt>
                <c:pt idx="468">
                  <c:v>1923.9787283640701</c:v>
                </c:pt>
                <c:pt idx="469">
                  <c:v>1934.93317941849</c:v>
                </c:pt>
                <c:pt idx="470">
                  <c:v>1925.6363763992399</c:v>
                </c:pt>
                <c:pt idx="471">
                  <c:v>1927.9579108129799</c:v>
                </c:pt>
                <c:pt idx="472">
                  <c:v>1928.18053666579</c:v>
                </c:pt>
                <c:pt idx="473">
                  <c:v>1926.7202330069199</c:v>
                </c:pt>
                <c:pt idx="474">
                  <c:v>1940.2115157189701</c:v>
                </c:pt>
                <c:pt idx="475">
                  <c:v>1942.9268193200601</c:v>
                </c:pt>
                <c:pt idx="476">
                  <c:v>1925.80034036285</c:v>
                </c:pt>
                <c:pt idx="477">
                  <c:v>1926.0394299147999</c:v>
                </c:pt>
                <c:pt idx="478">
                  <c:v>1924.9948032401901</c:v>
                </c:pt>
                <c:pt idx="479">
                  <c:v>1924.2855662397701</c:v>
                </c:pt>
                <c:pt idx="480">
                  <c:v>1932.8063131187</c:v>
                </c:pt>
                <c:pt idx="481">
                  <c:v>1924.8199713813699</c:v>
                </c:pt>
                <c:pt idx="482">
                  <c:v>1920.8639668890601</c:v>
                </c:pt>
                <c:pt idx="483">
                  <c:v>1930.46771676925</c:v>
                </c:pt>
                <c:pt idx="484">
                  <c:v>1924.5860814397299</c:v>
                </c:pt>
                <c:pt idx="485">
                  <c:v>1924.87336320085</c:v>
                </c:pt>
                <c:pt idx="486">
                  <c:v>1931.0076223425301</c:v>
                </c:pt>
                <c:pt idx="487">
                  <c:v>1919.30848265144</c:v>
                </c:pt>
                <c:pt idx="488">
                  <c:v>1920.6763170419699</c:v>
                </c:pt>
                <c:pt idx="489">
                  <c:v>1920.5490184718701</c:v>
                </c:pt>
                <c:pt idx="490">
                  <c:v>1913.474696713</c:v>
                </c:pt>
                <c:pt idx="491">
                  <c:v>1925.0416670759901</c:v>
                </c:pt>
                <c:pt idx="492">
                  <c:v>1930.2061719317601</c:v>
                </c:pt>
                <c:pt idx="493">
                  <c:v>1920.8939660352601</c:v>
                </c:pt>
                <c:pt idx="494">
                  <c:v>1927.35995772978</c:v>
                </c:pt>
                <c:pt idx="495">
                  <c:v>1924.34762138831</c:v>
                </c:pt>
                <c:pt idx="496">
                  <c:v>1922.40686638124</c:v>
                </c:pt>
                <c:pt idx="497">
                  <c:v>1934.27164127585</c:v>
                </c:pt>
                <c:pt idx="498">
                  <c:v>1925.59381914595</c:v>
                </c:pt>
                <c:pt idx="499">
                  <c:v>1920.21079212364</c:v>
                </c:pt>
                <c:pt idx="500">
                  <c:v>1927.79714585079</c:v>
                </c:pt>
                <c:pt idx="501">
                  <c:v>1925.2872508334599</c:v>
                </c:pt>
                <c:pt idx="502">
                  <c:v>1931.9652773253199</c:v>
                </c:pt>
                <c:pt idx="503">
                  <c:v>1942.6973089412199</c:v>
                </c:pt>
                <c:pt idx="504">
                  <c:v>1932.52157935474</c:v>
                </c:pt>
                <c:pt idx="505">
                  <c:v>1937.5511703866</c:v>
                </c:pt>
                <c:pt idx="506">
                  <c:v>1938.09052624625</c:v>
                </c:pt>
                <c:pt idx="507">
                  <c:v>1934.66701732878</c:v>
                </c:pt>
                <c:pt idx="508">
                  <c:v>1942.6192320195</c:v>
                </c:pt>
                <c:pt idx="509">
                  <c:v>1941.0913322896899</c:v>
                </c:pt>
                <c:pt idx="510">
                  <c:v>1931.0337687860199</c:v>
                </c:pt>
                <c:pt idx="511">
                  <c:v>1936.6875669722299</c:v>
                </c:pt>
                <c:pt idx="512">
                  <c:v>1935.7463814533501</c:v>
                </c:pt>
                <c:pt idx="513">
                  <c:v>1932.78946601244</c:v>
                </c:pt>
                <c:pt idx="514">
                  <c:v>1943.22836084802</c:v>
                </c:pt>
                <c:pt idx="515">
                  <c:v>1935.27449768939</c:v>
                </c:pt>
                <c:pt idx="516">
                  <c:v>1931.14739002995</c:v>
                </c:pt>
                <c:pt idx="517">
                  <c:v>1936.8509595418</c:v>
                </c:pt>
                <c:pt idx="518">
                  <c:v>1932.6721548661999</c:v>
                </c:pt>
                <c:pt idx="519">
                  <c:v>1937.7131248713399</c:v>
                </c:pt>
                <c:pt idx="520">
                  <c:v>1946.54045037474</c:v>
                </c:pt>
                <c:pt idx="521">
                  <c:v>1933.42073849905</c:v>
                </c:pt>
                <c:pt idx="522">
                  <c:v>1936.37071766585</c:v>
                </c:pt>
                <c:pt idx="523">
                  <c:v>1936.7091461432001</c:v>
                </c:pt>
                <c:pt idx="524">
                  <c:v>1930.4913914804899</c:v>
                </c:pt>
                <c:pt idx="525">
                  <c:v>1932.66816437895</c:v>
                </c:pt>
                <c:pt idx="526">
                  <c:v>1928.8906091312899</c:v>
                </c:pt>
                <c:pt idx="527">
                  <c:v>1917.3650134859099</c:v>
                </c:pt>
                <c:pt idx="528">
                  <c:v>1923.3551930568501</c:v>
                </c:pt>
                <c:pt idx="529">
                  <c:v>1921.2135187442</c:v>
                </c:pt>
                <c:pt idx="530">
                  <c:v>1919.27562829413</c:v>
                </c:pt>
                <c:pt idx="531">
                  <c:v>1929.0869692211299</c:v>
                </c:pt>
                <c:pt idx="532">
                  <c:v>1927.7325156848101</c:v>
                </c:pt>
                <c:pt idx="533">
                  <c:v>1924.53773608183</c:v>
                </c:pt>
                <c:pt idx="534">
                  <c:v>1931.0460429100001</c:v>
                </c:pt>
                <c:pt idx="535">
                  <c:v>1923.8598268053299</c:v>
                </c:pt>
                <c:pt idx="536">
                  <c:v>1922.17898924573</c:v>
                </c:pt>
                <c:pt idx="537">
                  <c:v>1928.2461022730299</c:v>
                </c:pt>
                <c:pt idx="538">
                  <c:v>1919.2435485009501</c:v>
                </c:pt>
                <c:pt idx="539">
                  <c:v>1921.02686581845</c:v>
                </c:pt>
                <c:pt idx="540">
                  <c:v>1921.94804761511</c:v>
                </c:pt>
                <c:pt idx="541">
                  <c:v>1914.1503338996699</c:v>
                </c:pt>
                <c:pt idx="542">
                  <c:v>1923.3974382149199</c:v>
                </c:pt>
                <c:pt idx="543">
                  <c:v>1928.5606185563299</c:v>
                </c:pt>
                <c:pt idx="544">
                  <c:v>1921.40066443261</c:v>
                </c:pt>
                <c:pt idx="545">
                  <c:v>1923.9762935183701</c:v>
                </c:pt>
                <c:pt idx="546">
                  <c:v>1920.1942400058999</c:v>
                </c:pt>
                <c:pt idx="547">
                  <c:v>1916.4929125715901</c:v>
                </c:pt>
                <c:pt idx="548">
                  <c:v>1929.11081431148</c:v>
                </c:pt>
                <c:pt idx="549">
                  <c:v>1920.57427432952</c:v>
                </c:pt>
                <c:pt idx="550">
                  <c:v>1916.01412118248</c:v>
                </c:pt>
                <c:pt idx="551">
                  <c:v>1919.8780463268499</c:v>
                </c:pt>
                <c:pt idx="552">
                  <c:v>1914.4815099175501</c:v>
                </c:pt>
                <c:pt idx="553">
                  <c:v>1916.47768109766</c:v>
                </c:pt>
                <c:pt idx="554">
                  <c:v>1924.6875420056799</c:v>
                </c:pt>
                <c:pt idx="555">
                  <c:v>1914.9478163659101</c:v>
                </c:pt>
                <c:pt idx="556">
                  <c:v>1917.14051713752</c:v>
                </c:pt>
                <c:pt idx="557">
                  <c:v>1917.10172492214</c:v>
                </c:pt>
                <c:pt idx="558">
                  <c:v>1912.0026496671301</c:v>
                </c:pt>
                <c:pt idx="559">
                  <c:v>1920.67512027419</c:v>
                </c:pt>
                <c:pt idx="560">
                  <c:v>1923.8378368788001</c:v>
                </c:pt>
                <c:pt idx="561">
                  <c:v>1914.02233697663</c:v>
                </c:pt>
                <c:pt idx="562">
                  <c:v>1918.7261843444701</c:v>
                </c:pt>
                <c:pt idx="563">
                  <c:v>1916.8040557197701</c:v>
                </c:pt>
                <c:pt idx="564">
                  <c:v>1913.99707382731</c:v>
                </c:pt>
                <c:pt idx="565">
                  <c:v>1924.7823961895999</c:v>
                </c:pt>
                <c:pt idx="566">
                  <c:v>1922.63714725969</c:v>
                </c:pt>
                <c:pt idx="567">
                  <c:v>1916.1819831785799</c:v>
                </c:pt>
                <c:pt idx="568">
                  <c:v>1924.02647603539</c:v>
                </c:pt>
                <c:pt idx="569">
                  <c:v>1919.49132874011</c:v>
                </c:pt>
                <c:pt idx="570">
                  <c:v>1922.0748814097401</c:v>
                </c:pt>
                <c:pt idx="571">
                  <c:v>1930.08722341306</c:v>
                </c:pt>
                <c:pt idx="572">
                  <c:v>1921.5561988432601</c:v>
                </c:pt>
                <c:pt idx="573">
                  <c:v>1918.91531117714</c:v>
                </c:pt>
                <c:pt idx="574">
                  <c:v>1924.1297867368301</c:v>
                </c:pt>
                <c:pt idx="575">
                  <c:v>1918.84945680185</c:v>
                </c:pt>
                <c:pt idx="576">
                  <c:v>1926.6768971821</c:v>
                </c:pt>
                <c:pt idx="577">
                  <c:v>1933.14506399738</c:v>
                </c:pt>
                <c:pt idx="578">
                  <c:v>1928.26442896203</c:v>
                </c:pt>
                <c:pt idx="579">
                  <c:v>1933.9310189678099</c:v>
                </c:pt>
                <c:pt idx="580">
                  <c:v>1933.9199374257</c:v>
                </c:pt>
                <c:pt idx="581">
                  <c:v>1932.3912853936599</c:v>
                </c:pt>
                <c:pt idx="582">
                  <c:v>1943.6836210973599</c:v>
                </c:pt>
                <c:pt idx="583">
                  <c:v>1937.7436607453201</c:v>
                </c:pt>
                <c:pt idx="584">
                  <c:v>1930.62444845558</c:v>
                </c:pt>
                <c:pt idx="585">
                  <c:v>1931.6110129957401</c:v>
                </c:pt>
                <c:pt idx="586">
                  <c:v>1923.1287649467799</c:v>
                </c:pt>
                <c:pt idx="587">
                  <c:v>1926.52786966229</c:v>
                </c:pt>
                <c:pt idx="588">
                  <c:v>1931.9582640598101</c:v>
                </c:pt>
                <c:pt idx="589">
                  <c:v>1922.7888345087499</c:v>
                </c:pt>
                <c:pt idx="590">
                  <c:v>1922.8902030868301</c:v>
                </c:pt>
                <c:pt idx="591">
                  <c:v>1923.3251572036099</c:v>
                </c:pt>
                <c:pt idx="592">
                  <c:v>1920.77982247509</c:v>
                </c:pt>
                <c:pt idx="593">
                  <c:v>1927.68860289545</c:v>
                </c:pt>
                <c:pt idx="594">
                  <c:v>1925.6676927240901</c:v>
                </c:pt>
                <c:pt idx="595">
                  <c:v>1912.33564765909</c:v>
                </c:pt>
                <c:pt idx="596">
                  <c:v>1912.24304216466</c:v>
                </c:pt>
                <c:pt idx="597">
                  <c:v>1909.91889254135</c:v>
                </c:pt>
                <c:pt idx="598">
                  <c:v>1906.41320899007</c:v>
                </c:pt>
                <c:pt idx="599">
                  <c:v>1912.5252778824899</c:v>
                </c:pt>
                <c:pt idx="600">
                  <c:v>1906.42685974083</c:v>
                </c:pt>
                <c:pt idx="601">
                  <c:v>1901.190668445</c:v>
                </c:pt>
                <c:pt idx="602">
                  <c:v>1906.8612608967301</c:v>
                </c:pt>
                <c:pt idx="603">
                  <c:v>1901.27359020162</c:v>
                </c:pt>
                <c:pt idx="604">
                  <c:v>1904.4002324015901</c:v>
                </c:pt>
                <c:pt idx="605">
                  <c:v>1909.4898115992701</c:v>
                </c:pt>
                <c:pt idx="606">
                  <c:v>1900.1195830507099</c:v>
                </c:pt>
                <c:pt idx="607">
                  <c:v>1902.4889473836299</c:v>
                </c:pt>
                <c:pt idx="608">
                  <c:v>1905.9871931341199</c:v>
                </c:pt>
                <c:pt idx="609">
                  <c:v>1903.4765476116199</c:v>
                </c:pt>
                <c:pt idx="610">
                  <c:v>1911.2454278432599</c:v>
                </c:pt>
                <c:pt idx="611">
                  <c:v>1912.60634320139</c:v>
                </c:pt>
                <c:pt idx="612">
                  <c:v>1907.1365291996599</c:v>
                </c:pt>
                <c:pt idx="613">
                  <c:v>1913.3141219507399</c:v>
                </c:pt>
                <c:pt idx="614">
                  <c:v>1912.1537239157301</c:v>
                </c:pt>
                <c:pt idx="615">
                  <c:v>1908.3917398502199</c:v>
                </c:pt>
                <c:pt idx="616">
                  <c:v>1915.3470922201</c:v>
                </c:pt>
                <c:pt idx="617">
                  <c:v>1910.4724497530101</c:v>
                </c:pt>
                <c:pt idx="618">
                  <c:v>1902.74630720542</c:v>
                </c:pt>
                <c:pt idx="619">
                  <c:v>1907.5900217134099</c:v>
                </c:pt>
                <c:pt idx="620">
                  <c:v>1900.7725020964101</c:v>
                </c:pt>
                <c:pt idx="621">
                  <c:v>1901.21023595107</c:v>
                </c:pt>
                <c:pt idx="622">
                  <c:v>1908.54067245279</c:v>
                </c:pt>
                <c:pt idx="623">
                  <c:v>1901.0328106976999</c:v>
                </c:pt>
                <c:pt idx="624">
                  <c:v>1902.4607394714001</c:v>
                </c:pt>
                <c:pt idx="625">
                  <c:v>1906.40926269652</c:v>
                </c:pt>
                <c:pt idx="626">
                  <c:v>1897.6552878769801</c:v>
                </c:pt>
                <c:pt idx="627">
                  <c:v>1904.8341788011901</c:v>
                </c:pt>
                <c:pt idx="628">
                  <c:v>1907.81887563297</c:v>
                </c:pt>
                <c:pt idx="629">
                  <c:v>1898.7981474456799</c:v>
                </c:pt>
                <c:pt idx="630">
                  <c:v>1900.9508229364201</c:v>
                </c:pt>
                <c:pt idx="631">
                  <c:v>1898.8371213472101</c:v>
                </c:pt>
                <c:pt idx="632">
                  <c:v>1895.60543572028</c:v>
                </c:pt>
                <c:pt idx="633">
                  <c:v>1904.9360425863799</c:v>
                </c:pt>
                <c:pt idx="634">
                  <c:v>1900.1241771720199</c:v>
                </c:pt>
                <c:pt idx="635">
                  <c:v>1895.5716604101999</c:v>
                </c:pt>
                <c:pt idx="636">
                  <c:v>1901.1142730551001</c:v>
                </c:pt>
                <c:pt idx="637">
                  <c:v>1895.35962700965</c:v>
                </c:pt>
                <c:pt idx="638">
                  <c:v>1898.9359321183899</c:v>
                </c:pt>
                <c:pt idx="639">
                  <c:v>1907.1994087420701</c:v>
                </c:pt>
                <c:pt idx="640">
                  <c:v>1899.97992296846</c:v>
                </c:pt>
                <c:pt idx="641">
                  <c:v>1902.8477216415499</c:v>
                </c:pt>
                <c:pt idx="642">
                  <c:v>1904.9369702126601</c:v>
                </c:pt>
                <c:pt idx="643">
                  <c:v>1900.9211999952399</c:v>
                </c:pt>
                <c:pt idx="644">
                  <c:v>1910.1394101718399</c:v>
                </c:pt>
                <c:pt idx="645">
                  <c:v>1912.5244119772599</c:v>
                </c:pt>
                <c:pt idx="646">
                  <c:v>1904.9681772773999</c:v>
                </c:pt>
                <c:pt idx="647">
                  <c:v>1909.6248317361401</c:v>
                </c:pt>
                <c:pt idx="648">
                  <c:v>1906.7563096571801</c:v>
                </c:pt>
                <c:pt idx="649">
                  <c:v>1902.65943526773</c:v>
                </c:pt>
                <c:pt idx="650">
                  <c:v>1909.5901798375901</c:v>
                </c:pt>
                <c:pt idx="651">
                  <c:v>1908.2708785565401</c:v>
                </c:pt>
                <c:pt idx="652">
                  <c:v>1902.2202907528399</c:v>
                </c:pt>
                <c:pt idx="653">
                  <c:v>1906.4309828402299</c:v>
                </c:pt>
                <c:pt idx="654">
                  <c:v>1902.8043058056001</c:v>
                </c:pt>
                <c:pt idx="655">
                  <c:v>1905.18960484792</c:v>
                </c:pt>
                <c:pt idx="656">
                  <c:v>1913.07631757178</c:v>
                </c:pt>
                <c:pt idx="657">
                  <c:v>1905.3221510901001</c:v>
                </c:pt>
                <c:pt idx="658">
                  <c:v>1904.33897005221</c:v>
                </c:pt>
                <c:pt idx="659">
                  <c:v>1905.9732848081701</c:v>
                </c:pt>
                <c:pt idx="660">
                  <c:v>1900.57394839989</c:v>
                </c:pt>
                <c:pt idx="661">
                  <c:v>1904.8925528432801</c:v>
                </c:pt>
                <c:pt idx="662">
                  <c:v>1907.42705184799</c:v>
                </c:pt>
                <c:pt idx="663">
                  <c:v>1900.0664390557799</c:v>
                </c:pt>
                <c:pt idx="664">
                  <c:v>1907.3406979618301</c:v>
                </c:pt>
                <c:pt idx="665">
                  <c:v>1904.7453493391899</c:v>
                </c:pt>
                <c:pt idx="666">
                  <c:v>1900.93316912409</c:v>
                </c:pt>
                <c:pt idx="667">
                  <c:v>1909.40755173756</c:v>
                </c:pt>
                <c:pt idx="668">
                  <c:v>1906.27665837773</c:v>
                </c:pt>
                <c:pt idx="669">
                  <c:v>1900.41226221532</c:v>
                </c:pt>
                <c:pt idx="670">
                  <c:v>1903.5915248895899</c:v>
                </c:pt>
                <c:pt idx="671">
                  <c:v>1897.31903629202</c:v>
                </c:pt>
                <c:pt idx="672">
                  <c:v>1898.8589007826499</c:v>
                </c:pt>
                <c:pt idx="673">
                  <c:v>1908.1412213940901</c:v>
                </c:pt>
                <c:pt idx="674">
                  <c:v>1900.4234867354801</c:v>
                </c:pt>
                <c:pt idx="675">
                  <c:v>1900.20564304351</c:v>
                </c:pt>
                <c:pt idx="676">
                  <c:v>1902.11755959181</c:v>
                </c:pt>
                <c:pt idx="677">
                  <c:v>1898.3251515545901</c:v>
                </c:pt>
                <c:pt idx="678">
                  <c:v>1903.2667202888699</c:v>
                </c:pt>
                <c:pt idx="679">
                  <c:v>1905.5188224762101</c:v>
                </c:pt>
                <c:pt idx="680">
                  <c:v>1897.6242617176899</c:v>
                </c:pt>
                <c:pt idx="681">
                  <c:v>1900.3445609549101</c:v>
                </c:pt>
                <c:pt idx="682">
                  <c:v>1899.56389931985</c:v>
                </c:pt>
                <c:pt idx="683">
                  <c:v>1895.1964862187101</c:v>
                </c:pt>
                <c:pt idx="684">
                  <c:v>1902.6575137597599</c:v>
                </c:pt>
                <c:pt idx="685">
                  <c:v>1897.0141144300801</c:v>
                </c:pt>
                <c:pt idx="686">
                  <c:v>1891.5641582973899</c:v>
                </c:pt>
                <c:pt idx="687">
                  <c:v>1894.5940131694499</c:v>
                </c:pt>
                <c:pt idx="688">
                  <c:v>1892.8903434102899</c:v>
                </c:pt>
                <c:pt idx="689">
                  <c:v>1893.15963224657</c:v>
                </c:pt>
                <c:pt idx="690">
                  <c:v>1902.02609292484</c:v>
                </c:pt>
                <c:pt idx="691">
                  <c:v>1893.9184852173501</c:v>
                </c:pt>
                <c:pt idx="692">
                  <c:v>1897.63061576533</c:v>
                </c:pt>
                <c:pt idx="693">
                  <c:v>1900.3842364048101</c:v>
                </c:pt>
                <c:pt idx="694">
                  <c:v>1896.2391507675</c:v>
                </c:pt>
                <c:pt idx="695">
                  <c:v>1898.76589755737</c:v>
                </c:pt>
                <c:pt idx="696">
                  <c:v>1900.72846644787</c:v>
                </c:pt>
                <c:pt idx="697">
                  <c:v>1892.98741016907</c:v>
                </c:pt>
                <c:pt idx="698">
                  <c:v>1897.6393840016001</c:v>
                </c:pt>
                <c:pt idx="699">
                  <c:v>1893.0514228033801</c:v>
                </c:pt>
                <c:pt idx="700">
                  <c:v>1890.53894005594</c:v>
                </c:pt>
                <c:pt idx="701">
                  <c:v>1899.34784475782</c:v>
                </c:pt>
                <c:pt idx="702">
                  <c:v>1895.90157474852</c:v>
                </c:pt>
                <c:pt idx="703">
                  <c:v>1892.4379261752099</c:v>
                </c:pt>
                <c:pt idx="704">
                  <c:v>1897.0249556620299</c:v>
                </c:pt>
                <c:pt idx="705">
                  <c:v>1891.54020275931</c:v>
                </c:pt>
                <c:pt idx="706">
                  <c:v>1894.8069155603901</c:v>
                </c:pt>
                <c:pt idx="707">
                  <c:v>1902.72352508675</c:v>
                </c:pt>
                <c:pt idx="708">
                  <c:v>1893.68255427959</c:v>
                </c:pt>
                <c:pt idx="709">
                  <c:v>1893.7169233854599</c:v>
                </c:pt>
                <c:pt idx="710">
                  <c:v>1895.39229421305</c:v>
                </c:pt>
                <c:pt idx="711">
                  <c:v>1889.1682764857301</c:v>
                </c:pt>
                <c:pt idx="712">
                  <c:v>1893.89678972858</c:v>
                </c:pt>
                <c:pt idx="713">
                  <c:v>1893.8658323291399</c:v>
                </c:pt>
                <c:pt idx="714">
                  <c:v>1883.4215697781301</c:v>
                </c:pt>
                <c:pt idx="715">
                  <c:v>1887.3001694276099</c:v>
                </c:pt>
                <c:pt idx="716">
                  <c:v>1886.11932808758</c:v>
                </c:pt>
                <c:pt idx="717">
                  <c:v>1879.4850466620801</c:v>
                </c:pt>
                <c:pt idx="718">
                  <c:v>1885.7903761590001</c:v>
                </c:pt>
                <c:pt idx="719">
                  <c:v>1883.1247812183301</c:v>
                </c:pt>
                <c:pt idx="720">
                  <c:v>1879.45946352497</c:v>
                </c:pt>
                <c:pt idx="721">
                  <c:v>1885.08182000789</c:v>
                </c:pt>
                <c:pt idx="722">
                  <c:v>1879.0294538073499</c:v>
                </c:pt>
                <c:pt idx="723">
                  <c:v>1878.6429877487201</c:v>
                </c:pt>
                <c:pt idx="724">
                  <c:v>1888.67631240422</c:v>
                </c:pt>
                <c:pt idx="725">
                  <c:v>1882.7639182784801</c:v>
                </c:pt>
                <c:pt idx="726">
                  <c:v>1885.19120961821</c:v>
                </c:pt>
                <c:pt idx="727">
                  <c:v>1886.62353038386</c:v>
                </c:pt>
                <c:pt idx="728">
                  <c:v>1879.5729284486199</c:v>
                </c:pt>
                <c:pt idx="729">
                  <c:v>1885.9552965497701</c:v>
                </c:pt>
                <c:pt idx="730">
                  <c:v>1889.83651871555</c:v>
                </c:pt>
                <c:pt idx="731">
                  <c:v>1883.4399669363199</c:v>
                </c:pt>
                <c:pt idx="732">
                  <c:v>1888.6030340396901</c:v>
                </c:pt>
                <c:pt idx="733">
                  <c:v>1883.9509327175799</c:v>
                </c:pt>
                <c:pt idx="734">
                  <c:v>1880.2336433365299</c:v>
                </c:pt>
                <c:pt idx="735">
                  <c:v>1889.8751745664499</c:v>
                </c:pt>
                <c:pt idx="736">
                  <c:v>1884.7752657610399</c:v>
                </c:pt>
                <c:pt idx="737">
                  <c:v>1880.1934669458601</c:v>
                </c:pt>
                <c:pt idx="738">
                  <c:v>1881.5851907349199</c:v>
                </c:pt>
                <c:pt idx="739">
                  <c:v>1873.57146794867</c:v>
                </c:pt>
                <c:pt idx="740">
                  <c:v>1874.4125931532801</c:v>
                </c:pt>
                <c:pt idx="741">
                  <c:v>1882.90980293865</c:v>
                </c:pt>
                <c:pt idx="742">
                  <c:v>1875.0831466264799</c:v>
                </c:pt>
                <c:pt idx="743">
                  <c:v>1876.0154133993401</c:v>
                </c:pt>
                <c:pt idx="744">
                  <c:v>1881.5064847301901</c:v>
                </c:pt>
                <c:pt idx="745">
                  <c:v>1877.8321775854899</c:v>
                </c:pt>
                <c:pt idx="746">
                  <c:v>1886.48912539976</c:v>
                </c:pt>
                <c:pt idx="747">
                  <c:v>1892.52981995202</c:v>
                </c:pt>
                <c:pt idx="748">
                  <c:v>1884.4155776134901</c:v>
                </c:pt>
                <c:pt idx="749">
                  <c:v>1888.8279483630399</c:v>
                </c:pt>
                <c:pt idx="750">
                  <c:v>1890.33406871944</c:v>
                </c:pt>
                <c:pt idx="751">
                  <c:v>1883.93869420438</c:v>
                </c:pt>
                <c:pt idx="752">
                  <c:v>1893.55509125149</c:v>
                </c:pt>
                <c:pt idx="753">
                  <c:v>1892.17989500453</c:v>
                </c:pt>
                <c:pt idx="754">
                  <c:v>1885.6732923676</c:v>
                </c:pt>
                <c:pt idx="755">
                  <c:v>1892.4532353535401</c:v>
                </c:pt>
                <c:pt idx="756">
                  <c:v>1888.33873625712</c:v>
                </c:pt>
                <c:pt idx="757">
                  <c:v>1890.1319152900701</c:v>
                </c:pt>
                <c:pt idx="758">
                  <c:v>1898.27611346954</c:v>
                </c:pt>
                <c:pt idx="759">
                  <c:v>1890.6039613729299</c:v>
                </c:pt>
                <c:pt idx="760">
                  <c:v>1889.2230192137399</c:v>
                </c:pt>
                <c:pt idx="761">
                  <c:v>1891.98550043158</c:v>
                </c:pt>
                <c:pt idx="762">
                  <c:v>1883.6605204248301</c:v>
                </c:pt>
                <c:pt idx="763">
                  <c:v>1887.41625708573</c:v>
                </c:pt>
                <c:pt idx="764">
                  <c:v>1889.0735392516001</c:v>
                </c:pt>
                <c:pt idx="765">
                  <c:v>1883.8142994580901</c:v>
                </c:pt>
                <c:pt idx="766">
                  <c:v>1888.73074575946</c:v>
                </c:pt>
                <c:pt idx="767">
                  <c:v>1888.5155190057501</c:v>
                </c:pt>
                <c:pt idx="768">
                  <c:v>1884.6433238233501</c:v>
                </c:pt>
                <c:pt idx="769">
                  <c:v>1896.4649690572701</c:v>
                </c:pt>
                <c:pt idx="770">
                  <c:v>1895.4067743067401</c:v>
                </c:pt>
                <c:pt idx="771">
                  <c:v>1889.8852804799601</c:v>
                </c:pt>
                <c:pt idx="772">
                  <c:v>1891.93704199023</c:v>
                </c:pt>
                <c:pt idx="773">
                  <c:v>1888.7620717525299</c:v>
                </c:pt>
                <c:pt idx="774">
                  <c:v>1888.2852417126101</c:v>
                </c:pt>
                <c:pt idx="775">
                  <c:v>1896.2074906378</c:v>
                </c:pt>
                <c:pt idx="776">
                  <c:v>1885.7422233329</c:v>
                </c:pt>
                <c:pt idx="777">
                  <c:v>1881.8838778203799</c:v>
                </c:pt>
                <c:pt idx="778">
                  <c:v>1881.07734756778</c:v>
                </c:pt>
                <c:pt idx="779">
                  <c:v>1875.1455177353901</c:v>
                </c:pt>
                <c:pt idx="780">
                  <c:v>1879.14827511573</c:v>
                </c:pt>
                <c:pt idx="781">
                  <c:v>1881.3505663906899</c:v>
                </c:pt>
                <c:pt idx="782">
                  <c:v>1873.77024291923</c:v>
                </c:pt>
                <c:pt idx="783">
                  <c:v>1877.8863224987299</c:v>
                </c:pt>
                <c:pt idx="784">
                  <c:v>1880.0381100254201</c:v>
                </c:pt>
                <c:pt idx="785">
                  <c:v>1877.70959388658</c:v>
                </c:pt>
                <c:pt idx="786">
                  <c:v>1889.4339486915501</c:v>
                </c:pt>
                <c:pt idx="787">
                  <c:v>1884.30642946733</c:v>
                </c:pt>
                <c:pt idx="788">
                  <c:v>1880.5458889082499</c:v>
                </c:pt>
                <c:pt idx="789">
                  <c:v>1883.4974268552901</c:v>
                </c:pt>
                <c:pt idx="790">
                  <c:v>1879.6970038452901</c:v>
                </c:pt>
                <c:pt idx="791">
                  <c:v>1880.2670577138999</c:v>
                </c:pt>
                <c:pt idx="792">
                  <c:v>1888.85105225852</c:v>
                </c:pt>
                <c:pt idx="793">
                  <c:v>1879.3838445517899</c:v>
                </c:pt>
                <c:pt idx="794">
                  <c:v>1879.3578332811601</c:v>
                </c:pt>
                <c:pt idx="795">
                  <c:v>1879.916400884</c:v>
                </c:pt>
                <c:pt idx="796">
                  <c:v>1874.81933452928</c:v>
                </c:pt>
                <c:pt idx="797">
                  <c:v>1880.1557808979601</c:v>
                </c:pt>
                <c:pt idx="798">
                  <c:v>1885.5783888538499</c:v>
                </c:pt>
                <c:pt idx="799">
                  <c:v>1878.1851461204999</c:v>
                </c:pt>
                <c:pt idx="800">
                  <c:v>1879.4688169450001</c:v>
                </c:pt>
                <c:pt idx="801">
                  <c:v>1878.3785016142899</c:v>
                </c:pt>
                <c:pt idx="802">
                  <c:v>1875.4349697734201</c:v>
                </c:pt>
                <c:pt idx="803">
                  <c:v>1883.88602219975</c:v>
                </c:pt>
                <c:pt idx="804">
                  <c:v>1882.08852212631</c:v>
                </c:pt>
                <c:pt idx="805">
                  <c:v>1874.22893349436</c:v>
                </c:pt>
                <c:pt idx="806">
                  <c:v>1877.92125670576</c:v>
                </c:pt>
                <c:pt idx="807">
                  <c:v>1876.4342776334199</c:v>
                </c:pt>
                <c:pt idx="808">
                  <c:v>1879.3083929701199</c:v>
                </c:pt>
                <c:pt idx="809">
                  <c:v>1888.83986212901</c:v>
                </c:pt>
                <c:pt idx="810">
                  <c:v>1879.07830275483</c:v>
                </c:pt>
                <c:pt idx="811">
                  <c:v>1877.71583960678</c:v>
                </c:pt>
                <c:pt idx="812">
                  <c:v>1880.13024513355</c:v>
                </c:pt>
                <c:pt idx="813">
                  <c:v>1877.29062153466</c:v>
                </c:pt>
                <c:pt idx="814">
                  <c:v>1882.2418136312999</c:v>
                </c:pt>
                <c:pt idx="815">
                  <c:v>1885.0566979288701</c:v>
                </c:pt>
                <c:pt idx="816">
                  <c:v>1873.6148410667099</c:v>
                </c:pt>
                <c:pt idx="817">
                  <c:v>1882.6809275042799</c:v>
                </c:pt>
                <c:pt idx="818">
                  <c:v>1884.25203339222</c:v>
                </c:pt>
                <c:pt idx="819">
                  <c:v>1881.5416706787601</c:v>
                </c:pt>
                <c:pt idx="820">
                  <c:v>1887.7646664162401</c:v>
                </c:pt>
                <c:pt idx="821">
                  <c:v>1885.57085106969</c:v>
                </c:pt>
                <c:pt idx="822">
                  <c:v>1879.9647151208501</c:v>
                </c:pt>
                <c:pt idx="823">
                  <c:v>1885.2048573090599</c:v>
                </c:pt>
                <c:pt idx="824">
                  <c:v>1879.06269434927</c:v>
                </c:pt>
                <c:pt idx="825">
                  <c:v>1881.21483242817</c:v>
                </c:pt>
                <c:pt idx="826">
                  <c:v>1891.4693015928599</c:v>
                </c:pt>
                <c:pt idx="827">
                  <c:v>1887.5209645017301</c:v>
                </c:pt>
                <c:pt idx="828">
                  <c:v>1887.9344284397901</c:v>
                </c:pt>
                <c:pt idx="829">
                  <c:v>1890.8410133898201</c:v>
                </c:pt>
                <c:pt idx="830">
                  <c:v>1883.5310690295501</c:v>
                </c:pt>
                <c:pt idx="831">
                  <c:v>1889.6182523826701</c:v>
                </c:pt>
                <c:pt idx="832">
                  <c:v>1889.6533611452601</c:v>
                </c:pt>
                <c:pt idx="833">
                  <c:v>1879.59647220789</c:v>
                </c:pt>
                <c:pt idx="834">
                  <c:v>1877.98563369312</c:v>
                </c:pt>
                <c:pt idx="835">
                  <c:v>1876.8435430869399</c:v>
                </c:pt>
                <c:pt idx="836">
                  <c:v>1873.73389951379</c:v>
                </c:pt>
                <c:pt idx="837">
                  <c:v>1885.83316408828</c:v>
                </c:pt>
                <c:pt idx="838">
                  <c:v>1880.8241795491899</c:v>
                </c:pt>
                <c:pt idx="839">
                  <c:v>1875.7588691702999</c:v>
                </c:pt>
                <c:pt idx="840">
                  <c:v>1879.17987150874</c:v>
                </c:pt>
                <c:pt idx="841">
                  <c:v>1877.73451522354</c:v>
                </c:pt>
                <c:pt idx="842">
                  <c:v>1876.60855032731</c:v>
                </c:pt>
                <c:pt idx="843">
                  <c:v>1884.4342502811301</c:v>
                </c:pt>
                <c:pt idx="844">
                  <c:v>1876.3948807367999</c:v>
                </c:pt>
                <c:pt idx="845">
                  <c:v>1876.44924527899</c:v>
                </c:pt>
                <c:pt idx="846">
                  <c:v>1879.2668058320501</c:v>
                </c:pt>
                <c:pt idx="847">
                  <c:v>1873.9807542456199</c:v>
                </c:pt>
                <c:pt idx="848">
                  <c:v>1881.5063511311801</c:v>
                </c:pt>
                <c:pt idx="849">
                  <c:v>1887.3266430399699</c:v>
                </c:pt>
                <c:pt idx="850">
                  <c:v>1878.47372124087</c:v>
                </c:pt>
                <c:pt idx="851">
                  <c:v>1881.7791584546301</c:v>
                </c:pt>
                <c:pt idx="852">
                  <c:v>1882.74462335304</c:v>
                </c:pt>
                <c:pt idx="853">
                  <c:v>1878.0583114552301</c:v>
                </c:pt>
                <c:pt idx="854">
                  <c:v>1888.2545498193599</c:v>
                </c:pt>
                <c:pt idx="855">
                  <c:v>1883.51286914714</c:v>
                </c:pt>
                <c:pt idx="856">
                  <c:v>1874.9994665414999</c:v>
                </c:pt>
                <c:pt idx="857">
                  <c:v>1876.63578770605</c:v>
                </c:pt>
                <c:pt idx="858">
                  <c:v>1873.6219850751399</c:v>
                </c:pt>
                <c:pt idx="859">
                  <c:v>1871.90490780504</c:v>
                </c:pt>
                <c:pt idx="860">
                  <c:v>1882.4471514372501</c:v>
                </c:pt>
                <c:pt idx="861">
                  <c:v>1872.3737831977401</c:v>
                </c:pt>
                <c:pt idx="862">
                  <c:v>1871.2387301727399</c:v>
                </c:pt>
                <c:pt idx="863">
                  <c:v>1876.15987787674</c:v>
                </c:pt>
                <c:pt idx="864">
                  <c:v>1873.0125203165701</c:v>
                </c:pt>
                <c:pt idx="865">
                  <c:v>1875.55369168428</c:v>
                </c:pt>
                <c:pt idx="866">
                  <c:v>1880.3113350266999</c:v>
                </c:pt>
                <c:pt idx="867">
                  <c:v>1870.1044670016099</c:v>
                </c:pt>
                <c:pt idx="868">
                  <c:v>1873.3452391783901</c:v>
                </c:pt>
                <c:pt idx="869">
                  <c:v>1875.2634499313399</c:v>
                </c:pt>
                <c:pt idx="870">
                  <c:v>1869.93832164843</c:v>
                </c:pt>
                <c:pt idx="871">
                  <c:v>1877.4378376239599</c:v>
                </c:pt>
                <c:pt idx="872">
                  <c:v>1876.57280286019</c:v>
                </c:pt>
                <c:pt idx="873">
                  <c:v>1872.2545128899999</c:v>
                </c:pt>
                <c:pt idx="874">
                  <c:v>1877.49545005753</c:v>
                </c:pt>
                <c:pt idx="875">
                  <c:v>1875.3482632553801</c:v>
                </c:pt>
                <c:pt idx="876">
                  <c:v>1874.0377957733399</c:v>
                </c:pt>
                <c:pt idx="877">
                  <c:v>1883.30839361329</c:v>
                </c:pt>
                <c:pt idx="878">
                  <c:v>1876.77590002126</c:v>
                </c:pt>
                <c:pt idx="879">
                  <c:v>1876.60084187756</c:v>
                </c:pt>
                <c:pt idx="880">
                  <c:v>1877.9980870817201</c:v>
                </c:pt>
                <c:pt idx="881">
                  <c:v>1872.1749168793001</c:v>
                </c:pt>
                <c:pt idx="882">
                  <c:v>1877.11284178548</c:v>
                </c:pt>
                <c:pt idx="883">
                  <c:v>1878.45984430563</c:v>
                </c:pt>
                <c:pt idx="884">
                  <c:v>1873.73944118343</c:v>
                </c:pt>
                <c:pt idx="885">
                  <c:v>1882.80673488258</c:v>
                </c:pt>
                <c:pt idx="886">
                  <c:v>1885.9213205018</c:v>
                </c:pt>
                <c:pt idx="887">
                  <c:v>1884.8941879009001</c:v>
                </c:pt>
                <c:pt idx="888">
                  <c:v>1896.33012759437</c:v>
                </c:pt>
                <c:pt idx="889">
                  <c:v>1895.3346923305901</c:v>
                </c:pt>
                <c:pt idx="890">
                  <c:v>1895.61294132015</c:v>
                </c:pt>
                <c:pt idx="891">
                  <c:v>1896.73670964958</c:v>
                </c:pt>
                <c:pt idx="892">
                  <c:v>1888.6755819862601</c:v>
                </c:pt>
                <c:pt idx="893">
                  <c:v>1887.74948534451</c:v>
                </c:pt>
                <c:pt idx="894">
                  <c:v>1896.6302027569</c:v>
                </c:pt>
                <c:pt idx="895">
                  <c:v>1886.63779667722</c:v>
                </c:pt>
                <c:pt idx="896">
                  <c:v>1888.52173949951</c:v>
                </c:pt>
                <c:pt idx="897">
                  <c:v>1889.18235038903</c:v>
                </c:pt>
                <c:pt idx="898">
                  <c:v>1883.0382651198499</c:v>
                </c:pt>
                <c:pt idx="899">
                  <c:v>1890.48791312752</c:v>
                </c:pt>
                <c:pt idx="900">
                  <c:v>1895.49653890269</c:v>
                </c:pt>
                <c:pt idx="901">
                  <c:v>1885.01294690277</c:v>
                </c:pt>
                <c:pt idx="902">
                  <c:v>1885.87600198773</c:v>
                </c:pt>
                <c:pt idx="903">
                  <c:v>1882.47435254625</c:v>
                </c:pt>
                <c:pt idx="904">
                  <c:v>1878.8718760710699</c:v>
                </c:pt>
                <c:pt idx="905">
                  <c:v>1886.4470223404201</c:v>
                </c:pt>
                <c:pt idx="906">
                  <c:v>1879.49947798371</c:v>
                </c:pt>
                <c:pt idx="907">
                  <c:v>1870.98357085058</c:v>
                </c:pt>
                <c:pt idx="908">
                  <c:v>1874.35537052225</c:v>
                </c:pt>
                <c:pt idx="909">
                  <c:v>1871.30243910435</c:v>
                </c:pt>
                <c:pt idx="910">
                  <c:v>1868.0701972250399</c:v>
                </c:pt>
                <c:pt idx="911">
                  <c:v>1882.06129435138</c:v>
                </c:pt>
                <c:pt idx="912">
                  <c:v>1873.72090819603</c:v>
                </c:pt>
                <c:pt idx="913">
                  <c:v>1878.7804359322299</c:v>
                </c:pt>
                <c:pt idx="914">
                  <c:v>1884.5577715977799</c:v>
                </c:pt>
                <c:pt idx="915">
                  <c:v>1880.00429867973</c:v>
                </c:pt>
                <c:pt idx="916">
                  <c:v>1885.2080375184701</c:v>
                </c:pt>
                <c:pt idx="917">
                  <c:v>1890.1333983485899</c:v>
                </c:pt>
                <c:pt idx="918">
                  <c:v>1876.67385780169</c:v>
                </c:pt>
                <c:pt idx="919">
                  <c:v>1881.23030422288</c:v>
                </c:pt>
                <c:pt idx="920">
                  <c:v>1876.8334916179299</c:v>
                </c:pt>
                <c:pt idx="921">
                  <c:v>1869.70565200082</c:v>
                </c:pt>
                <c:pt idx="922">
                  <c:v>1878.9354229534099</c:v>
                </c:pt>
                <c:pt idx="923">
                  <c:v>1881.0052408245001</c:v>
                </c:pt>
                <c:pt idx="924">
                  <c:v>1877.7345586186</c:v>
                </c:pt>
                <c:pt idx="925">
                  <c:v>1881.8347920215399</c:v>
                </c:pt>
                <c:pt idx="926">
                  <c:v>1880.4140925936799</c:v>
                </c:pt>
                <c:pt idx="927">
                  <c:v>1882.0325659222899</c:v>
                </c:pt>
                <c:pt idx="928">
                  <c:v>1893.9668061263201</c:v>
                </c:pt>
                <c:pt idx="929">
                  <c:v>1882.62876308561</c:v>
                </c:pt>
                <c:pt idx="930">
                  <c:v>1879.6967107019</c:v>
                </c:pt>
                <c:pt idx="931">
                  <c:v>1882.1694541858501</c:v>
                </c:pt>
                <c:pt idx="932">
                  <c:v>1870.88813765601</c:v>
                </c:pt>
                <c:pt idx="933">
                  <c:v>1877.88475217886</c:v>
                </c:pt>
                <c:pt idx="934">
                  <c:v>1878.2622285866601</c:v>
                </c:pt>
                <c:pt idx="935">
                  <c:v>1866.47969749648</c:v>
                </c:pt>
                <c:pt idx="936">
                  <c:v>1872.24074167298</c:v>
                </c:pt>
                <c:pt idx="937">
                  <c:v>1866.9695576572101</c:v>
                </c:pt>
                <c:pt idx="938">
                  <c:v>1860.14324587902</c:v>
                </c:pt>
                <c:pt idx="939">
                  <c:v>1873.2634324678399</c:v>
                </c:pt>
                <c:pt idx="940">
                  <c:v>1863.09897617143</c:v>
                </c:pt>
                <c:pt idx="941">
                  <c:v>1857.9789728982801</c:v>
                </c:pt>
                <c:pt idx="942">
                  <c:v>1860.9291658733</c:v>
                </c:pt>
                <c:pt idx="943">
                  <c:v>1855.08133164729</c:v>
                </c:pt>
                <c:pt idx="944">
                  <c:v>1856.17336021399</c:v>
                </c:pt>
                <c:pt idx="945">
                  <c:v>1868.34503169965</c:v>
                </c:pt>
                <c:pt idx="946">
                  <c:v>1861.8969506209601</c:v>
                </c:pt>
                <c:pt idx="947">
                  <c:v>1865.8741706471301</c:v>
                </c:pt>
                <c:pt idx="948">
                  <c:v>1870.5348630685</c:v>
                </c:pt>
                <c:pt idx="949">
                  <c:v>1866.2805099022301</c:v>
                </c:pt>
                <c:pt idx="950">
                  <c:v>1872.3854712964301</c:v>
                </c:pt>
                <c:pt idx="951">
                  <c:v>1880.13000593225</c:v>
                </c:pt>
                <c:pt idx="952">
                  <c:v>1869.1184610971</c:v>
                </c:pt>
                <c:pt idx="953">
                  <c:v>1869.17033942957</c:v>
                </c:pt>
                <c:pt idx="954">
                  <c:v>1869.39383908271</c:v>
                </c:pt>
                <c:pt idx="955">
                  <c:v>1860.64928266163</c:v>
                </c:pt>
                <c:pt idx="956">
                  <c:v>1869.6110713550399</c:v>
                </c:pt>
                <c:pt idx="957">
                  <c:v>1867.30214795489</c:v>
                </c:pt>
                <c:pt idx="958">
                  <c:v>1857.9334506978701</c:v>
                </c:pt>
                <c:pt idx="959">
                  <c:v>1868.3689271995199</c:v>
                </c:pt>
                <c:pt idx="960">
                  <c:v>1867.99611436241</c:v>
                </c:pt>
                <c:pt idx="961">
                  <c:v>1865.9454254166001</c:v>
                </c:pt>
                <c:pt idx="962">
                  <c:v>1881.7090272412099</c:v>
                </c:pt>
                <c:pt idx="963">
                  <c:v>1875.41340812409</c:v>
                </c:pt>
                <c:pt idx="964">
                  <c:v>1876.7898935732001</c:v>
                </c:pt>
                <c:pt idx="965">
                  <c:v>1883.20169527701</c:v>
                </c:pt>
                <c:pt idx="966">
                  <c:v>1876.1835652314301</c:v>
                </c:pt>
                <c:pt idx="967">
                  <c:v>1879.1336867631401</c:v>
                </c:pt>
                <c:pt idx="968">
                  <c:v>1887.61172629576</c:v>
                </c:pt>
                <c:pt idx="969">
                  <c:v>1876.8269197892701</c:v>
                </c:pt>
                <c:pt idx="970">
                  <c:v>1879.24520930259</c:v>
                </c:pt>
                <c:pt idx="971">
                  <c:v>1879.7922513369499</c:v>
                </c:pt>
                <c:pt idx="972">
                  <c:v>1876.5140552696</c:v>
                </c:pt>
                <c:pt idx="973">
                  <c:v>1884.0265805639999</c:v>
                </c:pt>
                <c:pt idx="974">
                  <c:v>1885.8694756120501</c:v>
                </c:pt>
                <c:pt idx="975">
                  <c:v>1878.52073027283</c:v>
                </c:pt>
                <c:pt idx="976">
                  <c:v>1884.13642562826</c:v>
                </c:pt>
                <c:pt idx="977">
                  <c:v>1878.77555103602</c:v>
                </c:pt>
                <c:pt idx="978">
                  <c:v>1880.02162907037</c:v>
                </c:pt>
                <c:pt idx="979">
                  <c:v>1887.6028120866099</c:v>
                </c:pt>
                <c:pt idx="980">
                  <c:v>1880.5602957478</c:v>
                </c:pt>
                <c:pt idx="981">
                  <c:v>1878.0707953912199</c:v>
                </c:pt>
                <c:pt idx="982">
                  <c:v>1878.81518596972</c:v>
                </c:pt>
                <c:pt idx="983">
                  <c:v>1871.9940202713799</c:v>
                </c:pt>
                <c:pt idx="984">
                  <c:v>1880.1429427738999</c:v>
                </c:pt>
                <c:pt idx="985">
                  <c:v>1886.3995042311201</c:v>
                </c:pt>
                <c:pt idx="986">
                  <c:v>1879.6477654410201</c:v>
                </c:pt>
                <c:pt idx="987">
                  <c:v>1883.90100294884</c:v>
                </c:pt>
                <c:pt idx="988">
                  <c:v>1888.8207933114099</c:v>
                </c:pt>
                <c:pt idx="989">
                  <c:v>1887.01875328244</c:v>
                </c:pt>
                <c:pt idx="990">
                  <c:v>1897.38628838553</c:v>
                </c:pt>
                <c:pt idx="991">
                  <c:v>1894.17561573068</c:v>
                </c:pt>
                <c:pt idx="992">
                  <c:v>1886.1478778097701</c:v>
                </c:pt>
                <c:pt idx="993">
                  <c:v>1890.30590369379</c:v>
                </c:pt>
                <c:pt idx="994">
                  <c:v>1883.64542649241</c:v>
                </c:pt>
                <c:pt idx="995">
                  <c:v>1877.3821780799699</c:v>
                </c:pt>
                <c:pt idx="996">
                  <c:v>1888.41523936874</c:v>
                </c:pt>
                <c:pt idx="997">
                  <c:v>1880.85005425245</c:v>
                </c:pt>
                <c:pt idx="998">
                  <c:v>1880.7489365727699</c:v>
                </c:pt>
                <c:pt idx="999">
                  <c:v>1884.31413801085</c:v>
                </c:pt>
                <c:pt idx="1000">
                  <c:v>1878.5074083529801</c:v>
                </c:pt>
                <c:pt idx="1001">
                  <c:v>1885.7173728898899</c:v>
                </c:pt>
                <c:pt idx="1002">
                  <c:v>1894.9032240853501</c:v>
                </c:pt>
                <c:pt idx="1003">
                  <c:v>1886.8817481117701</c:v>
                </c:pt>
                <c:pt idx="1004">
                  <c:v>1891.9441315035899</c:v>
                </c:pt>
                <c:pt idx="1005">
                  <c:v>1891.67895114664</c:v>
                </c:pt>
                <c:pt idx="1006">
                  <c:v>1887.7392218761399</c:v>
                </c:pt>
                <c:pt idx="1007">
                  <c:v>1895.71494496018</c:v>
                </c:pt>
                <c:pt idx="1008">
                  <c:v>1894.60995400415</c:v>
                </c:pt>
                <c:pt idx="1009">
                  <c:v>1885.0682712590699</c:v>
                </c:pt>
                <c:pt idx="1010">
                  <c:v>1886.9459643564401</c:v>
                </c:pt>
                <c:pt idx="1011">
                  <c:v>1881.42897873383</c:v>
                </c:pt>
                <c:pt idx="1012">
                  <c:v>1886.1737417760301</c:v>
                </c:pt>
                <c:pt idx="1013">
                  <c:v>1890.98524854934</c:v>
                </c:pt>
                <c:pt idx="1014">
                  <c:v>1885.61251028731</c:v>
                </c:pt>
                <c:pt idx="1015">
                  <c:v>1884.7526718950401</c:v>
                </c:pt>
                <c:pt idx="1016">
                  <c:v>1889.4891094040399</c:v>
                </c:pt>
                <c:pt idx="1017">
                  <c:v>1880.9331688064799</c:v>
                </c:pt>
                <c:pt idx="1018">
                  <c:v>1885.5499053656099</c:v>
                </c:pt>
                <c:pt idx="1019">
                  <c:v>1884.4039946013199</c:v>
                </c:pt>
                <c:pt idx="1020">
                  <c:v>1880.2357739931899</c:v>
                </c:pt>
                <c:pt idx="1021">
                  <c:v>1884.6428097253399</c:v>
                </c:pt>
                <c:pt idx="1022">
                  <c:v>1882.4727849549299</c:v>
                </c:pt>
                <c:pt idx="1023">
                  <c:v>1876.24321524839</c:v>
                </c:pt>
                <c:pt idx="1024">
                  <c:v>1886.5560170128799</c:v>
                </c:pt>
                <c:pt idx="1025">
                  <c:v>1884.3025806550199</c:v>
                </c:pt>
                <c:pt idx="1026">
                  <c:v>1879.2749299136999</c:v>
                </c:pt>
                <c:pt idx="1027">
                  <c:v>1880.4104729631299</c:v>
                </c:pt>
                <c:pt idx="1028">
                  <c:v>1872.3362617324401</c:v>
                </c:pt>
                <c:pt idx="1029">
                  <c:v>1873.3669025868001</c:v>
                </c:pt>
                <c:pt idx="1030">
                  <c:v>1879.7117766269</c:v>
                </c:pt>
                <c:pt idx="1031">
                  <c:v>1873.2153902304401</c:v>
                </c:pt>
                <c:pt idx="1032">
                  <c:v>1871.4457262913199</c:v>
                </c:pt>
                <c:pt idx="1033">
                  <c:v>1873.4983528078701</c:v>
                </c:pt>
                <c:pt idx="1034">
                  <c:v>1868.1769520842599</c:v>
                </c:pt>
                <c:pt idx="1035">
                  <c:v>1875.2924092327801</c:v>
                </c:pt>
                <c:pt idx="1036">
                  <c:v>1881.3463653311201</c:v>
                </c:pt>
                <c:pt idx="1037">
                  <c:v>1875.6980926711401</c:v>
                </c:pt>
                <c:pt idx="1038">
                  <c:v>1878.7711311891601</c:v>
                </c:pt>
                <c:pt idx="1039">
                  <c:v>1881.46461816842</c:v>
                </c:pt>
                <c:pt idx="1040">
                  <c:v>1876.0315151023401</c:v>
                </c:pt>
                <c:pt idx="1041">
                  <c:v>1888.7240590087799</c:v>
                </c:pt>
                <c:pt idx="1042">
                  <c:v>1886.5973302519701</c:v>
                </c:pt>
                <c:pt idx="1043">
                  <c:v>1877.43164925664</c:v>
                </c:pt>
                <c:pt idx="1044">
                  <c:v>1879.4477552906401</c:v>
                </c:pt>
                <c:pt idx="1045">
                  <c:v>1874.2528918545299</c:v>
                </c:pt>
                <c:pt idx="1046">
                  <c:v>1871.67198720397</c:v>
                </c:pt>
                <c:pt idx="1047">
                  <c:v>1882.72525181587</c:v>
                </c:pt>
                <c:pt idx="1048">
                  <c:v>1875.7560263801199</c:v>
                </c:pt>
                <c:pt idx="1049">
                  <c:v>1873.08998899124</c:v>
                </c:pt>
                <c:pt idx="1050">
                  <c:v>1877.1714573787599</c:v>
                </c:pt>
                <c:pt idx="1051">
                  <c:v>1874.5388632014301</c:v>
                </c:pt>
                <c:pt idx="1052">
                  <c:v>1881.7551721742</c:v>
                </c:pt>
                <c:pt idx="1053">
                  <c:v>1887.55531672249</c:v>
                </c:pt>
                <c:pt idx="1054">
                  <c:v>1878.21913797967</c:v>
                </c:pt>
                <c:pt idx="1055">
                  <c:v>1878.07616244924</c:v>
                </c:pt>
                <c:pt idx="1056">
                  <c:v>1879.3717396095701</c:v>
                </c:pt>
                <c:pt idx="1057">
                  <c:v>1875.24647029269</c:v>
                </c:pt>
                <c:pt idx="1058">
                  <c:v>1883.5943223792499</c:v>
                </c:pt>
                <c:pt idx="1059">
                  <c:v>1883.26185314042</c:v>
                </c:pt>
                <c:pt idx="1060">
                  <c:v>1876.33820893181</c:v>
                </c:pt>
                <c:pt idx="1061">
                  <c:v>1881.7262374345801</c:v>
                </c:pt>
                <c:pt idx="1062">
                  <c:v>1881.9504856869401</c:v>
                </c:pt>
                <c:pt idx="1063">
                  <c:v>1882.8854650053099</c:v>
                </c:pt>
                <c:pt idx="1064">
                  <c:v>1891.66600971925</c:v>
                </c:pt>
                <c:pt idx="1065">
                  <c:v>1887.4856585406801</c:v>
                </c:pt>
                <c:pt idx="1066">
                  <c:v>1887.4504900134</c:v>
                </c:pt>
                <c:pt idx="1067">
                  <c:v>1893.8502896391799</c:v>
                </c:pt>
                <c:pt idx="1068">
                  <c:v>1888.7880599718501</c:v>
                </c:pt>
                <c:pt idx="1069">
                  <c:v>1890.8749098764299</c:v>
                </c:pt>
                <c:pt idx="1070">
                  <c:v>1896.4501240004799</c:v>
                </c:pt>
                <c:pt idx="1071">
                  <c:v>1890.2498510687301</c:v>
                </c:pt>
                <c:pt idx="1072">
                  <c:v>1891.2869342828201</c:v>
                </c:pt>
                <c:pt idx="1073">
                  <c:v>1886.6388935304201</c:v>
                </c:pt>
                <c:pt idx="1074">
                  <c:v>1879.4538624547399</c:v>
                </c:pt>
                <c:pt idx="1075">
                  <c:v>1886.0833703481901</c:v>
                </c:pt>
                <c:pt idx="1076">
                  <c:v>1885.66906955734</c:v>
                </c:pt>
                <c:pt idx="1077">
                  <c:v>1878.1924860763399</c:v>
                </c:pt>
                <c:pt idx="1078">
                  <c:v>1881.29659921743</c:v>
                </c:pt>
                <c:pt idx="1079">
                  <c:v>1879.8439928341199</c:v>
                </c:pt>
                <c:pt idx="1080">
                  <c:v>1881.9829177979</c:v>
                </c:pt>
                <c:pt idx="1081">
                  <c:v>1891.1190146711499</c:v>
                </c:pt>
                <c:pt idx="1082">
                  <c:v>1885.2328319263499</c:v>
                </c:pt>
                <c:pt idx="1083">
                  <c:v>1881.0899175356999</c:v>
                </c:pt>
                <c:pt idx="1084">
                  <c:v>1886.1771015518</c:v>
                </c:pt>
                <c:pt idx="1085">
                  <c:v>1878.9294485279599</c:v>
                </c:pt>
                <c:pt idx="1086">
                  <c:v>1882.0695678299601</c:v>
                </c:pt>
                <c:pt idx="1087">
                  <c:v>1888.0309064871301</c:v>
                </c:pt>
                <c:pt idx="1088">
                  <c:v>1880.44030155203</c:v>
                </c:pt>
                <c:pt idx="1089">
                  <c:v>1884.9210399103899</c:v>
                </c:pt>
                <c:pt idx="1090">
                  <c:v>1888.1304440226099</c:v>
                </c:pt>
                <c:pt idx="1091">
                  <c:v>1881.76742207138</c:v>
                </c:pt>
                <c:pt idx="1092">
                  <c:v>1892.4384649374499</c:v>
                </c:pt>
                <c:pt idx="1093">
                  <c:v>1888.94442379114</c:v>
                </c:pt>
                <c:pt idx="1094">
                  <c:v>1882.0313644805001</c:v>
                </c:pt>
                <c:pt idx="1095">
                  <c:v>1886.0148014608401</c:v>
                </c:pt>
                <c:pt idx="1096">
                  <c:v>1884.3016568641401</c:v>
                </c:pt>
                <c:pt idx="1097">
                  <c:v>1881.97260879705</c:v>
                </c:pt>
                <c:pt idx="1098">
                  <c:v>1890.63276361577</c:v>
                </c:pt>
                <c:pt idx="1099">
                  <c:v>1883.9251974614101</c:v>
                </c:pt>
                <c:pt idx="1100">
                  <c:v>1884.6660199053899</c:v>
                </c:pt>
                <c:pt idx="1101">
                  <c:v>1888.54827603628</c:v>
                </c:pt>
                <c:pt idx="1102">
                  <c:v>1883.1906811629001</c:v>
                </c:pt>
                <c:pt idx="1103">
                  <c:v>1885.28359635832</c:v>
                </c:pt>
                <c:pt idx="1104">
                  <c:v>1892.5957952270101</c:v>
                </c:pt>
                <c:pt idx="1105">
                  <c:v>1881.6916711480201</c:v>
                </c:pt>
                <c:pt idx="1106">
                  <c:v>1883.9153871158801</c:v>
                </c:pt>
                <c:pt idx="1107">
                  <c:v>1883.07048544135</c:v>
                </c:pt>
                <c:pt idx="1108">
                  <c:v>1875.9744383053701</c:v>
                </c:pt>
                <c:pt idx="1109">
                  <c:v>1885.68128302833</c:v>
                </c:pt>
                <c:pt idx="1110">
                  <c:v>1887.8429095756001</c:v>
                </c:pt>
                <c:pt idx="1111">
                  <c:v>1877.16066651543</c:v>
                </c:pt>
                <c:pt idx="1112">
                  <c:v>1886.1792358560999</c:v>
                </c:pt>
                <c:pt idx="1113">
                  <c:v>1882.8228350758</c:v>
                </c:pt>
                <c:pt idx="1114">
                  <c:v>1882.2886568275001</c:v>
                </c:pt>
                <c:pt idx="1115">
                  <c:v>1894.18501045484</c:v>
                </c:pt>
                <c:pt idx="1116">
                  <c:v>1886.1276871664099</c:v>
                </c:pt>
                <c:pt idx="1117">
                  <c:v>1883.16929711839</c:v>
                </c:pt>
                <c:pt idx="1118">
                  <c:v>1889.7760642374999</c:v>
                </c:pt>
                <c:pt idx="1119">
                  <c:v>1883.7774077211</c:v>
                </c:pt>
                <c:pt idx="1120">
                  <c:v>1888.48791785051</c:v>
                </c:pt>
                <c:pt idx="1121">
                  <c:v>1894.77979133182</c:v>
                </c:pt>
                <c:pt idx="1122">
                  <c:v>1884.58536803634</c:v>
                </c:pt>
                <c:pt idx="1123">
                  <c:v>1888.05825350851</c:v>
                </c:pt>
                <c:pt idx="1124">
                  <c:v>1888.33758501851</c:v>
                </c:pt>
                <c:pt idx="1125">
                  <c:v>1884.3831359989999</c:v>
                </c:pt>
                <c:pt idx="1126">
                  <c:v>1893.7915501273001</c:v>
                </c:pt>
                <c:pt idx="1127">
                  <c:v>1896.8042713761099</c:v>
                </c:pt>
                <c:pt idx="1128">
                  <c:v>1888.7862192889299</c:v>
                </c:pt>
                <c:pt idx="1129">
                  <c:v>1894.9225644892399</c:v>
                </c:pt>
                <c:pt idx="1130">
                  <c:v>1894.70982473306</c:v>
                </c:pt>
                <c:pt idx="1131">
                  <c:v>1893.5851870458901</c:v>
                </c:pt>
                <c:pt idx="1132">
                  <c:v>1903.72921639538</c:v>
                </c:pt>
                <c:pt idx="1133">
                  <c:v>1897.9924241048</c:v>
                </c:pt>
                <c:pt idx="1134">
                  <c:v>1892.36784392918</c:v>
                </c:pt>
                <c:pt idx="1135">
                  <c:v>1898.9371795904599</c:v>
                </c:pt>
                <c:pt idx="1136">
                  <c:v>1895.01407565767</c:v>
                </c:pt>
                <c:pt idx="1137">
                  <c:v>1896.11305785849</c:v>
                </c:pt>
                <c:pt idx="1138">
                  <c:v>1902.6743489640401</c:v>
                </c:pt>
                <c:pt idx="1139">
                  <c:v>1895.6569937343199</c:v>
                </c:pt>
                <c:pt idx="1140">
                  <c:v>1899.06780175315</c:v>
                </c:pt>
                <c:pt idx="1141">
                  <c:v>1901.4547114882</c:v>
                </c:pt>
                <c:pt idx="1142">
                  <c:v>1896.25245183019</c:v>
                </c:pt>
                <c:pt idx="1143">
                  <c:v>1904.05997716041</c:v>
                </c:pt>
                <c:pt idx="1144">
                  <c:v>1907.27433650073</c:v>
                </c:pt>
                <c:pt idx="1145">
                  <c:v>1899.7216704095699</c:v>
                </c:pt>
                <c:pt idx="1146">
                  <c:v>1903.9418166293999</c:v>
                </c:pt>
                <c:pt idx="1147">
                  <c:v>1899.5950967904801</c:v>
                </c:pt>
                <c:pt idx="1148">
                  <c:v>1897.0123965353901</c:v>
                </c:pt>
                <c:pt idx="1149">
                  <c:v>1906.61410511488</c:v>
                </c:pt>
                <c:pt idx="1150">
                  <c:v>1901.9812406183901</c:v>
                </c:pt>
                <c:pt idx="1151">
                  <c:v>1897.6957481853899</c:v>
                </c:pt>
                <c:pt idx="1152">
                  <c:v>1902.6192293097499</c:v>
                </c:pt>
                <c:pt idx="1153">
                  <c:v>1894.58673495178</c:v>
                </c:pt>
                <c:pt idx="1154">
                  <c:v>1899.4857911228301</c:v>
                </c:pt>
                <c:pt idx="1155">
                  <c:v>1906.6484925931099</c:v>
                </c:pt>
                <c:pt idx="1156">
                  <c:v>1898.0971025763499</c:v>
                </c:pt>
                <c:pt idx="1157">
                  <c:v>1897.9308217217499</c:v>
                </c:pt>
                <c:pt idx="1158">
                  <c:v>1899.33480697199</c:v>
                </c:pt>
                <c:pt idx="1159">
                  <c:v>1892.6096045997299</c:v>
                </c:pt>
                <c:pt idx="1160">
                  <c:v>1900.97707381648</c:v>
                </c:pt>
                <c:pt idx="1161">
                  <c:v>1899.84635580749</c:v>
                </c:pt>
                <c:pt idx="1162">
                  <c:v>1891.71377134162</c:v>
                </c:pt>
                <c:pt idx="1163">
                  <c:v>1895.8680695933899</c:v>
                </c:pt>
                <c:pt idx="1164">
                  <c:v>1894.7645976106401</c:v>
                </c:pt>
                <c:pt idx="1165">
                  <c:v>1892.8756412324699</c:v>
                </c:pt>
                <c:pt idx="1166">
                  <c:v>1903.7652258201001</c:v>
                </c:pt>
                <c:pt idx="1167">
                  <c:v>1901.0531694323199</c:v>
                </c:pt>
                <c:pt idx="1168">
                  <c:v>1895.6561195977599</c:v>
                </c:pt>
                <c:pt idx="1169">
                  <c:v>1900.7407051963901</c:v>
                </c:pt>
                <c:pt idx="1170">
                  <c:v>1897.4159018975299</c:v>
                </c:pt>
                <c:pt idx="1171">
                  <c:v>1899.5236832022899</c:v>
                </c:pt>
                <c:pt idx="1172">
                  <c:v>1908.9584260090901</c:v>
                </c:pt>
                <c:pt idx="1173">
                  <c:v>1902.6236239082</c:v>
                </c:pt>
                <c:pt idx="1174">
                  <c:v>1903.2415464870201</c:v>
                </c:pt>
                <c:pt idx="1175">
                  <c:v>1910.6499066629401</c:v>
                </c:pt>
                <c:pt idx="1176">
                  <c:v>1908.4258409459501</c:v>
                </c:pt>
                <c:pt idx="1177">
                  <c:v>1915.5788622878699</c:v>
                </c:pt>
                <c:pt idx="1178">
                  <c:v>1918.09135409025</c:v>
                </c:pt>
                <c:pt idx="1179">
                  <c:v>1909.5026338443699</c:v>
                </c:pt>
                <c:pt idx="1180">
                  <c:v>1914.2765363727599</c:v>
                </c:pt>
                <c:pt idx="1181">
                  <c:v>1915.17254231686</c:v>
                </c:pt>
                <c:pt idx="1182">
                  <c:v>1914.54017810101</c:v>
                </c:pt>
                <c:pt idx="1183">
                  <c:v>1922.1527748251499</c:v>
                </c:pt>
                <c:pt idx="1184">
                  <c:v>1921.46550331502</c:v>
                </c:pt>
                <c:pt idx="1185">
                  <c:v>1921.5505442071701</c:v>
                </c:pt>
                <c:pt idx="1186">
                  <c:v>1928.9638080930199</c:v>
                </c:pt>
                <c:pt idx="1187">
                  <c:v>1922.2782480252699</c:v>
                </c:pt>
                <c:pt idx="1188">
                  <c:v>1921.7176608827399</c:v>
                </c:pt>
                <c:pt idx="1189">
                  <c:v>1928.31083304445</c:v>
                </c:pt>
                <c:pt idx="1190">
                  <c:v>1920.03525732139</c:v>
                </c:pt>
                <c:pt idx="1191">
                  <c:v>1919.28647526132</c:v>
                </c:pt>
                <c:pt idx="1192">
                  <c:v>1919.2275059222</c:v>
                </c:pt>
                <c:pt idx="1193">
                  <c:v>1910.8630661101199</c:v>
                </c:pt>
                <c:pt idx="1194">
                  <c:v>1918.4614894061301</c:v>
                </c:pt>
                <c:pt idx="1195">
                  <c:v>1923.23907149398</c:v>
                </c:pt>
                <c:pt idx="1196">
                  <c:v>1915.1626681396399</c:v>
                </c:pt>
                <c:pt idx="1197">
                  <c:v>1921.4899506434299</c:v>
                </c:pt>
                <c:pt idx="1198">
                  <c:v>1917.9512704139499</c:v>
                </c:pt>
                <c:pt idx="1199">
                  <c:v>1914.83261989841</c:v>
                </c:pt>
                <c:pt idx="1200">
                  <c:v>1923.4205020930499</c:v>
                </c:pt>
                <c:pt idx="1201">
                  <c:v>1920.5571490544901</c:v>
                </c:pt>
                <c:pt idx="1202">
                  <c:v>1915.5968107664701</c:v>
                </c:pt>
                <c:pt idx="1203">
                  <c:v>1919.2177715282401</c:v>
                </c:pt>
                <c:pt idx="1204">
                  <c:v>1913.6313828186101</c:v>
                </c:pt>
                <c:pt idx="1205">
                  <c:v>1916.93966529145</c:v>
                </c:pt>
                <c:pt idx="1206">
                  <c:v>1924.3729424901001</c:v>
                </c:pt>
                <c:pt idx="1207">
                  <c:v>1917.77992191116</c:v>
                </c:pt>
                <c:pt idx="1208">
                  <c:v>1920.5281256158501</c:v>
                </c:pt>
                <c:pt idx="1209">
                  <c:v>1924.3077437795801</c:v>
                </c:pt>
                <c:pt idx="1210">
                  <c:v>1919.8483224331601</c:v>
                </c:pt>
                <c:pt idx="1211">
                  <c:v>1927.92439833515</c:v>
                </c:pt>
                <c:pt idx="1212">
                  <c:v>1930.5603751704</c:v>
                </c:pt>
                <c:pt idx="1213">
                  <c:v>1924.7861003549799</c:v>
                </c:pt>
                <c:pt idx="1214">
                  <c:v>1928.6963778260799</c:v>
                </c:pt>
                <c:pt idx="1215">
                  <c:v>1924.2663135109799</c:v>
                </c:pt>
                <c:pt idx="1216">
                  <c:v>1919.2707081734</c:v>
                </c:pt>
                <c:pt idx="1217">
                  <c:v>1928.18600295238</c:v>
                </c:pt>
                <c:pt idx="1218">
                  <c:v>1922.19136552856</c:v>
                </c:pt>
                <c:pt idx="1219">
                  <c:v>1917.8170171873101</c:v>
                </c:pt>
                <c:pt idx="1220">
                  <c:v>1922.2517647904699</c:v>
                </c:pt>
                <c:pt idx="1221">
                  <c:v>1915.8105982560301</c:v>
                </c:pt>
                <c:pt idx="1222">
                  <c:v>1921.2125388966999</c:v>
                </c:pt>
                <c:pt idx="1223">
                  <c:v>1928.8849519699199</c:v>
                </c:pt>
                <c:pt idx="1224">
                  <c:v>1922.30541771444</c:v>
                </c:pt>
                <c:pt idx="1225">
                  <c:v>1926.0285933405</c:v>
                </c:pt>
                <c:pt idx="1226">
                  <c:v>1929.90685761957</c:v>
                </c:pt>
                <c:pt idx="1227">
                  <c:v>1923.57619059955</c:v>
                </c:pt>
                <c:pt idx="1228">
                  <c:v>1933.1251846585899</c:v>
                </c:pt>
                <c:pt idx="1229">
                  <c:v>1932.3171110988601</c:v>
                </c:pt>
                <c:pt idx="1230">
                  <c:v>1925.74080504169</c:v>
                </c:pt>
                <c:pt idx="1231">
                  <c:v>1927.1819544012901</c:v>
                </c:pt>
                <c:pt idx="1232">
                  <c:v>1927.66046237457</c:v>
                </c:pt>
                <c:pt idx="1233">
                  <c:v>1925.34730103119</c:v>
                </c:pt>
                <c:pt idx="1234">
                  <c:v>1934.37605667352</c:v>
                </c:pt>
                <c:pt idx="1235">
                  <c:v>1930.0354321663799</c:v>
                </c:pt>
                <c:pt idx="1236">
                  <c:v>1927.7099510405901</c:v>
                </c:pt>
                <c:pt idx="1237">
                  <c:v>1932.1426100199601</c:v>
                </c:pt>
                <c:pt idx="1238">
                  <c:v>1927.71009304976</c:v>
                </c:pt>
                <c:pt idx="1239">
                  <c:v>1926.7409473254399</c:v>
                </c:pt>
                <c:pt idx="1240">
                  <c:v>1934.59705041866</c:v>
                </c:pt>
                <c:pt idx="1241">
                  <c:v>1928.5614858742399</c:v>
                </c:pt>
                <c:pt idx="1242">
                  <c:v>1931.5974161971999</c:v>
                </c:pt>
                <c:pt idx="1243">
                  <c:v>1934.5574899709</c:v>
                </c:pt>
                <c:pt idx="1244">
                  <c:v>1928.2486525802001</c:v>
                </c:pt>
                <c:pt idx="1245">
                  <c:v>1936.9591335368</c:v>
                </c:pt>
                <c:pt idx="1246">
                  <c:v>1939.6388863852601</c:v>
                </c:pt>
                <c:pt idx="1247">
                  <c:v>1929.77893419456</c:v>
                </c:pt>
                <c:pt idx="1248">
                  <c:v>1932.6280179562</c:v>
                </c:pt>
                <c:pt idx="1249">
                  <c:v>1929.1205026951</c:v>
                </c:pt>
                <c:pt idx="1250">
                  <c:v>1926.5427739864899</c:v>
                </c:pt>
                <c:pt idx="1251">
                  <c:v>1939.1556589138299</c:v>
                </c:pt>
                <c:pt idx="1252">
                  <c:v>1932.6204339256601</c:v>
                </c:pt>
                <c:pt idx="1253">
                  <c:v>1928.9927546460699</c:v>
                </c:pt>
                <c:pt idx="1254">
                  <c:v>1932.28743876562</c:v>
                </c:pt>
                <c:pt idx="1255">
                  <c:v>1927.39214628697</c:v>
                </c:pt>
                <c:pt idx="1256">
                  <c:v>1930.7099379912399</c:v>
                </c:pt>
                <c:pt idx="1257">
                  <c:v>1937.15367572643</c:v>
                </c:pt>
                <c:pt idx="1258">
                  <c:v>1926.3317847890601</c:v>
                </c:pt>
                <c:pt idx="1259">
                  <c:v>1928.61387447893</c:v>
                </c:pt>
                <c:pt idx="1260">
                  <c:v>1931.2264370532801</c:v>
                </c:pt>
                <c:pt idx="1261">
                  <c:v>1926.1756669491001</c:v>
                </c:pt>
                <c:pt idx="1262">
                  <c:v>1931.19906913722</c:v>
                </c:pt>
                <c:pt idx="1263">
                  <c:v>1931.82254143149</c:v>
                </c:pt>
                <c:pt idx="1264">
                  <c:v>1923.49634669998</c:v>
                </c:pt>
                <c:pt idx="1265">
                  <c:v>1925.00293264782</c:v>
                </c:pt>
                <c:pt idx="1266">
                  <c:v>1923.4271059422099</c:v>
                </c:pt>
                <c:pt idx="1267">
                  <c:v>1919.2138996308699</c:v>
                </c:pt>
                <c:pt idx="1268">
                  <c:v>1925.1309656405699</c:v>
                </c:pt>
                <c:pt idx="1269">
                  <c:v>1920.7412363686501</c:v>
                </c:pt>
                <c:pt idx="1270">
                  <c:v>1915.69578492798</c:v>
                </c:pt>
                <c:pt idx="1271">
                  <c:v>1918.3067248887401</c:v>
                </c:pt>
                <c:pt idx="1272">
                  <c:v>1915.81830290172</c:v>
                </c:pt>
                <c:pt idx="1273">
                  <c:v>1917.7739789008101</c:v>
                </c:pt>
                <c:pt idx="1274">
                  <c:v>1921.4196016083899</c:v>
                </c:pt>
                <c:pt idx="1275">
                  <c:v>1918.30792302552</c:v>
                </c:pt>
                <c:pt idx="1276">
                  <c:v>1922.82572730935</c:v>
                </c:pt>
                <c:pt idx="1277">
                  <c:v>1925.0856678883799</c:v>
                </c:pt>
                <c:pt idx="1278">
                  <c:v>1917.51376796099</c:v>
                </c:pt>
                <c:pt idx="1279">
                  <c:v>1925.0226046271</c:v>
                </c:pt>
                <c:pt idx="1280">
                  <c:v>1926.3960947309399</c:v>
                </c:pt>
                <c:pt idx="1281">
                  <c:v>1920.47840089649</c:v>
                </c:pt>
                <c:pt idx="1282">
                  <c:v>1921.32601086005</c:v>
                </c:pt>
                <c:pt idx="1283">
                  <c:v>1919.27168963954</c:v>
                </c:pt>
                <c:pt idx="1284">
                  <c:v>1915.6383244634901</c:v>
                </c:pt>
                <c:pt idx="1285">
                  <c:v>1928.6791604626601</c:v>
                </c:pt>
                <c:pt idx="1286">
                  <c:v>1923.0484033228599</c:v>
                </c:pt>
                <c:pt idx="1287">
                  <c:v>1918.5184723437201</c:v>
                </c:pt>
                <c:pt idx="1288">
                  <c:v>1925.0541596846199</c:v>
                </c:pt>
                <c:pt idx="1289">
                  <c:v>1922.3500926746101</c:v>
                </c:pt>
                <c:pt idx="1290">
                  <c:v>1922.1619363723401</c:v>
                </c:pt>
                <c:pt idx="1291">
                  <c:v>1932.7198400500399</c:v>
                </c:pt>
                <c:pt idx="1292">
                  <c:v>1926.22545550927</c:v>
                </c:pt>
                <c:pt idx="1293">
                  <c:v>1928.7341375623901</c:v>
                </c:pt>
                <c:pt idx="1294">
                  <c:v>1932.15025466461</c:v>
                </c:pt>
                <c:pt idx="1295">
                  <c:v>1924.77692419701</c:v>
                </c:pt>
                <c:pt idx="1296">
                  <c:v>1932.2437722424099</c:v>
                </c:pt>
                <c:pt idx="1297">
                  <c:v>1935.1500755473201</c:v>
                </c:pt>
                <c:pt idx="1298">
                  <c:v>1926.7425758561801</c:v>
                </c:pt>
                <c:pt idx="1299">
                  <c:v>1931.9300159038301</c:v>
                </c:pt>
                <c:pt idx="1300">
                  <c:v>1930.3922911859399</c:v>
                </c:pt>
                <c:pt idx="1301">
                  <c:v>1931.44930686269</c:v>
                </c:pt>
                <c:pt idx="1302">
                  <c:v>1943.11590425132</c:v>
                </c:pt>
                <c:pt idx="1303">
                  <c:v>1941.46224189089</c:v>
                </c:pt>
                <c:pt idx="1304">
                  <c:v>1939.4250383092401</c:v>
                </c:pt>
                <c:pt idx="1305">
                  <c:v>1947.18972788667</c:v>
                </c:pt>
                <c:pt idx="1306">
                  <c:v>1941.9442511873399</c:v>
                </c:pt>
                <c:pt idx="1307">
                  <c:v>1945.34145904459</c:v>
                </c:pt>
                <c:pt idx="1308">
                  <c:v>1949.8619589751399</c:v>
                </c:pt>
                <c:pt idx="1309">
                  <c:v>1941.29305037066</c:v>
                </c:pt>
                <c:pt idx="1310">
                  <c:v>1942.00123365685</c:v>
                </c:pt>
                <c:pt idx="1311">
                  <c:v>1939.5201667676499</c:v>
                </c:pt>
                <c:pt idx="1312">
                  <c:v>1929.6414233958001</c:v>
                </c:pt>
                <c:pt idx="1313">
                  <c:v>1935.3231788496</c:v>
                </c:pt>
                <c:pt idx="1314">
                  <c:v>1937.1153769525599</c:v>
                </c:pt>
                <c:pt idx="1315">
                  <c:v>1927.99424448126</c:v>
                </c:pt>
                <c:pt idx="1316">
                  <c:v>1931.5147866249999</c:v>
                </c:pt>
                <c:pt idx="1317">
                  <c:v>1926.87664486221</c:v>
                </c:pt>
                <c:pt idx="1318">
                  <c:v>1926.9633810831201</c:v>
                </c:pt>
                <c:pt idx="1319">
                  <c:v>1937.40058728549</c:v>
                </c:pt>
                <c:pt idx="1320">
                  <c:v>1936.69510833804</c:v>
                </c:pt>
                <c:pt idx="1321">
                  <c:v>1931.5388631580799</c:v>
                </c:pt>
                <c:pt idx="1322">
                  <c:v>1939.44718404077</c:v>
                </c:pt>
                <c:pt idx="1323">
                  <c:v>1936.97756932467</c:v>
                </c:pt>
                <c:pt idx="1324">
                  <c:v>1942.1364798012301</c:v>
                </c:pt>
                <c:pt idx="1325">
                  <c:v>1952.3680116901101</c:v>
                </c:pt>
                <c:pt idx="1326">
                  <c:v>1944.84704745098</c:v>
                </c:pt>
                <c:pt idx="1327">
                  <c:v>1943.7476487410599</c:v>
                </c:pt>
                <c:pt idx="1328">
                  <c:v>1945.86470835058</c:v>
                </c:pt>
                <c:pt idx="1329">
                  <c:v>1936.6030643131701</c:v>
                </c:pt>
                <c:pt idx="1330">
                  <c:v>1943.0097619657699</c:v>
                </c:pt>
                <c:pt idx="1331">
                  <c:v>1941.6687463523399</c:v>
                </c:pt>
                <c:pt idx="1332">
                  <c:v>1930.7120261421701</c:v>
                </c:pt>
                <c:pt idx="1333">
                  <c:v>1931.09459914271</c:v>
                </c:pt>
                <c:pt idx="1334">
                  <c:v>1925.0788856659899</c:v>
                </c:pt>
                <c:pt idx="1335">
                  <c:v>1918.3066608864799</c:v>
                </c:pt>
                <c:pt idx="1336">
                  <c:v>1928.5768712424999</c:v>
                </c:pt>
                <c:pt idx="1337">
                  <c:v>1920.07686417487</c:v>
                </c:pt>
                <c:pt idx="1338">
                  <c:v>1916.7209338113501</c:v>
                </c:pt>
                <c:pt idx="1339">
                  <c:v>1922.7349649104599</c:v>
                </c:pt>
                <c:pt idx="1340">
                  <c:v>1921.8990517448101</c:v>
                </c:pt>
                <c:pt idx="1341">
                  <c:v>1927.40016208869</c:v>
                </c:pt>
                <c:pt idx="1342">
                  <c:v>1935.7979554225899</c:v>
                </c:pt>
                <c:pt idx="1343">
                  <c:v>1930.28594580044</c:v>
                </c:pt>
                <c:pt idx="1344">
                  <c:v>1933.81923338869</c:v>
                </c:pt>
                <c:pt idx="1345">
                  <c:v>1934.90829037362</c:v>
                </c:pt>
                <c:pt idx="1346">
                  <c:v>1929.2392076492599</c:v>
                </c:pt>
                <c:pt idx="1347">
                  <c:v>1932.5013002200701</c:v>
                </c:pt>
                <c:pt idx="1348">
                  <c:v>1933.70729525041</c:v>
                </c:pt>
                <c:pt idx="1349">
                  <c:v>1929.1946580267199</c:v>
                </c:pt>
                <c:pt idx="1350">
                  <c:v>1930.69068177076</c:v>
                </c:pt>
                <c:pt idx="1351">
                  <c:v>1928.3082190989101</c:v>
                </c:pt>
                <c:pt idx="1352">
                  <c:v>1927.6390467162</c:v>
                </c:pt>
                <c:pt idx="1353">
                  <c:v>1935.11670710869</c:v>
                </c:pt>
                <c:pt idx="1354">
                  <c:v>1935.3907892653899</c:v>
                </c:pt>
                <c:pt idx="1355">
                  <c:v>1932.32292911232</c:v>
                </c:pt>
                <c:pt idx="1356">
                  <c:v>1934.8624961671901</c:v>
                </c:pt>
                <c:pt idx="1357">
                  <c:v>1932.2795270271899</c:v>
                </c:pt>
                <c:pt idx="1358">
                  <c:v>1935.0839175782401</c:v>
                </c:pt>
                <c:pt idx="1359">
                  <c:v>1943.0074912415801</c:v>
                </c:pt>
                <c:pt idx="1360">
                  <c:v>1930.53916543181</c:v>
                </c:pt>
                <c:pt idx="1361">
                  <c:v>1928.97760948533</c:v>
                </c:pt>
                <c:pt idx="1362">
                  <c:v>1927.9279454321099</c:v>
                </c:pt>
                <c:pt idx="1363">
                  <c:v>1924.18155831177</c:v>
                </c:pt>
                <c:pt idx="1364">
                  <c:v>1927.4408486244499</c:v>
                </c:pt>
                <c:pt idx="1365">
                  <c:v>1932.2664676761599</c:v>
                </c:pt>
                <c:pt idx="1366">
                  <c:v>1921.21948774719</c:v>
                </c:pt>
                <c:pt idx="1367">
                  <c:v>1934.0779900446601</c:v>
                </c:pt>
                <c:pt idx="1368">
                  <c:v>1932.8372063710799</c:v>
                </c:pt>
                <c:pt idx="1369">
                  <c:v>1933.2106611397101</c:v>
                </c:pt>
                <c:pt idx="1370">
                  <c:v>1943.21529169574</c:v>
                </c:pt>
                <c:pt idx="1371">
                  <c:v>1941.56066388044</c:v>
                </c:pt>
                <c:pt idx="1372">
                  <c:v>1933.2117164280901</c:v>
                </c:pt>
                <c:pt idx="1373">
                  <c:v>1940.01083608419</c:v>
                </c:pt>
                <c:pt idx="1374">
                  <c:v>1930.40028593028</c:v>
                </c:pt>
                <c:pt idx="1375">
                  <c:v>1932.9198901453999</c:v>
                </c:pt>
                <c:pt idx="1376">
                  <c:v>1942.29798179668</c:v>
                </c:pt>
                <c:pt idx="1377">
                  <c:v>1930.2842906752401</c:v>
                </c:pt>
                <c:pt idx="1378">
                  <c:v>1930.37554034454</c:v>
                </c:pt>
                <c:pt idx="1379">
                  <c:v>1934.06406964094</c:v>
                </c:pt>
                <c:pt idx="1380">
                  <c:v>1924.3594587273201</c:v>
                </c:pt>
                <c:pt idx="1381">
                  <c:v>1931.5400827923199</c:v>
                </c:pt>
                <c:pt idx="1382">
                  <c:v>1933.2090424212099</c:v>
                </c:pt>
                <c:pt idx="1383">
                  <c:v>1921.9004981671901</c:v>
                </c:pt>
                <c:pt idx="1384">
                  <c:v>1927.9735358381499</c:v>
                </c:pt>
                <c:pt idx="1385">
                  <c:v>1928.3266731890401</c:v>
                </c:pt>
                <c:pt idx="1386">
                  <c:v>1924.56789166519</c:v>
                </c:pt>
                <c:pt idx="1387">
                  <c:v>1935.58735229582</c:v>
                </c:pt>
                <c:pt idx="1388">
                  <c:v>1933.5791069910399</c:v>
                </c:pt>
                <c:pt idx="1389">
                  <c:v>1925.9443352590599</c:v>
                </c:pt>
                <c:pt idx="1390">
                  <c:v>1927.30891154094</c:v>
                </c:pt>
                <c:pt idx="1391">
                  <c:v>1922.92300831888</c:v>
                </c:pt>
                <c:pt idx="1392">
                  <c:v>1920.69183204776</c:v>
                </c:pt>
                <c:pt idx="1393">
                  <c:v>1927.93079091563</c:v>
                </c:pt>
                <c:pt idx="1394">
                  <c:v>1919.8736945110199</c:v>
                </c:pt>
                <c:pt idx="1395">
                  <c:v>1920.0481716121801</c:v>
                </c:pt>
                <c:pt idx="1396">
                  <c:v>1926.6329905093501</c:v>
                </c:pt>
                <c:pt idx="1397">
                  <c:v>1920.5264519074401</c:v>
                </c:pt>
                <c:pt idx="1398">
                  <c:v>1926.63640444608</c:v>
                </c:pt>
                <c:pt idx="1399">
                  <c:v>1932.0715446914501</c:v>
                </c:pt>
                <c:pt idx="1400">
                  <c:v>1922.01589404845</c:v>
                </c:pt>
                <c:pt idx="1401">
                  <c:v>1926.9823614197701</c:v>
                </c:pt>
                <c:pt idx="1402">
                  <c:v>1922.58457053446</c:v>
                </c:pt>
                <c:pt idx="1403">
                  <c:v>1921.3853893253599</c:v>
                </c:pt>
                <c:pt idx="1404">
                  <c:v>1934.9140646885101</c:v>
                </c:pt>
                <c:pt idx="1405">
                  <c:v>1931.3018985041499</c:v>
                </c:pt>
                <c:pt idx="1406">
                  <c:v>1924.7181905308601</c:v>
                </c:pt>
                <c:pt idx="1407">
                  <c:v>1933.58268049409</c:v>
                </c:pt>
                <c:pt idx="1408">
                  <c:v>1931.1067770512</c:v>
                </c:pt>
                <c:pt idx="1409">
                  <c:v>1936.3482181688701</c:v>
                </c:pt>
                <c:pt idx="1410">
                  <c:v>1943.0756327164299</c:v>
                </c:pt>
                <c:pt idx="1411">
                  <c:v>1931.0038736876099</c:v>
                </c:pt>
                <c:pt idx="1412">
                  <c:v>1930.3284704171299</c:v>
                </c:pt>
                <c:pt idx="1413">
                  <c:v>1930.0749068970399</c:v>
                </c:pt>
                <c:pt idx="1414">
                  <c:v>1921.0303233475499</c:v>
                </c:pt>
                <c:pt idx="1415">
                  <c:v>1924.8281674457501</c:v>
                </c:pt>
                <c:pt idx="1416">
                  <c:v>1928.16129434923</c:v>
                </c:pt>
                <c:pt idx="1417">
                  <c:v>1915.7214219351399</c:v>
                </c:pt>
                <c:pt idx="1418">
                  <c:v>1920.7617577384001</c:v>
                </c:pt>
                <c:pt idx="1419">
                  <c:v>1919.4547388855999</c:v>
                </c:pt>
                <c:pt idx="1420">
                  <c:v>1919.05257452772</c:v>
                </c:pt>
                <c:pt idx="1421">
                  <c:v>1930.1536602583799</c:v>
                </c:pt>
                <c:pt idx="1422">
                  <c:v>1923.6952125955199</c:v>
                </c:pt>
                <c:pt idx="1423">
                  <c:v>1911.79538173128</c:v>
                </c:pt>
                <c:pt idx="1424">
                  <c:v>1915.59850231375</c:v>
                </c:pt>
                <c:pt idx="1425">
                  <c:v>1911.8857336165599</c:v>
                </c:pt>
                <c:pt idx="1426">
                  <c:v>1913.2179291038001</c:v>
                </c:pt>
                <c:pt idx="1427">
                  <c:v>1919.81238209513</c:v>
                </c:pt>
                <c:pt idx="1428">
                  <c:v>1913.18355475709</c:v>
                </c:pt>
                <c:pt idx="1429">
                  <c:v>1919.5560262357899</c:v>
                </c:pt>
                <c:pt idx="1430">
                  <c:v>1925.9615625849999</c:v>
                </c:pt>
                <c:pt idx="1431">
                  <c:v>1921.9390235416199</c:v>
                </c:pt>
                <c:pt idx="1432">
                  <c:v>1932.7836186605</c:v>
                </c:pt>
                <c:pt idx="1433">
                  <c:v>1936.6061941780799</c:v>
                </c:pt>
                <c:pt idx="1434">
                  <c:v>1928.4685673148899</c:v>
                </c:pt>
                <c:pt idx="1435">
                  <c:v>1932.04706662333</c:v>
                </c:pt>
                <c:pt idx="1436">
                  <c:v>1924.33992712182</c:v>
                </c:pt>
                <c:pt idx="1437">
                  <c:v>1921.55161703618</c:v>
                </c:pt>
                <c:pt idx="1438">
                  <c:v>1933.91475437382</c:v>
                </c:pt>
                <c:pt idx="1439">
                  <c:v>1925.2345915327601</c:v>
                </c:pt>
                <c:pt idx="1440">
                  <c:v>1926.12802090265</c:v>
                </c:pt>
                <c:pt idx="1441">
                  <c:v>1936.4860699788401</c:v>
                </c:pt>
                <c:pt idx="1442">
                  <c:v>1930.20600408065</c:v>
                </c:pt>
                <c:pt idx="1443">
                  <c:v>1938.65208533026</c:v>
                </c:pt>
                <c:pt idx="1444">
                  <c:v>1944.1943740291699</c:v>
                </c:pt>
                <c:pt idx="1445">
                  <c:v>1930.33138834191</c:v>
                </c:pt>
                <c:pt idx="1446">
                  <c:v>1928.1890604955299</c:v>
                </c:pt>
                <c:pt idx="1447">
                  <c:v>1926.5313241957799</c:v>
                </c:pt>
                <c:pt idx="1448">
                  <c:v>1912.5338511623399</c:v>
                </c:pt>
                <c:pt idx="1449">
                  <c:v>1923.2748823156101</c:v>
                </c:pt>
                <c:pt idx="1450">
                  <c:v>1921.7181556915</c:v>
                </c:pt>
                <c:pt idx="1451">
                  <c:v>1921.13013004708</c:v>
                </c:pt>
                <c:pt idx="1452">
                  <c:v>1924.6492104659801</c:v>
                </c:pt>
                <c:pt idx="1453">
                  <c:v>1929.22740617304</c:v>
                </c:pt>
                <c:pt idx="1454">
                  <c:v>1923.6112688764499</c:v>
                </c:pt>
                <c:pt idx="1455">
                  <c:v>1935.8542520552301</c:v>
                </c:pt>
                <c:pt idx="1456">
                  <c:v>1931.66057594477</c:v>
                </c:pt>
                <c:pt idx="1457">
                  <c:v>1928.8796257986</c:v>
                </c:pt>
                <c:pt idx="1458">
                  <c:v>1929.95040468308</c:v>
                </c:pt>
                <c:pt idx="1459">
                  <c:v>1925.2529440718199</c:v>
                </c:pt>
                <c:pt idx="1460">
                  <c:v>1927.6098479914699</c:v>
                </c:pt>
                <c:pt idx="1461">
                  <c:v>1938.3753095422401</c:v>
                </c:pt>
                <c:pt idx="1462">
                  <c:v>1927.8137101198799</c:v>
                </c:pt>
                <c:pt idx="1463">
                  <c:v>1919.2485412892099</c:v>
                </c:pt>
                <c:pt idx="1464">
                  <c:v>1918.1336992742299</c:v>
                </c:pt>
                <c:pt idx="1465">
                  <c:v>1910.82482902883</c:v>
                </c:pt>
                <c:pt idx="1466">
                  <c:v>1927.20450787511</c:v>
                </c:pt>
                <c:pt idx="1467">
                  <c:v>1931.5079503960701</c:v>
                </c:pt>
                <c:pt idx="1468">
                  <c:v>1919.1372420027601</c:v>
                </c:pt>
                <c:pt idx="1469">
                  <c:v>1926.75543339193</c:v>
                </c:pt>
                <c:pt idx="1470">
                  <c:v>1929.5315145377499</c:v>
                </c:pt>
                <c:pt idx="1471">
                  <c:v>1926.4145083712499</c:v>
                </c:pt>
                <c:pt idx="1472">
                  <c:v>1934.40323518882</c:v>
                </c:pt>
                <c:pt idx="1473">
                  <c:v>1921.1408336253501</c:v>
                </c:pt>
                <c:pt idx="1474">
                  <c:v>1914.18101839413</c:v>
                </c:pt>
                <c:pt idx="1475">
                  <c:v>1918.4358090527101</c:v>
                </c:pt>
                <c:pt idx="1476">
                  <c:v>1915.1004011504699</c:v>
                </c:pt>
                <c:pt idx="1477">
                  <c:v>1919.0252018783699</c:v>
                </c:pt>
                <c:pt idx="1478">
                  <c:v>1925.4676280690001</c:v>
                </c:pt>
                <c:pt idx="1479">
                  <c:v>1919.02370376356</c:v>
                </c:pt>
                <c:pt idx="1480">
                  <c:v>1919.6441810797901</c:v>
                </c:pt>
                <c:pt idx="1481">
                  <c:v>1922.3030502859301</c:v>
                </c:pt>
                <c:pt idx="1482">
                  <c:v>1916.0520800464001</c:v>
                </c:pt>
                <c:pt idx="1483">
                  <c:v>1917.98697212548</c:v>
                </c:pt>
                <c:pt idx="1484">
                  <c:v>1917.53956097335</c:v>
                </c:pt>
                <c:pt idx="1485">
                  <c:v>1906.31534954789</c:v>
                </c:pt>
                <c:pt idx="1486">
                  <c:v>1908.77493785059</c:v>
                </c:pt>
                <c:pt idx="1487">
                  <c:v>1914.2158306250999</c:v>
                </c:pt>
                <c:pt idx="1488">
                  <c:v>1908.8734840336001</c:v>
                </c:pt>
                <c:pt idx="1489">
                  <c:v>1915.7331492880201</c:v>
                </c:pt>
                <c:pt idx="1490">
                  <c:v>1912.8065264782699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5F-304F-B73C-CFC4C11E7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193791"/>
        <c:axId val="538228591"/>
      </c:scatterChart>
      <c:scatterChart>
        <c:scatterStyle val="smoothMarker"/>
        <c:varyColors val="0"/>
        <c:ser>
          <c:idx val="0"/>
          <c:order val="0"/>
          <c:tx>
            <c:v>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'Group 2'!$A$2:$A$1492</c:f>
              <c:numCache>
                <c:formatCode>General</c:formatCode>
                <c:ptCount val="1491"/>
                <c:pt idx="0">
                  <c:v>0.8035714285714286</c:v>
                </c:pt>
                <c:pt idx="1">
                  <c:v>1.6809523809523812</c:v>
                </c:pt>
                <c:pt idx="2">
                  <c:v>2.6333333333333337</c:v>
                </c:pt>
                <c:pt idx="3">
                  <c:v>3.5857142857142859</c:v>
                </c:pt>
                <c:pt idx="4">
                  <c:v>4.5380952380952388</c:v>
                </c:pt>
                <c:pt idx="5">
                  <c:v>5.4904761904761914</c:v>
                </c:pt>
                <c:pt idx="6">
                  <c:v>6.4428571428571431</c:v>
                </c:pt>
                <c:pt idx="7">
                  <c:v>7.8714285714285719</c:v>
                </c:pt>
                <c:pt idx="8">
                  <c:v>9.776190476190477</c:v>
                </c:pt>
                <c:pt idx="9">
                  <c:v>11.204761904761906</c:v>
                </c:pt>
                <c:pt idx="10">
                  <c:v>12.157142857142858</c:v>
                </c:pt>
                <c:pt idx="11">
                  <c:v>13.109523809523811</c:v>
                </c:pt>
                <c:pt idx="12">
                  <c:v>14.061904761904763</c:v>
                </c:pt>
                <c:pt idx="13">
                  <c:v>15.490476190476192</c:v>
                </c:pt>
                <c:pt idx="14">
                  <c:v>16.919047619047621</c:v>
                </c:pt>
                <c:pt idx="15">
                  <c:v>17.871428571428574</c:v>
                </c:pt>
                <c:pt idx="16">
                  <c:v>18.823809523809526</c:v>
                </c:pt>
                <c:pt idx="17">
                  <c:v>19.776190476190479</c:v>
                </c:pt>
                <c:pt idx="18">
                  <c:v>20.728571428571431</c:v>
                </c:pt>
                <c:pt idx="19">
                  <c:v>21.680952380952384</c:v>
                </c:pt>
                <c:pt idx="20">
                  <c:v>22.633333333333336</c:v>
                </c:pt>
                <c:pt idx="21">
                  <c:v>24.061904761904763</c:v>
                </c:pt>
                <c:pt idx="22">
                  <c:v>25.966666666666669</c:v>
                </c:pt>
                <c:pt idx="23">
                  <c:v>27.871428571428574</c:v>
                </c:pt>
                <c:pt idx="24">
                  <c:v>28.823809523809526</c:v>
                </c:pt>
                <c:pt idx="25">
                  <c:v>30.252380952380957</c:v>
                </c:pt>
                <c:pt idx="26">
                  <c:v>31.680952380952384</c:v>
                </c:pt>
                <c:pt idx="27">
                  <c:v>33.109523809523814</c:v>
                </c:pt>
                <c:pt idx="28">
                  <c:v>34.538095238095238</c:v>
                </c:pt>
                <c:pt idx="29">
                  <c:v>35.966666666666669</c:v>
                </c:pt>
                <c:pt idx="30">
                  <c:v>37.395238095238099</c:v>
                </c:pt>
                <c:pt idx="31">
                  <c:v>38.347619047619048</c:v>
                </c:pt>
                <c:pt idx="32">
                  <c:v>39.300000000000004</c:v>
                </c:pt>
                <c:pt idx="33">
                  <c:v>40.728571428571435</c:v>
                </c:pt>
                <c:pt idx="34">
                  <c:v>42.63333333333334</c:v>
                </c:pt>
                <c:pt idx="35">
                  <c:v>44.061904761904763</c:v>
                </c:pt>
                <c:pt idx="36">
                  <c:v>45.01428571428572</c:v>
                </c:pt>
              </c:numCache>
            </c:numRef>
          </c:xVal>
          <c:yVal>
            <c:numRef>
              <c:f>'Group 2'!$B$2:$B$1492</c:f>
              <c:numCache>
                <c:formatCode>General</c:formatCode>
                <c:ptCount val="1491"/>
                <c:pt idx="0">
                  <c:v>301</c:v>
                </c:pt>
                <c:pt idx="1">
                  <c:v>385</c:v>
                </c:pt>
                <c:pt idx="2">
                  <c:v>387</c:v>
                </c:pt>
                <c:pt idx="3">
                  <c:v>586</c:v>
                </c:pt>
                <c:pt idx="4">
                  <c:v>713</c:v>
                </c:pt>
                <c:pt idx="5">
                  <c:v>756</c:v>
                </c:pt>
                <c:pt idx="6">
                  <c:v>785</c:v>
                </c:pt>
                <c:pt idx="7">
                  <c:v>644</c:v>
                </c:pt>
                <c:pt idx="8">
                  <c:v>833</c:v>
                </c:pt>
                <c:pt idx="9">
                  <c:v>605</c:v>
                </c:pt>
                <c:pt idx="10">
                  <c:v>651</c:v>
                </c:pt>
                <c:pt idx="11">
                  <c:v>754</c:v>
                </c:pt>
                <c:pt idx="12">
                  <c:v>702</c:v>
                </c:pt>
                <c:pt idx="13">
                  <c:v>727</c:v>
                </c:pt>
                <c:pt idx="14">
                  <c:v>811</c:v>
                </c:pt>
                <c:pt idx="15">
                  <c:v>616</c:v>
                </c:pt>
                <c:pt idx="16">
                  <c:v>681</c:v>
                </c:pt>
                <c:pt idx="17">
                  <c:v>694</c:v>
                </c:pt>
                <c:pt idx="18">
                  <c:v>778</c:v>
                </c:pt>
                <c:pt idx="19">
                  <c:v>724</c:v>
                </c:pt>
                <c:pt idx="20">
                  <c:v>606</c:v>
                </c:pt>
                <c:pt idx="21">
                  <c:v>636</c:v>
                </c:pt>
                <c:pt idx="22">
                  <c:v>611</c:v>
                </c:pt>
                <c:pt idx="23">
                  <c:v>548</c:v>
                </c:pt>
                <c:pt idx="24">
                  <c:v>560</c:v>
                </c:pt>
                <c:pt idx="25">
                  <c:v>607</c:v>
                </c:pt>
                <c:pt idx="26">
                  <c:v>637</c:v>
                </c:pt>
                <c:pt idx="27">
                  <c:v>564</c:v>
                </c:pt>
                <c:pt idx="28">
                  <c:v>575</c:v>
                </c:pt>
                <c:pt idx="29">
                  <c:v>784</c:v>
                </c:pt>
                <c:pt idx="30">
                  <c:v>763</c:v>
                </c:pt>
                <c:pt idx="31">
                  <c:v>793</c:v>
                </c:pt>
                <c:pt idx="32">
                  <c:v>917</c:v>
                </c:pt>
                <c:pt idx="33">
                  <c:v>834</c:v>
                </c:pt>
                <c:pt idx="34">
                  <c:v>718</c:v>
                </c:pt>
                <c:pt idx="35">
                  <c:v>830</c:v>
                </c:pt>
                <c:pt idx="36">
                  <c:v>556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75F-304F-B73C-CFC4C11E7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84239"/>
        <c:axId val="570481599"/>
      </c:scatterChart>
      <c:valAx>
        <c:axId val="538193791"/>
        <c:scaling>
          <c:orientation val="minMax"/>
          <c:max val="4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Specimen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228591"/>
        <c:crosses val="autoZero"/>
        <c:crossBetween val="midCat"/>
        <c:minorUnit val="5"/>
      </c:valAx>
      <c:valAx>
        <c:axId val="538228591"/>
        <c:scaling>
          <c:orientation val="minMax"/>
          <c:max val="2000"/>
          <c:min val="1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Molten pool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38193791"/>
        <c:crosses val="autoZero"/>
        <c:crossBetween val="midCat"/>
      </c:valAx>
      <c:valAx>
        <c:axId val="570481599"/>
        <c:scaling>
          <c:orientation val="minMax"/>
          <c:max val="950"/>
          <c:min val="45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0484239"/>
        <c:crosses val="max"/>
        <c:crossBetween val="midCat"/>
      </c:valAx>
      <c:valAx>
        <c:axId val="570484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0481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977185603370469"/>
          <c:y val="0.65873383209010605"/>
          <c:w val="0.55803091603168131"/>
          <c:h val="0.14687375001748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jp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0.174</cdr:x>
      <cdr:y>0.72939</cdr:y>
    </cdr:from>
    <cdr:to>
      <cdr:x>0.91197</cdr:x>
      <cdr:y>0.92648</cdr:y>
    </cdr:to>
    <cdr:pic>
      <cdr:nvPicPr>
        <cdr:cNvPr id="4" name="Picture 3">
          <a:extLst xmlns:a="http://schemas.openxmlformats.org/drawingml/2006/main">
            <a:ext uri="{FF2B5EF4-FFF2-40B4-BE49-F238E27FC236}">
              <a16:creationId xmlns:a16="http://schemas.microsoft.com/office/drawing/2014/main" id="{32CC3DFB-3D65-64D1-D50B-8B01AFD5AE1E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 t="20432" b="16503"/>
        <a:stretch xmlns:a="http://schemas.openxmlformats.org/drawingml/2006/main"/>
      </cdr:blipFill>
      <cdr:spPr>
        <a:xfrm xmlns:a="http://schemas.openxmlformats.org/drawingml/2006/main">
          <a:off x="887603" y="3484988"/>
          <a:ext cx="3764508" cy="941684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0.16972</cdr:x>
      <cdr:y>0.73401</cdr:y>
    </cdr:from>
    <cdr:to>
      <cdr:x>0.90768</cdr:x>
      <cdr:y>0.93535</cdr:y>
    </cdr:to>
    <cdr:pic>
      <cdr:nvPicPr>
        <cdr:cNvPr id="4" name="Picture 3">
          <a:extLst xmlns:a="http://schemas.openxmlformats.org/drawingml/2006/main">
            <a:ext uri="{FF2B5EF4-FFF2-40B4-BE49-F238E27FC236}">
              <a16:creationId xmlns:a16="http://schemas.microsoft.com/office/drawing/2014/main" id="{32CC3DFB-3D65-64D1-D50B-8B01AFD5AE1E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 t="14408" b="10409"/>
        <a:stretch xmlns:a="http://schemas.openxmlformats.org/drawingml/2006/main"/>
      </cdr:blipFill>
      <cdr:spPr>
        <a:xfrm xmlns:a="http://schemas.openxmlformats.org/drawingml/2006/main">
          <a:off x="812591" y="3506156"/>
          <a:ext cx="3533279" cy="96174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0.15775</cdr:x>
      <cdr:y>0.72331</cdr:y>
    </cdr:from>
    <cdr:to>
      <cdr:x>0.89571</cdr:x>
      <cdr:y>0.92542</cdr:y>
    </cdr:to>
    <cdr:pic>
      <cdr:nvPicPr>
        <cdr:cNvPr id="4" name="Picture 3">
          <a:extLst xmlns:a="http://schemas.openxmlformats.org/drawingml/2006/main">
            <a:ext uri="{FF2B5EF4-FFF2-40B4-BE49-F238E27FC236}">
              <a16:creationId xmlns:a16="http://schemas.microsoft.com/office/drawing/2014/main" id="{32CC3DFB-3D65-64D1-D50B-8B01AFD5AE1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/>
        <a:stretch xmlns:a="http://schemas.openxmlformats.org/drawingml/2006/main"/>
      </cdr:blipFill>
      <cdr:spPr>
        <a:xfrm xmlns:a="http://schemas.openxmlformats.org/drawingml/2006/main">
          <a:off x="755291" y="3516730"/>
          <a:ext cx="3533279" cy="982656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0.18413</cdr:x>
      <cdr:y>0.72348</cdr:y>
    </cdr:from>
    <cdr:to>
      <cdr:x>0.93971</cdr:x>
      <cdr:y>0.9296</cdr:y>
    </cdr:to>
    <cdr:pic>
      <cdr:nvPicPr>
        <cdr:cNvPr id="4" name="Picture 3">
          <a:extLst xmlns:a="http://schemas.openxmlformats.org/drawingml/2006/main">
            <a:ext uri="{FF2B5EF4-FFF2-40B4-BE49-F238E27FC236}">
              <a16:creationId xmlns:a16="http://schemas.microsoft.com/office/drawing/2014/main" id="{32CC3DFB-3D65-64D1-D50B-8B01AFD5AE1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/>
        <a:stretch xmlns:a="http://schemas.openxmlformats.org/drawingml/2006/main"/>
      </cdr:blipFill>
      <cdr:spPr>
        <a:xfrm xmlns:a="http://schemas.openxmlformats.org/drawingml/2006/main">
          <a:off x="1007705" y="3517534"/>
          <a:ext cx="4135066" cy="1002152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3702E3-F1F5-2449-9D44-D7F576FCB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72C54-76C3-124D-8462-A4CD87F195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05BE-2C20-2247-9F65-FCC43668A9E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48476-03C3-E34D-B29B-12DA5398BF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420FC-F166-8449-8291-675725D42C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22AA7-753B-8742-8583-5DC933FE4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68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3A009-624C-4987-BFCF-16538AB9835C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C9741-EB93-463F-83BB-CEB41B4D33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8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575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60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67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559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82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1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120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821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00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99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020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22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140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917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3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25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55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008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79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833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96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155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631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3C098-A2A4-CF92-7FF5-CA88B42C2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A1FE3-33DA-8E00-D7BB-D57D91771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740C6-0215-4B84-3607-D880737FC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28B11-3CB8-AEDA-5DEB-028F990AC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039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82065-C509-E707-EDDE-08656B68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9BF06-D665-4B4C-8DDD-7ECE4F119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55BD8-1BD6-F28D-D25C-501BAF735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BF382-AA3E-C9DB-793C-2EFEEF3BB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71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78D8-672D-DC67-B11D-E7F112C33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D27B3-B993-013F-98C2-902CDE47B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62D25-CB14-9E56-E889-ED8EE021C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17FF9-888E-AC61-45E7-9BD1F3069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726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7BD74-7C24-638D-6FEE-7B70A437C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34CEA-CBAB-1EEB-DB9D-80CC4A697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5233EB-7B1D-43C6-6FE0-B27611CAD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F0B63-E06D-8A81-790E-C258286F8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881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263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6504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for your attention!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Any questions, comments, or suggestions are welcome.</a:t>
            </a:r>
            <a:endParaRPr lang="sl-SI" dirty="0"/>
          </a:p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27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852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355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88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620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83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41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0" y="570271"/>
            <a:ext cx="10693400" cy="150433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400" b="1">
                <a:solidFill>
                  <a:srgbClr val="4E2A84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2841523"/>
            <a:ext cx="10693400" cy="24162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5969000"/>
            <a:ext cx="12192000" cy="88900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en-US" sz="2400">
              <a:noFill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65" y="6214451"/>
            <a:ext cx="4204657" cy="424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6" y="6146659"/>
            <a:ext cx="4534969" cy="53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9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4630" y="148278"/>
            <a:ext cx="11333714" cy="7794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rgbClr val="4E2A84"/>
                </a:solidFill>
              </a:defRPr>
            </a:lvl1pPr>
          </a:lstStyle>
          <a:p>
            <a:r>
              <a:rPr lang="en-US" altLang="zh-CN" dirty="0"/>
              <a:t>Click to add Titles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86" y="1100507"/>
            <a:ext cx="11333714" cy="453342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969000"/>
            <a:ext cx="12192000" cy="88900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en-US" sz="2400">
              <a:noFill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77600" y="6218079"/>
            <a:ext cx="9144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4AEBE7E-1592-4253-BAB8-DF911BE0047B}" type="slidenum">
              <a:rPr lang="en-US" sz="1867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867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3196222" y="6081431"/>
            <a:ext cx="7834944" cy="66413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possible references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0" y="6081431"/>
            <a:ext cx="2548021" cy="6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9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029516"/>
            <a:ext cx="12192000" cy="46844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0" y="1029516"/>
            <a:ext cx="12192000" cy="4684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add </a:t>
            </a:r>
            <a:r>
              <a:rPr lang="en-US" dirty="0"/>
              <a:t>Subtitles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969000"/>
            <a:ext cx="12192000" cy="88900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en-US" sz="2400">
              <a:noFill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77600" y="6218079"/>
            <a:ext cx="9144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4AEBE7E-1592-4253-BAB8-DF911BE0047B}" type="slidenum">
              <a:rPr lang="en-US" sz="1867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867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04630" y="1524001"/>
            <a:ext cx="11333714" cy="43325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04630" y="148278"/>
            <a:ext cx="11333714" cy="7794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altLang="zh-CN" dirty="0"/>
              <a:t>Click to add Titles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0" y="6081431"/>
            <a:ext cx="2548021" cy="664137"/>
          </a:xfrm>
          <a:prstGeom prst="rect">
            <a:avLst/>
          </a:prstGeom>
        </p:spPr>
      </p:pic>
      <p:sp>
        <p:nvSpPr>
          <p:cNvPr id="1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196222" y="6081431"/>
            <a:ext cx="7834944" cy="66413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possible references</a:t>
            </a:r>
          </a:p>
        </p:txBody>
      </p:sp>
    </p:spTree>
    <p:extLst>
      <p:ext uri="{BB962C8B-B14F-4D97-AF65-F5344CB8AC3E}">
        <p14:creationId xmlns:p14="http://schemas.microsoft.com/office/powerpoint/2010/main" val="2715528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29994"/>
            <a:ext cx="6068450" cy="432657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3550" y="1529995"/>
            <a:ext cx="6068450" cy="432740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5969000"/>
            <a:ext cx="12192000" cy="88900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en-US" sz="2400">
              <a:noFill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77600" y="6218079"/>
            <a:ext cx="9144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4AEBE7E-1592-4253-BAB8-DF911BE0047B}" type="slidenum">
              <a:rPr lang="en-US" sz="1867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867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123550" y="1029516"/>
            <a:ext cx="6068450" cy="468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1029516"/>
            <a:ext cx="6068450" cy="46844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404630" y="148278"/>
            <a:ext cx="11333714" cy="7794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altLang="zh-CN" dirty="0"/>
              <a:t>Click to add Titles</a:t>
            </a:r>
            <a:endParaRPr lang="zh-CN" alt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29516"/>
            <a:ext cx="6068450" cy="46844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to add </a:t>
            </a:r>
            <a:r>
              <a:rPr lang="en-US" dirty="0"/>
              <a:t>Subtitles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123550" y="1029516"/>
            <a:ext cx="6068450" cy="46844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to add </a:t>
            </a:r>
            <a:r>
              <a:rPr lang="en-US" dirty="0"/>
              <a:t>Subtitles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0" y="6081431"/>
            <a:ext cx="2548021" cy="664137"/>
          </a:xfrm>
          <a:prstGeom prst="rect">
            <a:avLst/>
          </a:prstGeom>
        </p:spPr>
      </p:pic>
      <p:sp>
        <p:nvSpPr>
          <p:cNvPr id="14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196222" y="6081431"/>
            <a:ext cx="7834944" cy="66413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possible references</a:t>
            </a:r>
          </a:p>
        </p:txBody>
      </p:sp>
    </p:spTree>
    <p:extLst>
      <p:ext uri="{BB962C8B-B14F-4D97-AF65-F5344CB8AC3E}">
        <p14:creationId xmlns:p14="http://schemas.microsoft.com/office/powerpoint/2010/main" val="323245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4630" y="148278"/>
            <a:ext cx="11333714" cy="7794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altLang="zh-CN" dirty="0"/>
              <a:t>Click to add Titles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630" y="1323143"/>
            <a:ext cx="11333714" cy="45106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277600" y="6218079"/>
            <a:ext cx="9144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4AEBE7E-1592-4253-BAB8-DF911BE0047B}" type="slidenum">
              <a:rPr lang="en-US" sz="1867" smtClean="0">
                <a:solidFill>
                  <a:srgbClr val="4E2A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867">
              <a:solidFill>
                <a:srgbClr val="4E2A8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78768" y="5968999"/>
            <a:ext cx="11359576" cy="0"/>
          </a:xfrm>
          <a:prstGeom prst="line">
            <a:avLst/>
          </a:prstGeom>
          <a:ln w="38100">
            <a:solidFill>
              <a:srgbClr val="4E2A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9" y="6075436"/>
            <a:ext cx="2545159" cy="670132"/>
          </a:xfrm>
          <a:prstGeom prst="rect">
            <a:avLst/>
          </a:prstGeom>
        </p:spPr>
      </p:pic>
      <p:sp>
        <p:nvSpPr>
          <p:cNvPr id="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3196222" y="6081431"/>
            <a:ext cx="7834944" cy="66413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E2A84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possible references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245308" cy="685800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https://nhsi.northwestern.edu/wp-content/uploads/2016/11/NU-arch-300x199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5308" cy="28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5197066" y="604807"/>
            <a:ext cx="6994934" cy="621601"/>
            <a:chOff x="5197066" y="655986"/>
            <a:chExt cx="6994934" cy="621601"/>
          </a:xfrm>
        </p:grpSpPr>
        <p:pic>
          <p:nvPicPr>
            <p:cNvPr id="13" name="Graphic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7066" y="655986"/>
              <a:ext cx="3905250" cy="4762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0617" b="-25650"/>
            <a:stretch/>
          </p:blipFill>
          <p:spPr>
            <a:xfrm>
              <a:off x="5197066" y="1153001"/>
              <a:ext cx="6994934" cy="124586"/>
            </a:xfrm>
            <a:prstGeom prst="rect">
              <a:avLst/>
            </a:prstGeom>
          </p:spPr>
        </p:pic>
      </p:grp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97066" y="1247174"/>
            <a:ext cx="6994934" cy="4283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add necessary content here.</a:t>
            </a:r>
          </a:p>
        </p:txBody>
      </p:sp>
      <p:sp>
        <p:nvSpPr>
          <p:cNvPr id="20" name="Title 2"/>
          <p:cNvSpPr txBox="1">
            <a:spLocks/>
          </p:cNvSpPr>
          <p:nvPr userDrawn="1"/>
        </p:nvSpPr>
        <p:spPr>
          <a:xfrm>
            <a:off x="925257" y="3949171"/>
            <a:ext cx="3413458" cy="1168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925257" y="4893885"/>
            <a:ext cx="3115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Questions?</a:t>
            </a:r>
          </a:p>
          <a:p>
            <a:endParaRPr lang="en-US" sz="240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617" b="-25650"/>
          <a:stretch/>
        </p:blipFill>
        <p:spPr>
          <a:xfrm>
            <a:off x="5197066" y="5591329"/>
            <a:ext cx="6994934" cy="124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54" y="5776353"/>
            <a:ext cx="3502609" cy="3535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81942" y="6129857"/>
            <a:ext cx="3759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10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86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8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6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gif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0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71.gif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73.gif"/><Relationship Id="rId4" Type="http://schemas.openxmlformats.org/officeDocument/2006/relationships/image" Target="../media/image7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chart" Target="../charts/chart9.xml"/><Relationship Id="rId7" Type="http://schemas.openxmlformats.org/officeDocument/2006/relationships/chart" Target="../charts/chart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chart" Target="../charts/chart15.xml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7" Type="http://schemas.openxmlformats.org/officeDocument/2006/relationships/chart" Target="../charts/chart2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5.xml"/><Relationship Id="rId5" Type="http://schemas.openxmlformats.org/officeDocument/2006/relationships/image" Target="../media/image56.jpg"/><Relationship Id="rId4" Type="http://schemas.openxmlformats.org/officeDocument/2006/relationships/image" Target="../media/image73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5" Type="http://schemas.openxmlformats.org/officeDocument/2006/relationships/chart" Target="../charts/chart29.xml"/><Relationship Id="rId4" Type="http://schemas.openxmlformats.org/officeDocument/2006/relationships/chart" Target="../charts/char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video" Target="../media/media1.mp4"/><Relationship Id="rId16" Type="http://schemas.openxmlformats.org/officeDocument/2006/relationships/image" Target="../media/image20.png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5" Type="http://schemas.openxmlformats.org/officeDocument/2006/relationships/image" Target="../media/image1710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8.png"/><Relationship Id="rId14" Type="http://schemas.openxmlformats.org/officeDocument/2006/relationships/image" Target="../media/image26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jp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0.png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1A70-229E-6232-3941-78C1B2D55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300" y="1195111"/>
            <a:ext cx="10693400" cy="1484589"/>
          </a:xfrm>
        </p:spPr>
        <p:txBody>
          <a:bodyPr>
            <a:noAutofit/>
          </a:bodyPr>
          <a:lstStyle/>
          <a:p>
            <a:r>
              <a:rPr lang="en-US" sz="28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Enhanced Large-Scale Modeling of Additive Manufacturing: </a:t>
            </a:r>
            <a:br>
              <a:rPr lang="en-US" sz="28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</a:br>
            <a:r>
              <a:rPr lang="en-US" sz="28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Layer-wise Equivalent Heat Flux Attribution for Thermal Interaction Analysis across Multiple Fabrications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717E7-C056-DACB-CF86-9F9B96607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2312" y="3072390"/>
            <a:ext cx="5981700" cy="1819376"/>
          </a:xfrm>
        </p:spPr>
        <p:txBody>
          <a:bodyPr>
            <a:normAutofit/>
          </a:bodyPr>
          <a:lstStyle/>
          <a:p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 Chen,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Dominik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Kozjek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Conor Porter, Jian Cao</a:t>
            </a:r>
          </a:p>
          <a:p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000" b="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fanchen@northwestern.edu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Supervisor: Jian Cao</a:t>
            </a:r>
          </a:p>
          <a:p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 24, 2025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FE2D53-B713-011F-0226-8FC6597CCB4E}"/>
              </a:ext>
            </a:extLst>
          </p:cNvPr>
          <p:cNvGrpSpPr/>
          <p:nvPr/>
        </p:nvGrpSpPr>
        <p:grpSpPr>
          <a:xfrm>
            <a:off x="-1" y="0"/>
            <a:ext cx="12192001" cy="830998"/>
            <a:chOff x="0" y="-1"/>
            <a:chExt cx="12192001" cy="8309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1E9363-EC1F-621B-6AA2-A713C8FFE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2192000" cy="83099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6F78C8-0C13-139A-39C7-6A59F00B3E1C}"/>
                </a:ext>
              </a:extLst>
            </p:cNvPr>
            <p:cNvSpPr txBox="1"/>
            <p:nvPr/>
          </p:nvSpPr>
          <p:spPr>
            <a:xfrm>
              <a:off x="10531929" y="0"/>
              <a:ext cx="166007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17th USNCCM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67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icture 468">
            <a:extLst>
              <a:ext uri="{FF2B5EF4-FFF2-40B4-BE49-F238E27FC236}">
                <a16:creationId xmlns:a16="http://schemas.microsoft.com/office/drawing/2014/main" id="{3A46A7EA-635B-086E-09D4-C6C79644E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71915">
            <a:off x="9563700" y="1368919"/>
            <a:ext cx="1565034" cy="1861296"/>
          </a:xfrm>
          <a:prstGeom prst="rect">
            <a:avLst/>
          </a:prstGeom>
        </p:spPr>
      </p:pic>
      <p:pic>
        <p:nvPicPr>
          <p:cNvPr id="468" name="Picture 467">
            <a:extLst>
              <a:ext uri="{FF2B5EF4-FFF2-40B4-BE49-F238E27FC236}">
                <a16:creationId xmlns:a16="http://schemas.microsoft.com/office/drawing/2014/main" id="{97550947-76DC-0685-33C5-2193EB94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068953">
            <a:off x="9526150" y="3245563"/>
            <a:ext cx="1618064" cy="1883427"/>
          </a:xfrm>
          <a:prstGeom prst="rect">
            <a:avLst/>
          </a:prstGeom>
        </p:spPr>
      </p:pic>
      <p:pic>
        <p:nvPicPr>
          <p:cNvPr id="466" name="Picture 465">
            <a:extLst>
              <a:ext uri="{FF2B5EF4-FFF2-40B4-BE49-F238E27FC236}">
                <a16:creationId xmlns:a16="http://schemas.microsoft.com/office/drawing/2014/main" id="{09634659-8D11-2C42-A0AD-B912C8AB1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978740">
            <a:off x="7077082" y="3370916"/>
            <a:ext cx="1583301" cy="1876978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76D0CD96-2D99-F900-AE5F-DFEC35456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951636">
            <a:off x="4883764" y="3311118"/>
            <a:ext cx="1453543" cy="1785265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96FC82E5-F44B-A577-7117-4D1B1E81FC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" t="16352" r="82763" b="32900"/>
          <a:stretch/>
        </p:blipFill>
        <p:spPr>
          <a:xfrm>
            <a:off x="537514" y="1913874"/>
            <a:ext cx="828873" cy="1342622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5B5ADFF3-9C09-BD4D-523E-156AD1F843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3" t="9076" r="35056" b="15574"/>
          <a:stretch/>
        </p:blipFill>
        <p:spPr>
          <a:xfrm rot="6835476">
            <a:off x="1866910" y="1486380"/>
            <a:ext cx="1608890" cy="1820030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219836D-0F19-6F4F-2AE6-4AD140EF4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869956">
            <a:off x="1915732" y="3467471"/>
            <a:ext cx="1531698" cy="181851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7CF271A1-82C8-0EAA-5B0B-30D0170026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919247">
            <a:off x="7187059" y="1419698"/>
            <a:ext cx="1442545" cy="16995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9E580-229F-6708-EB6D-1FACCAACE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952431">
            <a:off x="4848820" y="1473573"/>
            <a:ext cx="1408389" cy="1672821"/>
          </a:xfrm>
          <a:prstGeom prst="rect">
            <a:avLst/>
          </a:prstGeom>
        </p:spPr>
      </p:pic>
      <p:sp>
        <p:nvSpPr>
          <p:cNvPr id="582" name="Rectangle 581">
            <a:extLst>
              <a:ext uri="{FF2B5EF4-FFF2-40B4-BE49-F238E27FC236}">
                <a16:creationId xmlns:a16="http://schemas.microsoft.com/office/drawing/2014/main" id="{1880FA11-D0B9-3ADA-5CFE-15F8D50AE4E9}"/>
              </a:ext>
            </a:extLst>
          </p:cNvPr>
          <p:cNvSpPr/>
          <p:nvPr/>
        </p:nvSpPr>
        <p:spPr>
          <a:xfrm>
            <a:off x="204617" y="1262094"/>
            <a:ext cx="11835688" cy="214588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700416-CC52-2918-446B-54E0DB2B4BD6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7">
            <a:extLst>
              <a:ext uri="{FF2B5EF4-FFF2-40B4-BE49-F238E27FC236}">
                <a16:creationId xmlns:a16="http://schemas.microsoft.com/office/drawing/2014/main" id="{F7CBE89F-FD77-65C4-AA94-0F950E1D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3" y="-90328"/>
            <a:ext cx="2822775" cy="7794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Circular shape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9D9706-EE94-D853-96D9-4B109289C9CD}"/>
              </a:ext>
            </a:extLst>
          </p:cNvPr>
          <p:cNvSpPr txBox="1"/>
          <p:nvPr/>
        </p:nvSpPr>
        <p:spPr>
          <a:xfrm>
            <a:off x="5035951" y="2857560"/>
            <a:ext cx="70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97F58C95-7CA6-EF52-B3F7-4EFEC15F2ED1}"/>
              </a:ext>
            </a:extLst>
          </p:cNvPr>
          <p:cNvSpPr txBox="1"/>
          <p:nvPr/>
        </p:nvSpPr>
        <p:spPr>
          <a:xfrm>
            <a:off x="195479" y="3353450"/>
            <a:ext cx="443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2: Equivalent heat flux attribution</a:t>
            </a:r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D2A4FBA2-F6CA-2CD0-7551-C4B15B7521A8}"/>
              </a:ext>
            </a:extLst>
          </p:cNvPr>
          <p:cNvSpPr txBox="1"/>
          <p:nvPr/>
        </p:nvSpPr>
        <p:spPr>
          <a:xfrm>
            <a:off x="9850942" y="2894150"/>
            <a:ext cx="1172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B614DB82-735B-6889-7AFA-162CAE5D3C42}"/>
              </a:ext>
            </a:extLst>
          </p:cNvPr>
          <p:cNvSpPr txBox="1"/>
          <p:nvPr/>
        </p:nvSpPr>
        <p:spPr>
          <a:xfrm>
            <a:off x="20633" y="1299423"/>
            <a:ext cx="385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1: Track-by-track heating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0A17D6EF-9B5A-6BC3-9001-17C85D8A773E}"/>
              </a:ext>
            </a:extLst>
          </p:cNvPr>
          <p:cNvSpPr txBox="1"/>
          <p:nvPr/>
        </p:nvSpPr>
        <p:spPr>
          <a:xfrm>
            <a:off x="2026430" y="3930300"/>
            <a:ext cx="111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flux 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E84DAEF4-CDCB-FAEE-C9DD-A4817CECEDDF}"/>
              </a:ext>
            </a:extLst>
          </p:cNvPr>
          <p:cNvSpPr/>
          <p:nvPr/>
        </p:nvSpPr>
        <p:spPr>
          <a:xfrm>
            <a:off x="204615" y="3401373"/>
            <a:ext cx="11835689" cy="185516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4F67A485-3F78-E720-FD5E-62B5DB9BC46A}"/>
              </a:ext>
            </a:extLst>
          </p:cNvPr>
          <p:cNvGrpSpPr/>
          <p:nvPr/>
        </p:nvGrpSpPr>
        <p:grpSpPr>
          <a:xfrm>
            <a:off x="5010851" y="3187032"/>
            <a:ext cx="5518632" cy="424577"/>
            <a:chOff x="5624584" y="3831707"/>
            <a:chExt cx="4311726" cy="424577"/>
          </a:xfrm>
        </p:grpSpPr>
        <p:sp>
          <p:nvSpPr>
            <p:cNvPr id="451" name="Right Arrow 450">
              <a:extLst>
                <a:ext uri="{FF2B5EF4-FFF2-40B4-BE49-F238E27FC236}">
                  <a16:creationId xmlns:a16="http://schemas.microsoft.com/office/drawing/2014/main" id="{E1D943E9-A92D-D07C-7271-8368C70E4F0F}"/>
                </a:ext>
              </a:extLst>
            </p:cNvPr>
            <p:cNvSpPr/>
            <p:nvPr/>
          </p:nvSpPr>
          <p:spPr>
            <a:xfrm>
              <a:off x="5624584" y="3831707"/>
              <a:ext cx="4311726" cy="424577"/>
            </a:xfrm>
            <a:prstGeom prst="rightArrow">
              <a:avLst>
                <a:gd name="adj1" fmla="val 55179"/>
                <a:gd name="adj2" fmla="val 18713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FF497D69-9979-94B1-1940-1EB65451DDA1}"/>
                </a:ext>
              </a:extLst>
            </p:cNvPr>
            <p:cNvSpPr txBox="1"/>
            <p:nvPr/>
          </p:nvSpPr>
          <p:spPr>
            <a:xfrm>
              <a:off x="7208711" y="3884441"/>
              <a:ext cx="1059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Cooling</a:t>
              </a:r>
            </a:p>
          </p:txBody>
        </p:sp>
      </p:grpSp>
      <p:sp>
        <p:nvSpPr>
          <p:cNvPr id="587" name="TextBox 586">
            <a:extLst>
              <a:ext uri="{FF2B5EF4-FFF2-40B4-BE49-F238E27FC236}">
                <a16:creationId xmlns:a16="http://schemas.microsoft.com/office/drawing/2014/main" id="{5DA3E619-9428-952D-4423-77B44DBD5C9C}"/>
              </a:ext>
            </a:extLst>
          </p:cNvPr>
          <p:cNvSpPr txBox="1"/>
          <p:nvPr/>
        </p:nvSpPr>
        <p:spPr>
          <a:xfrm>
            <a:off x="5130094" y="4755265"/>
            <a:ext cx="70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3CC33E89-2A65-C0CA-3181-0B00EED73BB2}"/>
              </a:ext>
            </a:extLst>
          </p:cNvPr>
          <p:cNvSpPr txBox="1"/>
          <p:nvPr/>
        </p:nvSpPr>
        <p:spPr>
          <a:xfrm>
            <a:off x="9824143" y="4758752"/>
            <a:ext cx="1291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BB6F5B08-EE3E-1022-6C8D-ACFF54E0FED2}"/>
              </a:ext>
            </a:extLst>
          </p:cNvPr>
          <p:cNvSpPr txBox="1"/>
          <p:nvPr/>
        </p:nvSpPr>
        <p:spPr>
          <a:xfrm>
            <a:off x="367706" y="1716151"/>
            <a:ext cx="1208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(K)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BB9B2F9F-C883-B832-60EF-B371C83C6072}"/>
              </a:ext>
            </a:extLst>
          </p:cNvPr>
          <p:cNvGrpSpPr/>
          <p:nvPr/>
        </p:nvGrpSpPr>
        <p:grpSpPr>
          <a:xfrm>
            <a:off x="4027192" y="1732905"/>
            <a:ext cx="2430810" cy="1418059"/>
            <a:chOff x="3798548" y="1264031"/>
            <a:chExt cx="2430810" cy="1418059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1132993-AD18-6637-AC44-275B9587D698}"/>
                </a:ext>
              </a:extLst>
            </p:cNvPr>
            <p:cNvCxnSpPr>
              <a:cxnSpLocks/>
            </p:cNvCxnSpPr>
            <p:nvPr/>
          </p:nvCxnSpPr>
          <p:spPr>
            <a:xfrm>
              <a:off x="5713873" y="1306886"/>
              <a:ext cx="393359" cy="218147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9196C5-95C4-C349-D900-9D9739543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13" y="1280505"/>
              <a:ext cx="605640" cy="337306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722D8C-B779-53D8-CED5-F7F5CFE9C391}"/>
                </a:ext>
              </a:extLst>
            </p:cNvPr>
            <p:cNvCxnSpPr>
              <a:cxnSpLocks/>
            </p:cNvCxnSpPr>
            <p:nvPr/>
          </p:nvCxnSpPr>
          <p:spPr>
            <a:xfrm>
              <a:off x="5399050" y="1269968"/>
              <a:ext cx="771416" cy="460156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C6A2F7-BDC4-5198-3B73-B73C5AC9B3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8116" y="1264031"/>
              <a:ext cx="894637" cy="560028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E92929-70CD-50D0-B4EC-65C31438523E}"/>
                </a:ext>
              </a:extLst>
            </p:cNvPr>
            <p:cNvCxnSpPr>
              <a:cxnSpLocks/>
            </p:cNvCxnSpPr>
            <p:nvPr/>
          </p:nvCxnSpPr>
          <p:spPr>
            <a:xfrm>
              <a:off x="5146717" y="1286551"/>
              <a:ext cx="957875" cy="61207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65022C-D56A-6568-2298-10C5480E3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7036" y="1310381"/>
              <a:ext cx="986368" cy="664907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3199B6-0F35-B030-D824-7D5CA53DBF18}"/>
                </a:ext>
              </a:extLst>
            </p:cNvPr>
            <p:cNvCxnSpPr>
              <a:cxnSpLocks/>
            </p:cNvCxnSpPr>
            <p:nvPr/>
          </p:nvCxnSpPr>
          <p:spPr>
            <a:xfrm>
              <a:off x="4909533" y="1336885"/>
              <a:ext cx="1055898" cy="693652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E0966D-7B41-9BDF-5DF5-6050E589C5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7229" y="1376451"/>
              <a:ext cx="1062755" cy="695178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D5387-BC75-5E6D-7810-2FFA8751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42415" y="1421939"/>
              <a:ext cx="1085874" cy="695963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14B2A34-A9E2-8B46-6B08-FD95087192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6248" y="1466992"/>
              <a:ext cx="1054906" cy="684727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3244521-322C-1E09-EEB6-58D330419959}"/>
                </a:ext>
              </a:extLst>
            </p:cNvPr>
            <p:cNvCxnSpPr>
              <a:cxnSpLocks/>
            </p:cNvCxnSpPr>
            <p:nvPr/>
          </p:nvCxnSpPr>
          <p:spPr>
            <a:xfrm>
              <a:off x="4628405" y="1513035"/>
              <a:ext cx="973536" cy="670874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8FAD283-CE49-4AFF-2E79-9F5B1E2254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6717" y="1560442"/>
              <a:ext cx="909430" cy="633446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A42BE06-BCED-46F2-88B4-0C78CCFBE2BD}"/>
                </a:ext>
              </a:extLst>
            </p:cNvPr>
            <p:cNvCxnSpPr>
              <a:cxnSpLocks/>
            </p:cNvCxnSpPr>
            <p:nvPr/>
          </p:nvCxnSpPr>
          <p:spPr>
            <a:xfrm>
              <a:off x="4526596" y="1629041"/>
              <a:ext cx="818007" cy="600668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5ABEA9-A845-FC9D-782D-7DF13025DF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0955" y="1707889"/>
              <a:ext cx="692092" cy="52182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F43570-E1AE-0E5C-B58B-99BEB7FF128C}"/>
                </a:ext>
              </a:extLst>
            </p:cNvPr>
            <p:cNvSpPr txBox="1"/>
            <p:nvPr/>
          </p:nvSpPr>
          <p:spPr>
            <a:xfrm rot="20561576">
              <a:off x="5119322" y="2093559"/>
              <a:ext cx="11100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Scan pattern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32C875-C892-381A-606B-ECE2031F6040}"/>
                </a:ext>
              </a:extLst>
            </p:cNvPr>
            <p:cNvSpPr txBox="1"/>
            <p:nvPr/>
          </p:nvSpPr>
          <p:spPr>
            <a:xfrm>
              <a:off x="3798548" y="2158870"/>
              <a:ext cx="1087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ending point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DA66E4F-3A3A-FF32-696D-0E309739FF42}"/>
                </a:ext>
              </a:extLst>
            </p:cNvPr>
            <p:cNvSpPr/>
            <p:nvPr/>
          </p:nvSpPr>
          <p:spPr>
            <a:xfrm>
              <a:off x="4522991" y="1975288"/>
              <a:ext cx="153160" cy="158647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023EC5-6172-F567-CC57-9867576EFCF4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H="1">
              <a:off x="4334042" y="2110702"/>
              <a:ext cx="211379" cy="1599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9550CBE-6805-BFE2-A5B1-960CBB477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59582" y="1820332"/>
              <a:ext cx="501451" cy="384209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A4C5C0A-EEDF-DD8D-AD3B-8084BCA63C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2830" y="1986311"/>
              <a:ext cx="165825" cy="119219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3" name="Rectangle 592">
            <a:extLst>
              <a:ext uri="{FF2B5EF4-FFF2-40B4-BE49-F238E27FC236}">
                <a16:creationId xmlns:a16="http://schemas.microsoft.com/office/drawing/2014/main" id="{7FCC40A8-69D8-C564-D716-CDD6F55C0507}"/>
              </a:ext>
            </a:extLst>
          </p:cNvPr>
          <p:cNvSpPr/>
          <p:nvPr/>
        </p:nvSpPr>
        <p:spPr>
          <a:xfrm>
            <a:off x="9244881" y="1601437"/>
            <a:ext cx="2156300" cy="356927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7A76C-0888-7EB6-B1C3-7CDB421E124E}"/>
              </a:ext>
            </a:extLst>
          </p:cNvPr>
          <p:cNvSpPr txBox="1"/>
          <p:nvPr/>
        </p:nvSpPr>
        <p:spPr>
          <a:xfrm>
            <a:off x="11292285" y="1224588"/>
            <a:ext cx="899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 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596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CD51995-5532-44B0-606E-D9DE2A1CD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4"/>
          <a:stretch/>
        </p:blipFill>
        <p:spPr>
          <a:xfrm rot="7146046">
            <a:off x="4619239" y="2982122"/>
            <a:ext cx="1179869" cy="1600999"/>
          </a:xfrm>
          <a:prstGeom prst="rect">
            <a:avLst/>
          </a:prstGeom>
        </p:spPr>
      </p:pic>
      <p:pic>
        <p:nvPicPr>
          <p:cNvPr id="490" name="Picture 489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2D445B5-C4BD-1C4F-3251-6F4876B25C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9" r="40474" b="16507"/>
          <a:stretch/>
        </p:blipFill>
        <p:spPr>
          <a:xfrm rot="7245104">
            <a:off x="2014362" y="894435"/>
            <a:ext cx="1553150" cy="1891138"/>
          </a:xfrm>
          <a:prstGeom prst="rect">
            <a:avLst/>
          </a:prstGeom>
        </p:spPr>
      </p:pic>
      <p:sp>
        <p:nvSpPr>
          <p:cNvPr id="582" name="Rectangle 581">
            <a:extLst>
              <a:ext uri="{FF2B5EF4-FFF2-40B4-BE49-F238E27FC236}">
                <a16:creationId xmlns:a16="http://schemas.microsoft.com/office/drawing/2014/main" id="{1880FA11-D0B9-3ADA-5CFE-15F8D50AE4E9}"/>
              </a:ext>
            </a:extLst>
          </p:cNvPr>
          <p:cNvSpPr/>
          <p:nvPr/>
        </p:nvSpPr>
        <p:spPr>
          <a:xfrm>
            <a:off x="390780" y="879782"/>
            <a:ext cx="11410440" cy="212340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1" name="Picture 580">
            <a:extLst>
              <a:ext uri="{FF2B5EF4-FFF2-40B4-BE49-F238E27FC236}">
                <a16:creationId xmlns:a16="http://schemas.microsoft.com/office/drawing/2014/main" id="{85BC88D1-21E4-07FE-AC0E-FD867119A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066925">
            <a:off x="2078940" y="3064563"/>
            <a:ext cx="1289320" cy="174979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700416-CC52-2918-446B-54E0DB2B4BD6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54804E4-3C77-B5ED-B1AD-7867694ADD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46"/>
          <a:stretch/>
        </p:blipFill>
        <p:spPr>
          <a:xfrm rot="6667012">
            <a:off x="6458221" y="1043802"/>
            <a:ext cx="1218968" cy="1662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F1664-6FB9-6644-5525-5493A74369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363"/>
          <a:stretch/>
        </p:blipFill>
        <p:spPr>
          <a:xfrm rot="6608770">
            <a:off x="8179915" y="1084198"/>
            <a:ext cx="1240890" cy="1662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DD3077-0424-4DF4-14BE-799D4327B4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581"/>
          <a:stretch/>
        </p:blipFill>
        <p:spPr>
          <a:xfrm rot="6386162">
            <a:off x="9941548" y="1127947"/>
            <a:ext cx="1171175" cy="1640824"/>
          </a:xfrm>
          <a:prstGeom prst="rect">
            <a:avLst/>
          </a:prstGeom>
        </p:spPr>
      </p:pic>
      <p:grpSp>
        <p:nvGrpSpPr>
          <p:cNvPr id="568" name="Group 567">
            <a:extLst>
              <a:ext uri="{FF2B5EF4-FFF2-40B4-BE49-F238E27FC236}">
                <a16:creationId xmlns:a16="http://schemas.microsoft.com/office/drawing/2014/main" id="{CBC2A52D-2FB9-242D-ADE4-F263A4345EE0}"/>
              </a:ext>
            </a:extLst>
          </p:cNvPr>
          <p:cNvGrpSpPr/>
          <p:nvPr/>
        </p:nvGrpSpPr>
        <p:grpSpPr>
          <a:xfrm>
            <a:off x="3811319" y="1160677"/>
            <a:ext cx="2318084" cy="1463467"/>
            <a:chOff x="3259550" y="2325383"/>
            <a:chExt cx="2318084" cy="1463467"/>
          </a:xfrm>
        </p:grpSpPr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1E2BA226-602A-E4F4-0DC3-D1032E992088}"/>
                </a:ext>
              </a:extLst>
            </p:cNvPr>
            <p:cNvGrpSpPr/>
            <p:nvPr/>
          </p:nvGrpSpPr>
          <p:grpSpPr>
            <a:xfrm rot="7277304">
              <a:off x="4098531" y="2163662"/>
              <a:ext cx="1317382" cy="1640824"/>
              <a:chOff x="4023419" y="2205909"/>
              <a:chExt cx="1317382" cy="164082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9B0CE33-7224-9AC1-213D-4F8E63FE2D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8146"/>
              <a:stretch/>
            </p:blipFill>
            <p:spPr>
              <a:xfrm>
                <a:off x="4121833" y="2205909"/>
                <a:ext cx="1218968" cy="1640824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CA69903-DE13-3DEF-1F6E-9E20F95AF024}"/>
                  </a:ext>
                </a:extLst>
              </p:cNvPr>
              <p:cNvGrpSpPr/>
              <p:nvPr/>
            </p:nvGrpSpPr>
            <p:grpSpPr>
              <a:xfrm>
                <a:off x="4023419" y="2426765"/>
                <a:ext cx="1311183" cy="1286574"/>
                <a:chOff x="402452" y="4159602"/>
                <a:chExt cx="1794156" cy="1598856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71132993-AD18-6637-AC44-275B9587D6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>
                  <a:off x="210920" y="4351134"/>
                  <a:ext cx="983815" cy="60075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69196C5-95C4-C349-D900-9D9739543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 flipH="1" flipV="1">
                  <a:off x="260865" y="4410303"/>
                  <a:ext cx="1040656" cy="63817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3B722D8C-B779-53D8-CED5-F7F5CFE9C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>
                  <a:off x="351740" y="4403611"/>
                  <a:ext cx="1011370" cy="664276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40C6A2F7-BDC4-5198-3B73-B73C5AC9B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 flipH="1" flipV="1">
                  <a:off x="435057" y="4448061"/>
                  <a:ext cx="1008084" cy="694836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3CE92929-70CD-50D0-B4EC-65C314385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>
                  <a:off x="531285" y="4464545"/>
                  <a:ext cx="975979" cy="68668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65022C-D56A-6568-2298-10C5480E3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 flipH="1" flipV="1">
                  <a:off x="636331" y="4523233"/>
                  <a:ext cx="964721" cy="716054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73199B6-0F35-B030-D824-7D5CA53DB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>
                  <a:off x="703913" y="4556669"/>
                  <a:ext cx="995351" cy="719976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2EE0966D-7B41-9BDF-5DF5-6050E589C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 flipH="1" flipV="1">
                  <a:off x="772729" y="4607351"/>
                  <a:ext cx="1023629" cy="73727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4ED5387-BC75-5E6D-7810-2FFA87513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>
                  <a:off x="859159" y="4642746"/>
                  <a:ext cx="1034266" cy="729896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F14B2A34-A9E2-8B46-6B08-FD9508719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 flipH="1" flipV="1">
                  <a:off x="936317" y="4690639"/>
                  <a:ext cx="1056039" cy="754756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3244521-322C-1E09-EEB6-58D330419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>
                  <a:off x="1024482" y="4729365"/>
                  <a:ext cx="1061332" cy="732154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58FAD283-CE49-4AFF-2E79-9F5B1E225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 flipH="1" flipV="1">
                  <a:off x="1118499" y="4788533"/>
                  <a:ext cx="1039834" cy="716878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A42BE06-BCED-46F2-88B4-0C78CCFBE2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>
                  <a:off x="1189314" y="4804668"/>
                  <a:ext cx="1041772" cy="774536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1C5ABEA9-A845-FC9D-782D-7DF13025D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22696" flipH="1" flipV="1">
                  <a:off x="1278516" y="4840367"/>
                  <a:ext cx="1044533" cy="79165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sm" len="sm"/>
                  <a:tailEnd type="triangle" w="sm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F43570-E1AE-0E5C-B58B-99BEB7FF128C}"/>
                  </a:ext>
                </a:extLst>
              </p:cNvPr>
              <p:cNvSpPr txBox="1"/>
              <p:nvPr/>
            </p:nvSpPr>
            <p:spPr>
              <a:xfrm rot="12296003">
                <a:off x="4155914" y="2367299"/>
                <a:ext cx="111003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Scan pattern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32C875-C892-381A-606B-ECE2031F6040}"/>
                </a:ext>
              </a:extLst>
            </p:cNvPr>
            <p:cNvSpPr txBox="1"/>
            <p:nvPr/>
          </p:nvSpPr>
          <p:spPr>
            <a:xfrm>
              <a:off x="3259550" y="3265630"/>
              <a:ext cx="1111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ending point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DA66E4F-3A3A-FF32-696D-0E309739FF42}"/>
                </a:ext>
              </a:extLst>
            </p:cNvPr>
            <p:cNvSpPr/>
            <p:nvPr/>
          </p:nvSpPr>
          <p:spPr>
            <a:xfrm>
              <a:off x="3831906" y="2809332"/>
              <a:ext cx="153160" cy="158647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023EC5-6172-F567-CC57-9867576EFCF4}"/>
                </a:ext>
              </a:extLst>
            </p:cNvPr>
            <p:cNvCxnSpPr>
              <a:cxnSpLocks/>
              <a:stCxn id="33" idx="4"/>
            </p:cNvCxnSpPr>
            <p:nvPr/>
          </p:nvCxnSpPr>
          <p:spPr>
            <a:xfrm flipH="1">
              <a:off x="3855272" y="2967979"/>
              <a:ext cx="53214" cy="4180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9C2DAF7B-614E-1F2E-60E5-1F790086EE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61"/>
          <a:stretch/>
        </p:blipFill>
        <p:spPr>
          <a:xfrm rot="6958355">
            <a:off x="6394780" y="2942908"/>
            <a:ext cx="1179870" cy="16001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E82DEBF-71DB-9053-1296-F7D36B67D4B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517"/>
          <a:stretch/>
        </p:blipFill>
        <p:spPr>
          <a:xfrm rot="6696006">
            <a:off x="8154021" y="2937217"/>
            <a:ext cx="1222122" cy="16321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79910E2-F0BF-94E0-9D20-D245161591C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6916"/>
          <a:stretch/>
        </p:blipFill>
        <p:spPr>
          <a:xfrm rot="6664463">
            <a:off x="9904966" y="3008232"/>
            <a:ext cx="1222465" cy="163112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59D9706-EE94-D853-96D9-4B109289C9CD}"/>
              </a:ext>
            </a:extLst>
          </p:cNvPr>
          <p:cNvSpPr txBox="1"/>
          <p:nvPr/>
        </p:nvSpPr>
        <p:spPr>
          <a:xfrm>
            <a:off x="4981565" y="2503860"/>
            <a:ext cx="70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97F58C95-7CA6-EF52-B3F7-4EFEC15F2ED1}"/>
              </a:ext>
            </a:extLst>
          </p:cNvPr>
          <p:cNvSpPr txBox="1"/>
          <p:nvPr/>
        </p:nvSpPr>
        <p:spPr>
          <a:xfrm>
            <a:off x="381643" y="2958821"/>
            <a:ext cx="443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2: Equivalent heat flux attribution</a:t>
            </a:r>
          </a:p>
        </p:txBody>
      </p:sp>
      <p:pic>
        <p:nvPicPr>
          <p:cNvPr id="563" name="Picture 56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8B4FBCB-4801-39DB-C66C-F22F25D08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t="18832" r="82563" b="23105"/>
          <a:stretch/>
        </p:blipFill>
        <p:spPr>
          <a:xfrm>
            <a:off x="850820" y="1629106"/>
            <a:ext cx="864813" cy="1315141"/>
          </a:xfrm>
          <a:prstGeom prst="rect">
            <a:avLst/>
          </a:prstGeom>
        </p:spPr>
      </p:pic>
      <p:sp>
        <p:nvSpPr>
          <p:cNvPr id="565" name="TextBox 564">
            <a:extLst>
              <a:ext uri="{FF2B5EF4-FFF2-40B4-BE49-F238E27FC236}">
                <a16:creationId xmlns:a16="http://schemas.microsoft.com/office/drawing/2014/main" id="{D2A4FBA2-F6CA-2CD0-7551-C4B15B7521A8}"/>
              </a:ext>
            </a:extLst>
          </p:cNvPr>
          <p:cNvSpPr txBox="1"/>
          <p:nvPr/>
        </p:nvSpPr>
        <p:spPr>
          <a:xfrm>
            <a:off x="10037106" y="2499521"/>
            <a:ext cx="1172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B614DB82-735B-6889-7AFA-162CAE5D3C42}"/>
              </a:ext>
            </a:extLst>
          </p:cNvPr>
          <p:cNvSpPr txBox="1"/>
          <p:nvPr/>
        </p:nvSpPr>
        <p:spPr>
          <a:xfrm>
            <a:off x="206797" y="904794"/>
            <a:ext cx="385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1: Track-by-track heating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0A17D6EF-9B5A-6BC3-9001-17C85D8A773E}"/>
              </a:ext>
            </a:extLst>
          </p:cNvPr>
          <p:cNvSpPr txBox="1"/>
          <p:nvPr/>
        </p:nvSpPr>
        <p:spPr>
          <a:xfrm>
            <a:off x="2212594" y="3535671"/>
            <a:ext cx="111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flux 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E84DAEF4-CDCB-FAEE-C9DD-A4817CECEDDF}"/>
              </a:ext>
            </a:extLst>
          </p:cNvPr>
          <p:cNvSpPr/>
          <p:nvPr/>
        </p:nvSpPr>
        <p:spPr>
          <a:xfrm>
            <a:off x="390779" y="3006744"/>
            <a:ext cx="11410441" cy="179119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4F67A485-3F78-E720-FD5E-62B5DB9BC46A}"/>
              </a:ext>
            </a:extLst>
          </p:cNvPr>
          <p:cNvGrpSpPr/>
          <p:nvPr/>
        </p:nvGrpSpPr>
        <p:grpSpPr>
          <a:xfrm>
            <a:off x="5197015" y="2792403"/>
            <a:ext cx="5518632" cy="424577"/>
            <a:chOff x="5624584" y="3831707"/>
            <a:chExt cx="4311726" cy="424577"/>
          </a:xfrm>
        </p:grpSpPr>
        <p:sp>
          <p:nvSpPr>
            <p:cNvPr id="451" name="Right Arrow 450">
              <a:extLst>
                <a:ext uri="{FF2B5EF4-FFF2-40B4-BE49-F238E27FC236}">
                  <a16:creationId xmlns:a16="http://schemas.microsoft.com/office/drawing/2014/main" id="{E1D943E9-A92D-D07C-7271-8368C70E4F0F}"/>
                </a:ext>
              </a:extLst>
            </p:cNvPr>
            <p:cNvSpPr/>
            <p:nvPr/>
          </p:nvSpPr>
          <p:spPr>
            <a:xfrm>
              <a:off x="5624584" y="3831707"/>
              <a:ext cx="4311726" cy="424577"/>
            </a:xfrm>
            <a:prstGeom prst="rightArrow">
              <a:avLst>
                <a:gd name="adj1" fmla="val 55179"/>
                <a:gd name="adj2" fmla="val 18713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FF497D69-9979-94B1-1940-1EB65451DDA1}"/>
                </a:ext>
              </a:extLst>
            </p:cNvPr>
            <p:cNvSpPr txBox="1"/>
            <p:nvPr/>
          </p:nvSpPr>
          <p:spPr>
            <a:xfrm>
              <a:off x="7208711" y="3884441"/>
              <a:ext cx="1059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Cooling</a:t>
              </a:r>
            </a:p>
          </p:txBody>
        </p:sp>
      </p:grpSp>
      <p:sp>
        <p:nvSpPr>
          <p:cNvPr id="587" name="TextBox 586">
            <a:extLst>
              <a:ext uri="{FF2B5EF4-FFF2-40B4-BE49-F238E27FC236}">
                <a16:creationId xmlns:a16="http://schemas.microsoft.com/office/drawing/2014/main" id="{5DA3E619-9428-952D-4423-77B44DBD5C9C}"/>
              </a:ext>
            </a:extLst>
          </p:cNvPr>
          <p:cNvSpPr txBox="1"/>
          <p:nvPr/>
        </p:nvSpPr>
        <p:spPr>
          <a:xfrm>
            <a:off x="4971084" y="4360636"/>
            <a:ext cx="70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3CC33E89-2A65-C0CA-3181-0B00EED73BB2}"/>
              </a:ext>
            </a:extLst>
          </p:cNvPr>
          <p:cNvSpPr txBox="1"/>
          <p:nvPr/>
        </p:nvSpPr>
        <p:spPr>
          <a:xfrm>
            <a:off x="10010307" y="4364123"/>
            <a:ext cx="1291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BB6F5B08-EE3E-1022-6C8D-ACFF54E0FED2}"/>
              </a:ext>
            </a:extLst>
          </p:cNvPr>
          <p:cNvSpPr txBox="1"/>
          <p:nvPr/>
        </p:nvSpPr>
        <p:spPr>
          <a:xfrm>
            <a:off x="657223" y="1416831"/>
            <a:ext cx="1208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(K)</a:t>
            </a:r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71142B47-7370-B675-8BE9-37D1388EBFD1}"/>
              </a:ext>
            </a:extLst>
          </p:cNvPr>
          <p:cNvSpPr txBox="1"/>
          <p:nvPr/>
        </p:nvSpPr>
        <p:spPr>
          <a:xfrm>
            <a:off x="727516" y="5135593"/>
            <a:ext cx="105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two different heating method</a:t>
            </a:r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obtain the </a:t>
            </a:r>
            <a:r>
              <a:rPr lang="en-US" sz="20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temperature pattern </a:t>
            </a:r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 cooling time </a:t>
            </a:r>
            <a:r>
              <a:rPr lang="en-US" sz="2000" i="1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(under the same thermal boundary conditions)</a:t>
            </a: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7FCC40A8-69D8-C564-D716-CDD6F55C0507}"/>
              </a:ext>
            </a:extLst>
          </p:cNvPr>
          <p:cNvSpPr/>
          <p:nvPr/>
        </p:nvSpPr>
        <p:spPr>
          <a:xfrm>
            <a:off x="9648602" y="1304904"/>
            <a:ext cx="1857533" cy="345584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25D4DDF-CF1C-4650-E9C6-87BE2FF0577C}"/>
              </a:ext>
            </a:extLst>
          </p:cNvPr>
          <p:cNvSpPr txBox="1"/>
          <p:nvPr/>
        </p:nvSpPr>
        <p:spPr>
          <a:xfrm>
            <a:off x="220795" y="4813480"/>
            <a:ext cx="3108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r>
              <a:rPr lang="zh-CN" alt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properly selected: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9CE47283-E09A-4914-7F3B-8C5C4C1E4C88}"/>
              </a:ext>
            </a:extLst>
          </p:cNvPr>
          <p:cNvSpPr txBox="1">
            <a:spLocks/>
          </p:cNvSpPr>
          <p:nvPr/>
        </p:nvSpPr>
        <p:spPr>
          <a:xfrm>
            <a:off x="20634" y="-90328"/>
            <a:ext cx="3604522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shape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DC0593-6C85-F58C-204E-ADB292F3D068}"/>
              </a:ext>
            </a:extLst>
          </p:cNvPr>
          <p:cNvSpPr txBox="1"/>
          <p:nvPr/>
        </p:nvSpPr>
        <p:spPr>
          <a:xfrm>
            <a:off x="11097929" y="853295"/>
            <a:ext cx="899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 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083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700416-CC52-2918-446B-54E0DB2B4BD6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7">
            <a:extLst>
              <a:ext uri="{FF2B5EF4-FFF2-40B4-BE49-F238E27FC236}">
                <a16:creationId xmlns:a16="http://schemas.microsoft.com/office/drawing/2014/main" id="{F7CBE89F-FD77-65C4-AA94-0F950E1D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1575"/>
            <a:ext cx="7190401" cy="7794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transfer analysis on a single layer</a:t>
            </a:r>
            <a:endParaRPr lang="en-US" dirty="0">
              <a:latin typeface="Helvetica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6B1FDC-26A8-AAAD-6223-5414C10BB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858863"/>
              </p:ext>
            </p:extLst>
          </p:nvPr>
        </p:nvGraphicFramePr>
        <p:xfrm>
          <a:off x="5226012" y="2171187"/>
          <a:ext cx="6761031" cy="18588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62920">
                  <a:extLst>
                    <a:ext uri="{9D8B030D-6E8A-4147-A177-3AD203B41FA5}">
                      <a16:colId xmlns:a16="http://schemas.microsoft.com/office/drawing/2014/main" val="3497182661"/>
                    </a:ext>
                  </a:extLst>
                </a:gridCol>
                <a:gridCol w="1151639">
                  <a:extLst>
                    <a:ext uri="{9D8B030D-6E8A-4147-A177-3AD203B41FA5}">
                      <a16:colId xmlns:a16="http://schemas.microsoft.com/office/drawing/2014/main" val="227312815"/>
                    </a:ext>
                  </a:extLst>
                </a:gridCol>
                <a:gridCol w="2273236">
                  <a:extLst>
                    <a:ext uri="{9D8B030D-6E8A-4147-A177-3AD203B41FA5}">
                      <a16:colId xmlns:a16="http://schemas.microsoft.com/office/drawing/2014/main" val="2613774632"/>
                    </a:ext>
                  </a:extLst>
                </a:gridCol>
                <a:gridCol w="2273236">
                  <a:extLst>
                    <a:ext uri="{9D8B030D-6E8A-4147-A177-3AD203B41FA5}">
                      <a16:colId xmlns:a16="http://schemas.microsoft.com/office/drawing/2014/main" val="2164984686"/>
                    </a:ext>
                  </a:extLst>
                </a:gridCol>
              </a:tblGrid>
              <a:tr h="4917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Preheating (K)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800" i="0" u="none" strike="noStrike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 </a:t>
                      </a:r>
                      <a:r>
                        <a:rPr lang="en-US" sz="1800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(W/m</a:t>
                      </a:r>
                      <a:r>
                        <a:rPr lang="en-US" sz="1800" i="0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after </a:t>
                      </a:r>
                    </a:p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cooling (K)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Residual temperature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</a:t>
                      </a:r>
                      <a:r>
                        <a:rPr lang="en-US" sz="1800" b="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800" i="0" u="none" strike="noStrike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800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=29.2 W/m</a:t>
                      </a:r>
                      <a:r>
                        <a:rPr lang="en-US" sz="1800" i="0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3666"/>
                  </a:ext>
                </a:extLst>
              </a:tr>
              <a:tr h="4335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29.2 - 29.3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785.6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785.6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96760579"/>
                  </a:ext>
                </a:extLst>
              </a:tr>
              <a:tr h="4335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28.2 - 28.3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802.7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803.2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650013"/>
                  </a:ext>
                </a:extLst>
              </a:tr>
              <a:tr h="4335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27.8 - 27.9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856.5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857.1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99822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8747F1-FEDE-2A6A-606A-A7545DDFA035}"/>
              </a:ext>
            </a:extLst>
          </p:cNvPr>
          <p:cNvSpPr txBox="1"/>
          <p:nvPr/>
        </p:nvSpPr>
        <p:spPr>
          <a:xfrm>
            <a:off x="6870710" y="1465416"/>
            <a:ext cx="32761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920" b="0" i="0" u="none" strike="noStrike" kern="1200" spc="0" baseline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000" i="1" dirty="0"/>
              <a:t>Q</a:t>
            </a:r>
            <a:r>
              <a:rPr lang="en-US" sz="2000" baseline="-25000" dirty="0"/>
              <a:t>e</a:t>
            </a:r>
            <a:r>
              <a:rPr lang="en-US" sz="2000" dirty="0"/>
              <a:t> </a:t>
            </a:r>
            <a:r>
              <a:rPr lang="en-US" sz="2000" baseline="0" dirty="0"/>
              <a:t>at</a:t>
            </a:r>
            <a:r>
              <a:rPr lang="en-US" sz="2000" dirty="0"/>
              <a:t> preheating temperature</a:t>
            </a:r>
            <a:endParaRPr lang="en-US" sz="2000" baseline="0" dirty="0"/>
          </a:p>
          <a:p>
            <a:pPr algn="ctr" rtl="0">
              <a:defRPr sz="1920" b="0" i="0" u="none" strike="noStrike" kern="1200" spc="0" baseline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000" dirty="0"/>
              <a:t>(</a:t>
            </a:r>
            <a:r>
              <a:rPr lang="en-US" sz="2000" baseline="0" dirty="0"/>
              <a:t>circular radius</a:t>
            </a:r>
            <a:r>
              <a:rPr lang="zh-CN" altLang="en-US" sz="2000" baseline="0" dirty="0"/>
              <a:t> </a:t>
            </a:r>
            <a:r>
              <a:rPr lang="en-US" altLang="zh-CN" sz="2000" baseline="0" dirty="0"/>
              <a:t>3.75</a:t>
            </a:r>
            <a:r>
              <a:rPr lang="en-US" sz="2000" baseline="0" dirty="0"/>
              <a:t> mm)</a:t>
            </a:r>
            <a:endParaRPr lang="en-US" sz="2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FBCBCED-D07C-5C96-EDC1-15AEA5486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798754"/>
              </p:ext>
            </p:extLst>
          </p:nvPr>
        </p:nvGraphicFramePr>
        <p:xfrm>
          <a:off x="-1" y="1923396"/>
          <a:ext cx="5004258" cy="3017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57C357-8116-C53E-A7C3-475B1562A246}"/>
              </a:ext>
            </a:extLst>
          </p:cNvPr>
          <p:cNvSpPr txBox="1"/>
          <p:nvPr/>
        </p:nvSpPr>
        <p:spPr>
          <a:xfrm>
            <a:off x="858030" y="1321509"/>
            <a:ext cx="3509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920" b="0" i="0" u="none" strike="noStrike" kern="1200" spc="0" baseline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000" i="1" dirty="0"/>
              <a:t>Q</a:t>
            </a:r>
            <a:r>
              <a:rPr lang="en-US" sz="2000" baseline="-25000" dirty="0"/>
              <a:t>e</a:t>
            </a:r>
            <a:r>
              <a:rPr lang="en-US" sz="2000" dirty="0"/>
              <a:t> </a:t>
            </a:r>
            <a:r>
              <a:rPr lang="en-US" sz="2000" baseline="0" dirty="0"/>
              <a:t>at</a:t>
            </a:r>
            <a:r>
              <a:rPr lang="en-US" sz="2000" dirty="0"/>
              <a:t> different</a:t>
            </a:r>
            <a:r>
              <a:rPr lang="en-US" sz="2000" baseline="0" dirty="0"/>
              <a:t> radius </a:t>
            </a:r>
          </a:p>
          <a:p>
            <a:pPr algn="ctr" rtl="0">
              <a:defRPr sz="1920" b="0" i="0" u="none" strike="noStrike" kern="1200" spc="0" baseline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000" dirty="0"/>
              <a:t>(</a:t>
            </a:r>
            <a:r>
              <a:rPr lang="en-US" sz="2000" baseline="0" dirty="0"/>
              <a:t>preheating 300 K)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2B797-46D4-0E47-3AFF-2C3D3FD150FF}"/>
              </a:ext>
            </a:extLst>
          </p:cNvPr>
          <p:cNvSpPr txBox="1"/>
          <p:nvPr/>
        </p:nvSpPr>
        <p:spPr>
          <a:xfrm>
            <a:off x="6085479" y="4058082"/>
            <a:ext cx="5789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strike="noStrike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 temperature: the preheating for the next layer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03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700416-CC52-2918-446B-54E0DB2B4BD6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7">
            <a:extLst>
              <a:ext uri="{FF2B5EF4-FFF2-40B4-BE49-F238E27FC236}">
                <a16:creationId xmlns:a16="http://schemas.microsoft.com/office/drawing/2014/main" id="{F7CBE89F-FD77-65C4-AA94-0F950E1D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1575"/>
            <a:ext cx="7190401" cy="7794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transfer analysis on a single layer</a:t>
            </a:r>
            <a:endParaRPr lang="en-US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22E489-7DD9-988C-DB12-A230F43B74DD}"/>
                  </a:ext>
                </a:extLst>
              </p:cNvPr>
              <p:cNvSpPr txBox="1"/>
              <p:nvPr/>
            </p:nvSpPr>
            <p:spPr>
              <a:xfrm>
                <a:off x="5988429" y="4605998"/>
                <a:ext cx="571342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make the similar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i="1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2000" baseline="-25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primarily depending 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laser parameters</a:t>
                </a:r>
                <a:endParaRPr lang="en-US" sz="20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section area </a:t>
                </a:r>
                <a:r>
                  <a:rPr lang="en-US" sz="2000" b="1" i="1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22E489-7DD9-988C-DB12-A230F43B7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429" y="4605998"/>
                <a:ext cx="5713421" cy="1015663"/>
              </a:xfrm>
              <a:prstGeom prst="rect">
                <a:avLst/>
              </a:prstGeom>
              <a:blipFill>
                <a:blip r:embed="rId3"/>
                <a:stretch>
                  <a:fillRect l="-1109"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880461C-A050-D891-C525-3128D594AF14}"/>
              </a:ext>
            </a:extLst>
          </p:cNvPr>
          <p:cNvSpPr txBox="1"/>
          <p:nvPr/>
        </p:nvSpPr>
        <p:spPr>
          <a:xfrm>
            <a:off x="5686028" y="4232996"/>
            <a:ext cx="193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EA48F26-C346-316A-4FC6-782A4C5227EF}"/>
              </a:ext>
            </a:extLst>
          </p:cNvPr>
          <p:cNvGrpSpPr/>
          <p:nvPr/>
        </p:nvGrpSpPr>
        <p:grpSpPr>
          <a:xfrm>
            <a:off x="5211665" y="1829180"/>
            <a:ext cx="6393622" cy="1333029"/>
            <a:chOff x="-180769" y="3186631"/>
            <a:chExt cx="6393622" cy="133302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E1CB524-5CAF-40BB-839F-94DCDC454016}"/>
                </a:ext>
              </a:extLst>
            </p:cNvPr>
            <p:cNvSpPr txBox="1"/>
            <p:nvPr/>
          </p:nvSpPr>
          <p:spPr>
            <a:xfrm>
              <a:off x="-180769" y="3212367"/>
              <a:ext cx="11839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temperature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5D43A72-4644-9696-1A82-E67D2CB69919}"/>
                    </a:ext>
                  </a:extLst>
                </p:cNvPr>
                <p:cNvSpPr txBox="1"/>
                <p:nvPr/>
              </p:nvSpPr>
              <p:spPr>
                <a:xfrm>
                  <a:off x="5169169" y="3606092"/>
                  <a:ext cx="43661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5D43A72-4644-9696-1A82-E67D2CB69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169" y="3606092"/>
                  <a:ext cx="436613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4D2D101-3E30-7EDF-147C-B9C6D01E6941}"/>
                    </a:ext>
                  </a:extLst>
                </p:cNvPr>
                <p:cNvSpPr txBox="1"/>
                <p:nvPr/>
              </p:nvSpPr>
              <p:spPr>
                <a:xfrm>
                  <a:off x="246761" y="3602996"/>
                  <a:ext cx="43661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4D2D101-3E30-7EDF-147C-B9C6D01E6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761" y="3602996"/>
                  <a:ext cx="436613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18EBD04-F333-3B86-AC3F-0B80A4038740}"/>
                    </a:ext>
                  </a:extLst>
                </p:cNvPr>
                <p:cNvSpPr txBox="1"/>
                <p:nvPr/>
              </p:nvSpPr>
              <p:spPr>
                <a:xfrm>
                  <a:off x="2705306" y="3613709"/>
                  <a:ext cx="28272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18EBD04-F333-3B86-AC3F-0B80A4038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5306" y="3613709"/>
                  <a:ext cx="282721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ight Arrow 113">
              <a:extLst>
                <a:ext uri="{FF2B5EF4-FFF2-40B4-BE49-F238E27FC236}">
                  <a16:creationId xmlns:a16="http://schemas.microsoft.com/office/drawing/2014/main" id="{AF86E118-EDCA-F6C6-5F5B-6DB5436EC285}"/>
                </a:ext>
              </a:extLst>
            </p:cNvPr>
            <p:cNvSpPr/>
            <p:nvPr/>
          </p:nvSpPr>
          <p:spPr>
            <a:xfrm>
              <a:off x="849512" y="3709928"/>
              <a:ext cx="1779857" cy="239661"/>
            </a:xfrm>
            <a:prstGeom prst="rightArrow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ight Arrow 114">
              <a:extLst>
                <a:ext uri="{FF2B5EF4-FFF2-40B4-BE49-F238E27FC236}">
                  <a16:creationId xmlns:a16="http://schemas.microsoft.com/office/drawing/2014/main" id="{FBCBD190-C94F-9347-C28B-5E4CEABC0A77}"/>
                </a:ext>
              </a:extLst>
            </p:cNvPr>
            <p:cNvSpPr/>
            <p:nvPr/>
          </p:nvSpPr>
          <p:spPr>
            <a:xfrm>
              <a:off x="3191090" y="3702685"/>
              <a:ext cx="1922098" cy="246904"/>
            </a:xfrm>
            <a:prstGeom prst="rightArrow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0AB423D-2527-64A4-6C2C-86EFCDFDF745}"/>
                </a:ext>
              </a:extLst>
            </p:cNvPr>
            <p:cNvSpPr txBox="1"/>
            <p:nvPr/>
          </p:nvSpPr>
          <p:spPr>
            <a:xfrm>
              <a:off x="1337715" y="4181106"/>
              <a:ext cx="1491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Heating 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US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CAC9768A-C964-ED05-723B-27DB33ACE83D}"/>
                </a:ext>
              </a:extLst>
            </p:cNvPr>
            <p:cNvSpPr/>
            <p:nvPr/>
          </p:nvSpPr>
          <p:spPr>
            <a:xfrm rot="5400000">
              <a:off x="1612137" y="3211835"/>
              <a:ext cx="239659" cy="1794804"/>
            </a:xfrm>
            <a:prstGeom prst="rightBrace">
              <a:avLst>
                <a:gd name="adj1" fmla="val 59151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3705EF7-31FA-C61A-2201-6BC4B29D7249}"/>
                </a:ext>
              </a:extLst>
            </p:cNvPr>
            <p:cNvSpPr txBox="1"/>
            <p:nvPr/>
          </p:nvSpPr>
          <p:spPr>
            <a:xfrm>
              <a:off x="3580955" y="4181106"/>
              <a:ext cx="1491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Cooling 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US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19" name="Right Brace 118">
              <a:extLst>
                <a:ext uri="{FF2B5EF4-FFF2-40B4-BE49-F238E27FC236}">
                  <a16:creationId xmlns:a16="http://schemas.microsoft.com/office/drawing/2014/main" id="{9C92720C-25B1-94DA-AA22-CCBA4714BF3F}"/>
                </a:ext>
              </a:extLst>
            </p:cNvPr>
            <p:cNvSpPr/>
            <p:nvPr/>
          </p:nvSpPr>
          <p:spPr>
            <a:xfrm rot="5400000">
              <a:off x="4070467" y="3186348"/>
              <a:ext cx="163341" cy="1922097"/>
            </a:xfrm>
            <a:prstGeom prst="rightBrace">
              <a:avLst>
                <a:gd name="adj1" fmla="val 59151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4985A7D-DD88-F48A-9B86-C5106560167C}"/>
                </a:ext>
              </a:extLst>
            </p:cNvPr>
            <p:cNvSpPr txBox="1"/>
            <p:nvPr/>
          </p:nvSpPr>
          <p:spPr>
            <a:xfrm>
              <a:off x="4478695" y="3186631"/>
              <a:ext cx="17341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temperature for next deposition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14EE00E-649D-EF56-BFA7-8B1D114AA7FF}"/>
                </a:ext>
              </a:extLst>
            </p:cNvPr>
            <p:cNvSpPr txBox="1"/>
            <p:nvPr/>
          </p:nvSpPr>
          <p:spPr>
            <a:xfrm>
              <a:off x="1927190" y="3234823"/>
              <a:ext cx="18821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 after heating</a:t>
              </a: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C6AF146-992D-3AC7-138B-4C20A09FE1D6}"/>
              </a:ext>
            </a:extLst>
          </p:cNvPr>
          <p:cNvSpPr/>
          <p:nvPr/>
        </p:nvSpPr>
        <p:spPr>
          <a:xfrm>
            <a:off x="1578483" y="1039600"/>
            <a:ext cx="9960887" cy="27286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4276159-01EA-08DB-D646-6C79187D057A}"/>
              </a:ext>
            </a:extLst>
          </p:cNvPr>
          <p:cNvGrpSpPr/>
          <p:nvPr/>
        </p:nvGrpSpPr>
        <p:grpSpPr>
          <a:xfrm>
            <a:off x="1309599" y="1103305"/>
            <a:ext cx="3778148" cy="2556801"/>
            <a:chOff x="1484663" y="870417"/>
            <a:chExt cx="3778148" cy="25568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4BAD0C-04BE-746D-A125-0140F6879A91}"/>
                </a:ext>
              </a:extLst>
            </p:cNvPr>
            <p:cNvCxnSpPr>
              <a:cxnSpLocks/>
            </p:cNvCxnSpPr>
            <p:nvPr/>
          </p:nvCxnSpPr>
          <p:spPr>
            <a:xfrm>
              <a:off x="2265817" y="3139262"/>
              <a:ext cx="29705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060564-5C45-A337-0046-0F78BA342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817" y="1090124"/>
              <a:ext cx="0" cy="20491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AEC683-C364-F4DD-5E9F-8A3F40957440}"/>
                </a:ext>
              </a:extLst>
            </p:cNvPr>
            <p:cNvCxnSpPr>
              <a:cxnSpLocks/>
            </p:cNvCxnSpPr>
            <p:nvPr/>
          </p:nvCxnSpPr>
          <p:spPr>
            <a:xfrm>
              <a:off x="2255455" y="2439883"/>
              <a:ext cx="106250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7CC9E1-BFA5-AA52-CCBE-72AACF52A4C6}"/>
                </a:ext>
              </a:extLst>
            </p:cNvPr>
            <p:cNvCxnSpPr>
              <a:cxnSpLocks/>
            </p:cNvCxnSpPr>
            <p:nvPr/>
          </p:nvCxnSpPr>
          <p:spPr>
            <a:xfrm>
              <a:off x="3601213" y="2104314"/>
              <a:ext cx="117296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490CEB3-C745-9F2F-33DE-C864D46497E7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34" y="2439883"/>
              <a:ext cx="0" cy="699379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83306E-DD7F-7BB7-59D7-3AD8A0254AC3}"/>
                </a:ext>
              </a:extLst>
            </p:cNvPr>
            <p:cNvCxnSpPr>
              <a:cxnSpLocks/>
            </p:cNvCxnSpPr>
            <p:nvPr/>
          </p:nvCxnSpPr>
          <p:spPr>
            <a:xfrm>
              <a:off x="3075497" y="2449064"/>
              <a:ext cx="0" cy="69019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E19129B-9F4A-6B78-E2CA-AEDEA30C9ADE}"/>
                </a:ext>
              </a:extLst>
            </p:cNvPr>
            <p:cNvGrpSpPr/>
            <p:nvPr/>
          </p:nvGrpSpPr>
          <p:grpSpPr>
            <a:xfrm>
              <a:off x="3317961" y="1453160"/>
              <a:ext cx="567372" cy="995904"/>
              <a:chOff x="1957490" y="1322761"/>
              <a:chExt cx="1257849" cy="995904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E905D07-96AF-11E3-27E4-ABD7CFEC6E75}"/>
                  </a:ext>
                </a:extLst>
              </p:cNvPr>
              <p:cNvSpPr/>
              <p:nvPr/>
            </p:nvSpPr>
            <p:spPr>
              <a:xfrm>
                <a:off x="1957490" y="1322761"/>
                <a:ext cx="627962" cy="995904"/>
              </a:xfrm>
              <a:custGeom>
                <a:avLst/>
                <a:gdLst>
                  <a:gd name="connsiteX0" fmla="*/ 0 w 627962"/>
                  <a:gd name="connsiteY0" fmla="*/ 995904 h 995904"/>
                  <a:gd name="connsiteX1" fmla="*/ 352540 w 627962"/>
                  <a:gd name="connsiteY1" fmla="*/ 4386 h 995904"/>
                  <a:gd name="connsiteX2" fmla="*/ 627962 w 627962"/>
                  <a:gd name="connsiteY2" fmla="*/ 654381 h 995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7962" h="995904">
                    <a:moveTo>
                      <a:pt x="0" y="995904"/>
                    </a:moveTo>
                    <a:cubicBezTo>
                      <a:pt x="123940" y="528605"/>
                      <a:pt x="247880" y="61306"/>
                      <a:pt x="352540" y="4386"/>
                    </a:cubicBezTo>
                    <a:cubicBezTo>
                      <a:pt x="457200" y="-52534"/>
                      <a:pt x="569205" y="459750"/>
                      <a:pt x="627962" y="654381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6831B4-5324-EC6D-5C40-B0A391C868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7490" y="1977141"/>
                <a:ext cx="627962" cy="341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1EA1960-DD07-8ED8-5F5A-C45CA9977C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7508" y="2219739"/>
                <a:ext cx="30033" cy="521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429833F-C279-88B2-BF40-02B6D1E13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7541" y="2146885"/>
                <a:ext cx="56978" cy="989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51E5C4D-5088-310B-8943-123EBA30D6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5065" y="2046027"/>
                <a:ext cx="99505" cy="172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FEFE0F4-D9D1-D6B4-EB6F-53A2BAC70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2589" y="1947101"/>
                <a:ext cx="139896" cy="2428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5205BF6-87B0-7BB9-3F7C-66C21BA85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8220" y="1885773"/>
                <a:ext cx="153012" cy="2656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1DAB436-41AD-4F15-EA0F-1967D7077D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4012" y="1788194"/>
                <a:ext cx="189168" cy="3284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9B22CDF-0802-EB4F-4C5C-FD11C67EC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863" y="1726099"/>
                <a:ext cx="205646" cy="3570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D2872AA-910E-BC9F-E7E1-5A15CCC35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6944" y="1620964"/>
                <a:ext cx="256480" cy="4390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29E5576-1426-C61A-BD12-3BA3635D9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2541" y="1546418"/>
                <a:ext cx="284839" cy="494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66DA67A-605E-5108-BDC4-427FFAAD7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8424" y="1466360"/>
                <a:ext cx="306685" cy="5324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FE11816-77AA-86FC-7786-E9E20CB8A729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>
                <a:off x="2255331" y="1399153"/>
                <a:ext cx="330121" cy="5779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E8623BC-9959-1EC8-0DDF-3A8C5E084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3180" y="1349093"/>
                <a:ext cx="205761" cy="3522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4AF8FA3-C1BF-2810-820B-A393D79FD7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1498" y="1420252"/>
                <a:ext cx="913841" cy="2769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7092A7-D59C-9F1D-5B09-447785C10D80}"/>
                </a:ext>
              </a:extLst>
            </p:cNvPr>
            <p:cNvSpPr txBox="1"/>
            <p:nvPr/>
          </p:nvSpPr>
          <p:spPr>
            <a:xfrm>
              <a:off x="3631941" y="1299486"/>
              <a:ext cx="16308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Area= latent heat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66FE080-2D56-09BD-0047-CCA40E99286A}"/>
                    </a:ext>
                  </a:extLst>
                </p:cNvPr>
                <p:cNvSpPr txBox="1"/>
                <p:nvPr/>
              </p:nvSpPr>
              <p:spPr>
                <a:xfrm>
                  <a:off x="1484663" y="870417"/>
                  <a:ext cx="17710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66FE080-2D56-09BD-0047-CCA40E992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4663" y="870417"/>
                  <a:ext cx="1771043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28D8C8C-3143-3A76-B4CE-F4A5326BC01A}"/>
                    </a:ext>
                  </a:extLst>
                </p:cNvPr>
                <p:cNvSpPr txBox="1"/>
                <p:nvPr/>
              </p:nvSpPr>
              <p:spPr>
                <a:xfrm>
                  <a:off x="4735687" y="3136241"/>
                  <a:ext cx="5007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28D8C8C-3143-3A76-B4CE-F4A5326BC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5687" y="3136241"/>
                  <a:ext cx="500717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6C4DB3B-8F09-8BB1-B715-0364B36A6C19}"/>
                </a:ext>
              </a:extLst>
            </p:cNvPr>
            <p:cNvSpPr txBox="1"/>
            <p:nvPr/>
          </p:nvSpPr>
          <p:spPr>
            <a:xfrm>
              <a:off x="3118550" y="2377885"/>
              <a:ext cx="6559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Solidus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2C042D4-29B2-A128-F3AE-E5AC30CE87F6}"/>
                </a:ext>
              </a:extLst>
            </p:cNvPr>
            <p:cNvSpPr txBox="1"/>
            <p:nvPr/>
          </p:nvSpPr>
          <p:spPr>
            <a:xfrm>
              <a:off x="3522077" y="1873294"/>
              <a:ext cx="791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Liquidus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A972120C-CA6E-BFBE-FFA3-36099C0AAF7F}"/>
                    </a:ext>
                  </a:extLst>
                </p:cNvPr>
                <p:cNvSpPr txBox="1"/>
                <p:nvPr/>
              </p:nvSpPr>
              <p:spPr>
                <a:xfrm>
                  <a:off x="2586153" y="3142862"/>
                  <a:ext cx="2827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A972120C-CA6E-BFBE-FFA3-36099C0AAF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153" y="3142862"/>
                  <a:ext cx="28272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70C3708-EC7B-4CC3-E34D-4F039FCFFE71}"/>
                    </a:ext>
                  </a:extLst>
                </p:cNvPr>
                <p:cNvSpPr txBox="1"/>
                <p:nvPr/>
              </p:nvSpPr>
              <p:spPr>
                <a:xfrm>
                  <a:off x="2934136" y="3150219"/>
                  <a:ext cx="43661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70C3708-EC7B-4CC3-E34D-4F039FCFF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136" y="3150219"/>
                  <a:ext cx="436613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AFD6E81-4E2C-4F64-AB72-32CAC7C71FC4}"/>
                    </a:ext>
                  </a:extLst>
                </p:cNvPr>
                <p:cNvSpPr txBox="1"/>
                <p:nvPr/>
              </p:nvSpPr>
              <p:spPr>
                <a:xfrm>
                  <a:off x="3968362" y="3140759"/>
                  <a:ext cx="2827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AFD6E81-4E2C-4F64-AB72-32CAC7C71F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362" y="3140759"/>
                  <a:ext cx="282721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863F863-D175-E9F6-BD17-33E9F4585003}"/>
                </a:ext>
              </a:extLst>
            </p:cNvPr>
            <p:cNvCxnSpPr>
              <a:cxnSpLocks/>
            </p:cNvCxnSpPr>
            <p:nvPr/>
          </p:nvCxnSpPr>
          <p:spPr>
            <a:xfrm>
              <a:off x="4109723" y="2129228"/>
              <a:ext cx="0" cy="100701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7787CF0-DAA6-5B84-5393-394C4F77D39F}"/>
                </a:ext>
              </a:extLst>
            </p:cNvPr>
            <p:cNvCxnSpPr/>
            <p:nvPr/>
          </p:nvCxnSpPr>
          <p:spPr>
            <a:xfrm>
              <a:off x="2786707" y="2898429"/>
              <a:ext cx="13230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AA51808-B960-7DDA-4703-ABA6990C5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497" y="3007277"/>
              <a:ext cx="10388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D07417A-1305-3D67-883F-5C03EBCA07A5}"/>
              </a:ext>
            </a:extLst>
          </p:cNvPr>
          <p:cNvGrpSpPr/>
          <p:nvPr/>
        </p:nvGrpSpPr>
        <p:grpSpPr>
          <a:xfrm>
            <a:off x="622022" y="4266730"/>
            <a:ext cx="4710711" cy="1363290"/>
            <a:chOff x="823007" y="4488256"/>
            <a:chExt cx="4710711" cy="1363290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CBC135B-0AE5-878F-E5FD-263D75F05867}"/>
                </a:ext>
              </a:extLst>
            </p:cNvPr>
            <p:cNvGrpSpPr/>
            <p:nvPr/>
          </p:nvGrpSpPr>
          <p:grpSpPr>
            <a:xfrm>
              <a:off x="823007" y="4488256"/>
              <a:ext cx="4710711" cy="1015663"/>
              <a:chOff x="5591323" y="1579712"/>
              <a:chExt cx="4699899" cy="101566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66B0D62-2B0A-2D48-6CC4-C8D9E95344D2}"/>
                  </a:ext>
                </a:extLst>
              </p:cNvPr>
              <p:cNvGrpSpPr/>
              <p:nvPr/>
            </p:nvGrpSpPr>
            <p:grpSpPr>
              <a:xfrm>
                <a:off x="5591323" y="1614579"/>
                <a:ext cx="2825120" cy="980796"/>
                <a:chOff x="6197336" y="1111564"/>
                <a:chExt cx="2825120" cy="98079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C10E7637-17CD-2E2B-E89E-4D7B4BD0C7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00117" y="1122277"/>
                      <a:ext cx="2619558" cy="89383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sz="2400" b="0" dirty="0"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Temperature change: </a:t>
                      </a:r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𝑐𝑚</m:t>
                              </m:r>
                            </m:den>
                          </m:f>
                        </m:oMath>
                      </a14:m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C10E7637-17CD-2E2B-E89E-4D7B4BD0C71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00117" y="1122277"/>
                      <a:ext cx="2619558" cy="89383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5797" t="-9859" r="-8696" b="-563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410ACCB-CEAC-C91B-77B9-EE250926BEC9}"/>
                    </a:ext>
                  </a:extLst>
                </p:cNvPr>
                <p:cNvSpPr/>
                <p:nvPr/>
              </p:nvSpPr>
              <p:spPr>
                <a:xfrm>
                  <a:off x="6197336" y="1111564"/>
                  <a:ext cx="2825120" cy="98079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59E5E7-9557-2BA5-D4D6-9DD18E635C32}"/>
                  </a:ext>
                </a:extLst>
              </p:cNvPr>
              <p:cNvSpPr txBox="1"/>
              <p:nvPr/>
            </p:nvSpPr>
            <p:spPr>
              <a:xfrm>
                <a:off x="8504397" y="1579712"/>
                <a:ext cx="17868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energy</a:t>
                </a:r>
              </a:p>
              <a:p>
                <a:pPr algn="just"/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specific heat</a:t>
                </a:r>
              </a:p>
              <a:p>
                <a:pPr algn="just"/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mass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13E2CD4-71A4-C7F8-70AB-9135A9BB38E0}"/>
                </a:ext>
              </a:extLst>
            </p:cNvPr>
            <p:cNvSpPr txBox="1"/>
            <p:nvPr/>
          </p:nvSpPr>
          <p:spPr>
            <a:xfrm>
              <a:off x="1134152" y="5451436"/>
              <a:ext cx="2363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(Rough estimation)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4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700416-CC52-2918-446B-54E0DB2B4BD6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7">
            <a:extLst>
              <a:ext uri="{FF2B5EF4-FFF2-40B4-BE49-F238E27FC236}">
                <a16:creationId xmlns:a16="http://schemas.microsoft.com/office/drawing/2014/main" id="{F7CBE89F-FD77-65C4-AA94-0F950E1D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1575"/>
            <a:ext cx="8756074" cy="7794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Part-scale heat flux attribution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71CEF-F87F-1D90-E8A4-8C1D83854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66012" y="2542809"/>
            <a:ext cx="4038507" cy="1329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60D15-254E-B37A-FFAC-FC72FB31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89" y="1208764"/>
            <a:ext cx="781050" cy="4038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52F4D-D8BF-4F2A-9448-A3C29B99A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408651" y="3054013"/>
            <a:ext cx="3618618" cy="104775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8AAFE04-D384-83E0-B420-0DF889CB069B}"/>
              </a:ext>
            </a:extLst>
          </p:cNvPr>
          <p:cNvCxnSpPr>
            <a:cxnSpLocks/>
          </p:cNvCxnSpPr>
          <p:nvPr/>
        </p:nvCxnSpPr>
        <p:spPr>
          <a:xfrm>
            <a:off x="4952344" y="1841914"/>
            <a:ext cx="510091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B1E41-B643-7EB7-FE27-978B1395B205}"/>
              </a:ext>
            </a:extLst>
          </p:cNvPr>
          <p:cNvCxnSpPr>
            <a:cxnSpLocks/>
          </p:cNvCxnSpPr>
          <p:nvPr/>
        </p:nvCxnSpPr>
        <p:spPr>
          <a:xfrm flipH="1">
            <a:off x="4865535" y="1876839"/>
            <a:ext cx="701675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BB9D47-620D-4FD3-C559-B3DC3A7D7E21}"/>
              </a:ext>
            </a:extLst>
          </p:cNvPr>
          <p:cNvCxnSpPr>
            <a:cxnSpLocks/>
          </p:cNvCxnSpPr>
          <p:nvPr/>
        </p:nvCxnSpPr>
        <p:spPr>
          <a:xfrm>
            <a:off x="4821085" y="1911764"/>
            <a:ext cx="803275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C33653-04AC-12B9-65FF-3EE48106CE6E}"/>
              </a:ext>
            </a:extLst>
          </p:cNvPr>
          <p:cNvCxnSpPr>
            <a:cxnSpLocks/>
          </p:cNvCxnSpPr>
          <p:nvPr/>
        </p:nvCxnSpPr>
        <p:spPr>
          <a:xfrm flipH="1">
            <a:off x="4797814" y="1949864"/>
            <a:ext cx="858296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F35624C-81C2-2552-C6F7-564F25A49E34}"/>
              </a:ext>
            </a:extLst>
          </p:cNvPr>
          <p:cNvCxnSpPr>
            <a:cxnSpLocks/>
          </p:cNvCxnSpPr>
          <p:nvPr/>
        </p:nvCxnSpPr>
        <p:spPr>
          <a:xfrm>
            <a:off x="4797814" y="1991139"/>
            <a:ext cx="858296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41A91718-42E4-A56E-E70D-0B49E07D8EAA}"/>
              </a:ext>
            </a:extLst>
          </p:cNvPr>
          <p:cNvCxnSpPr>
            <a:cxnSpLocks/>
          </p:cNvCxnSpPr>
          <p:nvPr/>
        </p:nvCxnSpPr>
        <p:spPr>
          <a:xfrm flipH="1">
            <a:off x="4797814" y="2038764"/>
            <a:ext cx="858296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1BB703AC-D134-A414-F057-6E4FC9ABDE3D}"/>
              </a:ext>
            </a:extLst>
          </p:cNvPr>
          <p:cNvCxnSpPr>
            <a:cxnSpLocks/>
          </p:cNvCxnSpPr>
          <p:nvPr/>
        </p:nvCxnSpPr>
        <p:spPr>
          <a:xfrm>
            <a:off x="4821085" y="2092739"/>
            <a:ext cx="803275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E330DA1D-3350-F3D2-21E5-02D8C313643B}"/>
              </a:ext>
            </a:extLst>
          </p:cNvPr>
          <p:cNvCxnSpPr>
            <a:cxnSpLocks/>
          </p:cNvCxnSpPr>
          <p:nvPr/>
        </p:nvCxnSpPr>
        <p:spPr>
          <a:xfrm flipH="1">
            <a:off x="4883539" y="2130839"/>
            <a:ext cx="683671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C5F88718-EF2A-91AC-C849-160FF8C9CC8F}"/>
              </a:ext>
            </a:extLst>
          </p:cNvPr>
          <p:cNvCxnSpPr>
            <a:cxnSpLocks/>
          </p:cNvCxnSpPr>
          <p:nvPr/>
        </p:nvCxnSpPr>
        <p:spPr>
          <a:xfrm>
            <a:off x="5005235" y="2178464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62C07E73-74B6-02CC-84C0-5319A4B69D2A}"/>
              </a:ext>
            </a:extLst>
          </p:cNvPr>
          <p:cNvGrpSpPr/>
          <p:nvPr/>
        </p:nvGrpSpPr>
        <p:grpSpPr>
          <a:xfrm>
            <a:off x="6856156" y="1822780"/>
            <a:ext cx="1047750" cy="3618618"/>
            <a:chOff x="5871261" y="1596532"/>
            <a:chExt cx="1047750" cy="3618618"/>
          </a:xfrm>
        </p:grpSpPr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A280023C-BDA8-7013-AD9C-003B843E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585827" y="2881966"/>
              <a:ext cx="3618618" cy="1047750"/>
            </a:xfrm>
            <a:prstGeom prst="rect">
              <a:avLst/>
            </a:prstGeom>
          </p:spPr>
        </p:pic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DF588369-8843-EED3-8621-0E43B8E4F0C2}"/>
                </a:ext>
              </a:extLst>
            </p:cNvPr>
            <p:cNvSpPr/>
            <p:nvPr/>
          </p:nvSpPr>
          <p:spPr>
            <a:xfrm>
              <a:off x="5958573" y="1615088"/>
              <a:ext cx="873125" cy="40800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5" name="TextBox 474">
            <a:extLst>
              <a:ext uri="{FF2B5EF4-FFF2-40B4-BE49-F238E27FC236}">
                <a16:creationId xmlns:a16="http://schemas.microsoft.com/office/drawing/2014/main" id="{C57013D5-37BD-1359-CB92-8BC62585181C}"/>
              </a:ext>
            </a:extLst>
          </p:cNvPr>
          <p:cNvSpPr txBox="1"/>
          <p:nvPr/>
        </p:nvSpPr>
        <p:spPr>
          <a:xfrm>
            <a:off x="4032620" y="1351270"/>
            <a:ext cx="2421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Track-by-track heating</a:t>
            </a:r>
            <a:endParaRPr lang="en-US" dirty="0"/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58B2B6D0-41E3-6673-957F-6490F30CC956}"/>
              </a:ext>
            </a:extLst>
          </p:cNvPr>
          <p:cNvSpPr txBox="1"/>
          <p:nvPr/>
        </p:nvSpPr>
        <p:spPr>
          <a:xfrm>
            <a:off x="6341522" y="1383332"/>
            <a:ext cx="3067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distributed heat flux</a:t>
            </a:r>
            <a:endParaRPr lang="en-US" dirty="0"/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25DAF7E9-2E97-77D2-F481-5446E3123601}"/>
              </a:ext>
            </a:extLst>
          </p:cNvPr>
          <p:cNvSpPr txBox="1"/>
          <p:nvPr/>
        </p:nvSpPr>
        <p:spPr>
          <a:xfrm>
            <a:off x="4534111" y="5403699"/>
            <a:ext cx="1525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2~3 CPU hours</a:t>
            </a:r>
            <a:endParaRPr lang="en-US" sz="1600" dirty="0"/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52A0385-44E8-E92E-60D5-C4A01E509BBB}"/>
              </a:ext>
            </a:extLst>
          </p:cNvPr>
          <p:cNvSpPr txBox="1"/>
          <p:nvPr/>
        </p:nvSpPr>
        <p:spPr>
          <a:xfrm>
            <a:off x="6722876" y="5382049"/>
            <a:ext cx="1286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1 min</a:t>
            </a:r>
            <a:endParaRPr lang="en-US" sz="1600" dirty="0"/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C45D9151-C027-1F88-7BB6-7BB125321F51}"/>
              </a:ext>
            </a:extLst>
          </p:cNvPr>
          <p:cNvSpPr txBox="1"/>
          <p:nvPr/>
        </p:nvSpPr>
        <p:spPr>
          <a:xfrm>
            <a:off x="1635068" y="5377124"/>
            <a:ext cx="2853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cost (per layer): </a:t>
            </a:r>
            <a:endParaRPr lang="en-US" sz="1600" dirty="0"/>
          </a:p>
        </p:txBody>
      </p:sp>
      <p:cxnSp>
        <p:nvCxnSpPr>
          <p:cNvPr id="485" name="Straight Arrow Connector 484">
            <a:extLst>
              <a:ext uri="{FF2B5EF4-FFF2-40B4-BE49-F238E27FC236}">
                <a16:creationId xmlns:a16="http://schemas.microsoft.com/office/drawing/2014/main" id="{4906DD5A-FECF-7136-48F2-322AA6BF5936}"/>
              </a:ext>
            </a:extLst>
          </p:cNvPr>
          <p:cNvCxnSpPr>
            <a:cxnSpLocks/>
          </p:cNvCxnSpPr>
          <p:nvPr/>
        </p:nvCxnSpPr>
        <p:spPr>
          <a:xfrm flipV="1">
            <a:off x="6715776" y="4320973"/>
            <a:ext cx="0" cy="8018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25A11432-5D1E-F5CA-E614-1B35170CE767}"/>
              </a:ext>
            </a:extLst>
          </p:cNvPr>
          <p:cNvSpPr txBox="1"/>
          <p:nvPr/>
        </p:nvSpPr>
        <p:spPr>
          <a:xfrm>
            <a:off x="5954209" y="4603766"/>
            <a:ext cx="864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direction</a:t>
            </a:r>
            <a:endParaRPr lang="en-US" sz="1200" dirty="0"/>
          </a:p>
        </p:txBody>
      </p:sp>
      <p:sp>
        <p:nvSpPr>
          <p:cNvPr id="491" name="Multiply 490">
            <a:extLst>
              <a:ext uri="{FF2B5EF4-FFF2-40B4-BE49-F238E27FC236}">
                <a16:creationId xmlns:a16="http://schemas.microsoft.com/office/drawing/2014/main" id="{49D3BA56-F302-CDF0-EF45-227201B1FF97}"/>
              </a:ext>
            </a:extLst>
          </p:cNvPr>
          <p:cNvSpPr/>
          <p:nvPr/>
        </p:nvSpPr>
        <p:spPr>
          <a:xfrm>
            <a:off x="4453928" y="1888146"/>
            <a:ext cx="1497056" cy="2964276"/>
          </a:xfrm>
          <a:prstGeom prst="mathMultiply">
            <a:avLst>
              <a:gd name="adj1" fmla="val 6510"/>
            </a:avLst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A7F256EF-C270-E2AF-DDE6-C25E549D94BA}"/>
              </a:ext>
            </a:extLst>
          </p:cNvPr>
          <p:cNvSpPr txBox="1"/>
          <p:nvPr/>
        </p:nvSpPr>
        <p:spPr>
          <a:xfrm>
            <a:off x="3865692" y="889147"/>
            <a:ext cx="20645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load</a:t>
            </a:r>
            <a:endParaRPr lang="en-US" sz="2000" dirty="0">
              <a:solidFill>
                <a:srgbClr val="4C196F"/>
              </a:solidFill>
            </a:endParaRP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348254CB-5185-99A4-579C-374E2A0BB3F3}"/>
              </a:ext>
            </a:extLst>
          </p:cNvPr>
          <p:cNvSpPr txBox="1"/>
          <p:nvPr/>
        </p:nvSpPr>
        <p:spPr>
          <a:xfrm>
            <a:off x="8192491" y="2159670"/>
            <a:ext cx="36703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boundary condition</a:t>
            </a:r>
            <a:endParaRPr lang="en-US" sz="2000" dirty="0">
              <a:solidFill>
                <a:srgbClr val="4C196F"/>
              </a:solidFill>
            </a:endParaRP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E835BE9E-3537-EFC8-DF5A-F7BB9435BA94}"/>
              </a:ext>
            </a:extLst>
          </p:cNvPr>
          <p:cNvSpPr txBox="1"/>
          <p:nvPr/>
        </p:nvSpPr>
        <p:spPr>
          <a:xfrm>
            <a:off x="8415622" y="2582874"/>
            <a:ext cx="36703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LPBF: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conduction of the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powder particles cannot be simplified 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 and convection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AF1BCC4D-30E0-2620-BAD1-7BD093842DA7}"/>
              </a:ext>
            </a:extLst>
          </p:cNvPr>
          <p:cNvGrpSpPr/>
          <p:nvPr/>
        </p:nvGrpSpPr>
        <p:grpSpPr>
          <a:xfrm>
            <a:off x="115377" y="2214418"/>
            <a:ext cx="1508765" cy="1496497"/>
            <a:chOff x="121913" y="2249343"/>
            <a:chExt cx="1508765" cy="149649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AE622D3-6E13-E86F-A9E9-78273B2542EA}"/>
                </a:ext>
              </a:extLst>
            </p:cNvPr>
            <p:cNvSpPr/>
            <p:nvPr/>
          </p:nvSpPr>
          <p:spPr>
            <a:xfrm>
              <a:off x="289285" y="249267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ED1EBB7-755B-21B6-5925-1A514A430956}"/>
                </a:ext>
              </a:extLst>
            </p:cNvPr>
            <p:cNvSpPr/>
            <p:nvPr/>
          </p:nvSpPr>
          <p:spPr>
            <a:xfrm>
              <a:off x="404658" y="249267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7DAE20-72BC-3C03-1A1C-D97A39E899EB}"/>
                </a:ext>
              </a:extLst>
            </p:cNvPr>
            <p:cNvSpPr/>
            <p:nvPr/>
          </p:nvSpPr>
          <p:spPr>
            <a:xfrm>
              <a:off x="510435" y="249267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05252E-A628-8464-FD45-21C3AB67A55C}"/>
                </a:ext>
              </a:extLst>
            </p:cNvPr>
            <p:cNvSpPr/>
            <p:nvPr/>
          </p:nvSpPr>
          <p:spPr>
            <a:xfrm>
              <a:off x="625808" y="249267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A3CDC94-AB34-BA42-B32C-6CFB52D939B7}"/>
                </a:ext>
              </a:extLst>
            </p:cNvPr>
            <p:cNvSpPr/>
            <p:nvPr/>
          </p:nvSpPr>
          <p:spPr>
            <a:xfrm>
              <a:off x="732367" y="249267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8192077-5E40-F91C-8601-751B6C28E4AB}"/>
                </a:ext>
              </a:extLst>
            </p:cNvPr>
            <p:cNvSpPr/>
            <p:nvPr/>
          </p:nvSpPr>
          <p:spPr>
            <a:xfrm>
              <a:off x="859594" y="248452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994CA6F-C33B-C992-7B7C-CD6345C08062}"/>
                </a:ext>
              </a:extLst>
            </p:cNvPr>
            <p:cNvSpPr/>
            <p:nvPr/>
          </p:nvSpPr>
          <p:spPr>
            <a:xfrm>
              <a:off x="962087" y="249267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DC44F5F-56C1-716A-2D01-0D8E9E9D95E0}"/>
                </a:ext>
              </a:extLst>
            </p:cNvPr>
            <p:cNvSpPr/>
            <p:nvPr/>
          </p:nvSpPr>
          <p:spPr>
            <a:xfrm>
              <a:off x="1068890" y="249267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BC63B8C-E245-8682-7BAE-1AD23743D226}"/>
                </a:ext>
              </a:extLst>
            </p:cNvPr>
            <p:cNvSpPr/>
            <p:nvPr/>
          </p:nvSpPr>
          <p:spPr>
            <a:xfrm>
              <a:off x="1175694" y="249267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CC316EC-5754-7441-A3F0-881F228D3201}"/>
                </a:ext>
              </a:extLst>
            </p:cNvPr>
            <p:cNvSpPr/>
            <p:nvPr/>
          </p:nvSpPr>
          <p:spPr>
            <a:xfrm>
              <a:off x="1332507" y="246706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B04F15B-59E4-1705-B630-76E9D64F110C}"/>
                </a:ext>
              </a:extLst>
            </p:cNvPr>
            <p:cNvSpPr/>
            <p:nvPr/>
          </p:nvSpPr>
          <p:spPr>
            <a:xfrm>
              <a:off x="328951" y="259307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ACB4CCD-68E2-DE62-1D54-804D9DDE470D}"/>
                </a:ext>
              </a:extLst>
            </p:cNvPr>
            <p:cNvSpPr/>
            <p:nvPr/>
          </p:nvSpPr>
          <p:spPr>
            <a:xfrm>
              <a:off x="440251" y="259304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988DA2F-56D5-4091-43D8-DBF5B1A08442}"/>
                </a:ext>
              </a:extLst>
            </p:cNvPr>
            <p:cNvSpPr/>
            <p:nvPr/>
          </p:nvSpPr>
          <p:spPr>
            <a:xfrm>
              <a:off x="551552" y="2593073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485B28-209B-7C7D-EBF2-8CC5E97F05FE}"/>
                </a:ext>
              </a:extLst>
            </p:cNvPr>
            <p:cNvSpPr/>
            <p:nvPr/>
          </p:nvSpPr>
          <p:spPr>
            <a:xfrm>
              <a:off x="655879" y="259505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E16EC8-3E15-52E5-7820-52AC6B5BF69E}"/>
                </a:ext>
              </a:extLst>
            </p:cNvPr>
            <p:cNvSpPr/>
            <p:nvPr/>
          </p:nvSpPr>
          <p:spPr>
            <a:xfrm>
              <a:off x="762437" y="259505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1D3EFE9-FA78-B8A1-3A11-EEC973F6477A}"/>
                </a:ext>
              </a:extLst>
            </p:cNvPr>
            <p:cNvSpPr/>
            <p:nvPr/>
          </p:nvSpPr>
          <p:spPr>
            <a:xfrm>
              <a:off x="910081" y="259307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D565F06-DED9-B89F-CF3F-945F8772FF69}"/>
                </a:ext>
              </a:extLst>
            </p:cNvPr>
            <p:cNvSpPr/>
            <p:nvPr/>
          </p:nvSpPr>
          <p:spPr>
            <a:xfrm>
              <a:off x="1014536" y="259307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78F02F9-47C1-C59B-BFAB-5B275313FF15}"/>
                </a:ext>
              </a:extLst>
            </p:cNvPr>
            <p:cNvSpPr/>
            <p:nvPr/>
          </p:nvSpPr>
          <p:spPr>
            <a:xfrm>
              <a:off x="1120313" y="259307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19D522D-0038-4FE0-9ED1-2A0F3B1869EA}"/>
                </a:ext>
              </a:extLst>
            </p:cNvPr>
            <p:cNvSpPr/>
            <p:nvPr/>
          </p:nvSpPr>
          <p:spPr>
            <a:xfrm>
              <a:off x="1229383" y="258949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7E89A40-03BE-307F-21A9-61A1410DDD7B}"/>
                </a:ext>
              </a:extLst>
            </p:cNvPr>
            <p:cNvSpPr/>
            <p:nvPr/>
          </p:nvSpPr>
          <p:spPr>
            <a:xfrm>
              <a:off x="1342245" y="259307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1E91612-7331-33A2-B59F-98F0B7458781}"/>
                </a:ext>
              </a:extLst>
            </p:cNvPr>
            <p:cNvSpPr/>
            <p:nvPr/>
          </p:nvSpPr>
          <p:spPr>
            <a:xfrm>
              <a:off x="300944" y="2693522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B97B96-8327-5264-2A5D-70A8508CFA07}"/>
                </a:ext>
              </a:extLst>
            </p:cNvPr>
            <p:cNvSpPr/>
            <p:nvPr/>
          </p:nvSpPr>
          <p:spPr>
            <a:xfrm>
              <a:off x="416317" y="2693522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A07D726-C89B-6D4B-7772-EE8C4A10D647}"/>
                </a:ext>
              </a:extLst>
            </p:cNvPr>
            <p:cNvSpPr/>
            <p:nvPr/>
          </p:nvSpPr>
          <p:spPr>
            <a:xfrm>
              <a:off x="522096" y="2693522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628BD7-F431-64E8-7EDB-5C66A3D90A20}"/>
                </a:ext>
              </a:extLst>
            </p:cNvPr>
            <p:cNvSpPr/>
            <p:nvPr/>
          </p:nvSpPr>
          <p:spPr>
            <a:xfrm>
              <a:off x="633061" y="2693522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9AFA6B8-AC90-6DC8-8F33-D87620A8D966}"/>
                </a:ext>
              </a:extLst>
            </p:cNvPr>
            <p:cNvSpPr/>
            <p:nvPr/>
          </p:nvSpPr>
          <p:spPr>
            <a:xfrm>
              <a:off x="744026" y="2693522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9176B0D-D93C-1F66-24B8-3695C1FEF264}"/>
                </a:ext>
              </a:extLst>
            </p:cNvPr>
            <p:cNvSpPr/>
            <p:nvPr/>
          </p:nvSpPr>
          <p:spPr>
            <a:xfrm>
              <a:off x="849804" y="269346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CEC685-D659-2DE9-0D1F-1028CCCE1C04}"/>
                </a:ext>
              </a:extLst>
            </p:cNvPr>
            <p:cNvSpPr/>
            <p:nvPr/>
          </p:nvSpPr>
          <p:spPr>
            <a:xfrm>
              <a:off x="959751" y="2693522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53CDA83-765D-B898-794C-A425A2078979}"/>
                </a:ext>
              </a:extLst>
            </p:cNvPr>
            <p:cNvSpPr/>
            <p:nvPr/>
          </p:nvSpPr>
          <p:spPr>
            <a:xfrm>
              <a:off x="1070955" y="269346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9DECF8-9B12-3CA1-7936-27470E02B52C}"/>
                </a:ext>
              </a:extLst>
            </p:cNvPr>
            <p:cNvSpPr/>
            <p:nvPr/>
          </p:nvSpPr>
          <p:spPr>
            <a:xfrm>
              <a:off x="1180901" y="269346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3B8C877-067D-517E-CE00-5AEEBB6E02E0}"/>
                </a:ext>
              </a:extLst>
            </p:cNvPr>
            <p:cNvSpPr/>
            <p:nvPr/>
          </p:nvSpPr>
          <p:spPr>
            <a:xfrm>
              <a:off x="1289794" y="269346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911BDFE-9BAC-157F-FA51-0A183FE7A9F4}"/>
                </a:ext>
              </a:extLst>
            </p:cNvPr>
            <p:cNvSpPr/>
            <p:nvPr/>
          </p:nvSpPr>
          <p:spPr>
            <a:xfrm>
              <a:off x="251900" y="2787583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98F28B8-4C1A-0F85-C03F-B23E0E888D9D}"/>
                </a:ext>
              </a:extLst>
            </p:cNvPr>
            <p:cNvSpPr/>
            <p:nvPr/>
          </p:nvSpPr>
          <p:spPr>
            <a:xfrm>
              <a:off x="365431" y="278658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678186F-BAFB-902C-31CD-CB88BECC18CD}"/>
                </a:ext>
              </a:extLst>
            </p:cNvPr>
            <p:cNvSpPr/>
            <p:nvPr/>
          </p:nvSpPr>
          <p:spPr>
            <a:xfrm>
              <a:off x="471209" y="278658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00F0F68-22A9-676B-1E84-66B512EF08B3}"/>
                </a:ext>
              </a:extLst>
            </p:cNvPr>
            <p:cNvSpPr/>
            <p:nvPr/>
          </p:nvSpPr>
          <p:spPr>
            <a:xfrm>
              <a:off x="586583" y="278658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87B1CFD-52A2-3ABD-F60A-E02993A7A964}"/>
                </a:ext>
              </a:extLst>
            </p:cNvPr>
            <p:cNvSpPr/>
            <p:nvPr/>
          </p:nvSpPr>
          <p:spPr>
            <a:xfrm>
              <a:off x="693140" y="278658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8315897-0D9D-B39E-367B-5F0963965552}"/>
                </a:ext>
              </a:extLst>
            </p:cNvPr>
            <p:cNvSpPr/>
            <p:nvPr/>
          </p:nvSpPr>
          <p:spPr>
            <a:xfrm>
              <a:off x="316609" y="2876151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FA09117-E7AF-DD7F-CC6A-51A31E118183}"/>
                </a:ext>
              </a:extLst>
            </p:cNvPr>
            <p:cNvSpPr/>
            <p:nvPr/>
          </p:nvSpPr>
          <p:spPr>
            <a:xfrm>
              <a:off x="431983" y="2876151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57C45E4-3763-89DA-AF95-C06DBEEDB273}"/>
                </a:ext>
              </a:extLst>
            </p:cNvPr>
            <p:cNvSpPr/>
            <p:nvPr/>
          </p:nvSpPr>
          <p:spPr>
            <a:xfrm>
              <a:off x="537760" y="2876151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EBB07A9-AA94-4E5E-4AD8-CC1DC6BAD664}"/>
                </a:ext>
              </a:extLst>
            </p:cNvPr>
            <p:cNvSpPr/>
            <p:nvPr/>
          </p:nvSpPr>
          <p:spPr>
            <a:xfrm>
              <a:off x="645595" y="2867613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0AFEE2E3-50B2-DA9B-9E49-1E6AAD033498}"/>
                </a:ext>
              </a:extLst>
            </p:cNvPr>
            <p:cNvSpPr/>
            <p:nvPr/>
          </p:nvSpPr>
          <p:spPr>
            <a:xfrm>
              <a:off x="760628" y="2867613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03708C81-1480-C3B8-3E7B-993C36130A02}"/>
                </a:ext>
              </a:extLst>
            </p:cNvPr>
            <p:cNvSpPr/>
            <p:nvPr/>
          </p:nvSpPr>
          <p:spPr>
            <a:xfrm>
              <a:off x="273092" y="296957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F91F049C-FC5B-A7B1-0DBC-9A39AC4AAF64}"/>
                </a:ext>
              </a:extLst>
            </p:cNvPr>
            <p:cNvSpPr/>
            <p:nvPr/>
          </p:nvSpPr>
          <p:spPr>
            <a:xfrm>
              <a:off x="383161" y="2969192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61266214-7E7C-65C2-C06F-9891C7EBE286}"/>
                </a:ext>
              </a:extLst>
            </p:cNvPr>
            <p:cNvSpPr/>
            <p:nvPr/>
          </p:nvSpPr>
          <p:spPr>
            <a:xfrm>
              <a:off x="494770" y="296848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9F3A8AC7-9B7D-0A6E-C5BF-FAABDEF52E7F}"/>
                </a:ext>
              </a:extLst>
            </p:cNvPr>
            <p:cNvSpPr/>
            <p:nvPr/>
          </p:nvSpPr>
          <p:spPr>
            <a:xfrm>
              <a:off x="602302" y="2971982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E2F40A05-4F22-CE4D-854F-8D3E096339CB}"/>
                </a:ext>
              </a:extLst>
            </p:cNvPr>
            <p:cNvSpPr/>
            <p:nvPr/>
          </p:nvSpPr>
          <p:spPr>
            <a:xfrm>
              <a:off x="709796" y="296848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F3324F4-AC50-F14B-1651-9E242DA5A055}"/>
                </a:ext>
              </a:extLst>
            </p:cNvPr>
            <p:cNvSpPr/>
            <p:nvPr/>
          </p:nvSpPr>
          <p:spPr>
            <a:xfrm>
              <a:off x="326205" y="305391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F3EB6E39-ADA1-889B-7633-F7176161A615}"/>
                </a:ext>
              </a:extLst>
            </p:cNvPr>
            <p:cNvSpPr/>
            <p:nvPr/>
          </p:nvSpPr>
          <p:spPr>
            <a:xfrm>
              <a:off x="441578" y="305391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E20AFAD0-8764-EE55-3E57-3CAF5E4FBED1}"/>
                </a:ext>
              </a:extLst>
            </p:cNvPr>
            <p:cNvSpPr/>
            <p:nvPr/>
          </p:nvSpPr>
          <p:spPr>
            <a:xfrm>
              <a:off x="547356" y="305391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E6C21672-7802-5BE5-F7D1-CF3A742E6812}"/>
                </a:ext>
              </a:extLst>
            </p:cNvPr>
            <p:cNvSpPr/>
            <p:nvPr/>
          </p:nvSpPr>
          <p:spPr>
            <a:xfrm>
              <a:off x="659368" y="3052185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548302B-CC3E-D255-3BCD-9A492DFB087F}"/>
                </a:ext>
              </a:extLst>
            </p:cNvPr>
            <p:cNvSpPr/>
            <p:nvPr/>
          </p:nvSpPr>
          <p:spPr>
            <a:xfrm>
              <a:off x="769287" y="305391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021E946-F3CF-F33F-FADF-D99C60DD9D4A}"/>
                </a:ext>
              </a:extLst>
            </p:cNvPr>
            <p:cNvSpPr/>
            <p:nvPr/>
          </p:nvSpPr>
          <p:spPr>
            <a:xfrm>
              <a:off x="251900" y="314698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61D7B1E-7F0E-74E6-D8AA-C671C017EEA7}"/>
                </a:ext>
              </a:extLst>
            </p:cNvPr>
            <p:cNvSpPr/>
            <p:nvPr/>
          </p:nvSpPr>
          <p:spPr>
            <a:xfrm>
              <a:off x="367273" y="314698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6CF8D95F-1ECE-C261-1466-3EEC8E39A5AE}"/>
                </a:ext>
              </a:extLst>
            </p:cNvPr>
            <p:cNvSpPr/>
            <p:nvPr/>
          </p:nvSpPr>
          <p:spPr>
            <a:xfrm>
              <a:off x="473050" y="314698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01061665-E700-3383-D706-54BC91452AE3}"/>
                </a:ext>
              </a:extLst>
            </p:cNvPr>
            <p:cNvSpPr/>
            <p:nvPr/>
          </p:nvSpPr>
          <p:spPr>
            <a:xfrm>
              <a:off x="588423" y="314698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542C037A-E78A-3AA2-6F5E-9C61C0B5A197}"/>
                </a:ext>
              </a:extLst>
            </p:cNvPr>
            <p:cNvSpPr/>
            <p:nvPr/>
          </p:nvSpPr>
          <p:spPr>
            <a:xfrm>
              <a:off x="694982" y="314698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23B1E277-3048-0CB5-7127-0467B2FC2BA4}"/>
                </a:ext>
              </a:extLst>
            </p:cNvPr>
            <p:cNvSpPr/>
            <p:nvPr/>
          </p:nvSpPr>
          <p:spPr>
            <a:xfrm>
              <a:off x="875845" y="3049395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1DEABAE4-A9C7-02F2-0D52-0A6BDFB224B8}"/>
                </a:ext>
              </a:extLst>
            </p:cNvPr>
            <p:cNvSpPr/>
            <p:nvPr/>
          </p:nvSpPr>
          <p:spPr>
            <a:xfrm>
              <a:off x="820368" y="296848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015C9E37-512D-5705-FDE5-181ED0BFA693}"/>
                </a:ext>
              </a:extLst>
            </p:cNvPr>
            <p:cNvSpPr/>
            <p:nvPr/>
          </p:nvSpPr>
          <p:spPr>
            <a:xfrm>
              <a:off x="850232" y="285979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C4E81CBE-F2EF-EC11-C16A-00F33948297D}"/>
                </a:ext>
              </a:extLst>
            </p:cNvPr>
            <p:cNvSpPr/>
            <p:nvPr/>
          </p:nvSpPr>
          <p:spPr>
            <a:xfrm>
              <a:off x="788249" y="2777025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5F5D7155-A477-6FCF-6CA3-01F04A5CFAC0}"/>
                </a:ext>
              </a:extLst>
            </p:cNvPr>
            <p:cNvSpPr/>
            <p:nvPr/>
          </p:nvSpPr>
          <p:spPr>
            <a:xfrm>
              <a:off x="910081" y="2777449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91C87EA7-BFB4-9C94-6902-A808E65C34FD}"/>
                </a:ext>
              </a:extLst>
            </p:cNvPr>
            <p:cNvSpPr/>
            <p:nvPr/>
          </p:nvSpPr>
          <p:spPr>
            <a:xfrm>
              <a:off x="316609" y="3244731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DF91B627-D105-8B64-87D0-FB9D4E7753D4}"/>
                </a:ext>
              </a:extLst>
            </p:cNvPr>
            <p:cNvSpPr/>
            <p:nvPr/>
          </p:nvSpPr>
          <p:spPr>
            <a:xfrm>
              <a:off x="425675" y="3248045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B2DAFAE6-0E81-C058-5540-0E4FD70DC551}"/>
                </a:ext>
              </a:extLst>
            </p:cNvPr>
            <p:cNvSpPr/>
            <p:nvPr/>
          </p:nvSpPr>
          <p:spPr>
            <a:xfrm>
              <a:off x="537760" y="3244731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F8F99EC6-F953-7EC5-A5A5-AB4B9DCE28EE}"/>
                </a:ext>
              </a:extLst>
            </p:cNvPr>
            <p:cNvSpPr/>
            <p:nvPr/>
          </p:nvSpPr>
          <p:spPr>
            <a:xfrm>
              <a:off x="641528" y="324490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159C12FC-87FE-C39A-2661-D0290ADE8730}"/>
                </a:ext>
              </a:extLst>
            </p:cNvPr>
            <p:cNvSpPr/>
            <p:nvPr/>
          </p:nvSpPr>
          <p:spPr>
            <a:xfrm>
              <a:off x="751527" y="324838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D80C6DBD-C251-3CB6-6C07-D21CD683376A}"/>
                </a:ext>
              </a:extLst>
            </p:cNvPr>
            <p:cNvSpPr/>
            <p:nvPr/>
          </p:nvSpPr>
          <p:spPr>
            <a:xfrm>
              <a:off x="258864" y="334457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E019A4B-6CA0-999A-4E1F-0A40610881EB}"/>
                </a:ext>
              </a:extLst>
            </p:cNvPr>
            <p:cNvSpPr/>
            <p:nvPr/>
          </p:nvSpPr>
          <p:spPr>
            <a:xfrm>
              <a:off x="368933" y="334418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DB45725D-4BC8-5DD4-7528-FFC8E82D6E15}"/>
                </a:ext>
              </a:extLst>
            </p:cNvPr>
            <p:cNvSpPr/>
            <p:nvPr/>
          </p:nvSpPr>
          <p:spPr>
            <a:xfrm>
              <a:off x="480543" y="334347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F688F79B-8136-6734-1846-35D0F8D8C7DF}"/>
                </a:ext>
              </a:extLst>
            </p:cNvPr>
            <p:cNvSpPr/>
            <p:nvPr/>
          </p:nvSpPr>
          <p:spPr>
            <a:xfrm>
              <a:off x="588074" y="334697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DD68FD73-DEB7-358A-B287-CE785169202F}"/>
                </a:ext>
              </a:extLst>
            </p:cNvPr>
            <p:cNvSpPr/>
            <p:nvPr/>
          </p:nvSpPr>
          <p:spPr>
            <a:xfrm>
              <a:off x="695569" y="334347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FF81540-E20C-81C4-4108-925B8AE88F1D}"/>
                </a:ext>
              </a:extLst>
            </p:cNvPr>
            <p:cNvSpPr/>
            <p:nvPr/>
          </p:nvSpPr>
          <p:spPr>
            <a:xfrm>
              <a:off x="312218" y="344725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87A1097-F707-AA4F-2E96-894AE9FEBD21}"/>
                </a:ext>
              </a:extLst>
            </p:cNvPr>
            <p:cNvSpPr/>
            <p:nvPr/>
          </p:nvSpPr>
          <p:spPr>
            <a:xfrm>
              <a:off x="427591" y="344725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6321B7BA-EF34-AFC5-4CBD-B37F0A9E1FFA}"/>
                </a:ext>
              </a:extLst>
            </p:cNvPr>
            <p:cNvSpPr/>
            <p:nvPr/>
          </p:nvSpPr>
          <p:spPr>
            <a:xfrm>
              <a:off x="533368" y="344725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A74B6C90-0C20-C0D9-2700-9BB780E6E36C}"/>
                </a:ext>
              </a:extLst>
            </p:cNvPr>
            <p:cNvSpPr/>
            <p:nvPr/>
          </p:nvSpPr>
          <p:spPr>
            <a:xfrm>
              <a:off x="648741" y="344725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6CF269B4-9882-F478-2567-A3D8A9DD59C1}"/>
                </a:ext>
              </a:extLst>
            </p:cNvPr>
            <p:cNvSpPr/>
            <p:nvPr/>
          </p:nvSpPr>
          <p:spPr>
            <a:xfrm>
              <a:off x="755300" y="344725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03169973-A11D-7894-6F82-D640A59C3E49}"/>
                </a:ext>
              </a:extLst>
            </p:cNvPr>
            <p:cNvSpPr/>
            <p:nvPr/>
          </p:nvSpPr>
          <p:spPr>
            <a:xfrm>
              <a:off x="328951" y="3531885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4DF5F5EA-0F0C-346A-5D08-429E3CF8AAE7}"/>
                </a:ext>
              </a:extLst>
            </p:cNvPr>
            <p:cNvSpPr/>
            <p:nvPr/>
          </p:nvSpPr>
          <p:spPr>
            <a:xfrm>
              <a:off x="453433" y="355711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AF4330-F54B-D395-AD96-CC8C4687FEF7}"/>
                </a:ext>
              </a:extLst>
            </p:cNvPr>
            <p:cNvSpPr/>
            <p:nvPr/>
          </p:nvSpPr>
          <p:spPr>
            <a:xfrm>
              <a:off x="559210" y="355711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A5A9021E-98E7-895F-0462-E7B0B33BD15D}"/>
                </a:ext>
              </a:extLst>
            </p:cNvPr>
            <p:cNvSpPr/>
            <p:nvPr/>
          </p:nvSpPr>
          <p:spPr>
            <a:xfrm>
              <a:off x="656871" y="355565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C9D4E84-6111-82C2-F4FF-18CD4F87BF12}"/>
                </a:ext>
              </a:extLst>
            </p:cNvPr>
            <p:cNvSpPr/>
            <p:nvPr/>
          </p:nvSpPr>
          <p:spPr>
            <a:xfrm>
              <a:off x="754531" y="355733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A6EA601D-CDD2-5E42-0670-CCA42B3001F4}"/>
                </a:ext>
              </a:extLst>
            </p:cNvPr>
            <p:cNvSpPr/>
            <p:nvPr/>
          </p:nvSpPr>
          <p:spPr>
            <a:xfrm>
              <a:off x="861857" y="344273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0A653543-D1D2-CBEA-C44C-582EC69DB937}"/>
                </a:ext>
              </a:extLst>
            </p:cNvPr>
            <p:cNvSpPr/>
            <p:nvPr/>
          </p:nvSpPr>
          <p:spPr>
            <a:xfrm>
              <a:off x="806140" y="334347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14B56222-6548-FB79-CDB9-F69FEC14BD93}"/>
                </a:ext>
              </a:extLst>
            </p:cNvPr>
            <p:cNvSpPr/>
            <p:nvPr/>
          </p:nvSpPr>
          <p:spPr>
            <a:xfrm>
              <a:off x="863666" y="3248045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FEAF648B-5464-C91E-BAB6-5926A021BB61}"/>
                </a:ext>
              </a:extLst>
            </p:cNvPr>
            <p:cNvSpPr/>
            <p:nvPr/>
          </p:nvSpPr>
          <p:spPr>
            <a:xfrm>
              <a:off x="805873" y="314815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0591EDC7-4EF6-01A2-E28D-30DBB7407CE5}"/>
                </a:ext>
              </a:extLst>
            </p:cNvPr>
            <p:cNvSpPr/>
            <p:nvPr/>
          </p:nvSpPr>
          <p:spPr>
            <a:xfrm>
              <a:off x="912431" y="3143635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4F8F5528-5D19-0A85-7F01-0A21E51C6386}"/>
                </a:ext>
              </a:extLst>
            </p:cNvPr>
            <p:cNvSpPr/>
            <p:nvPr/>
          </p:nvSpPr>
          <p:spPr>
            <a:xfrm>
              <a:off x="1190655" y="325083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39612D6-F8A0-B986-BC46-C774054B18DB}"/>
                </a:ext>
              </a:extLst>
            </p:cNvPr>
            <p:cNvSpPr/>
            <p:nvPr/>
          </p:nvSpPr>
          <p:spPr>
            <a:xfrm>
              <a:off x="1134697" y="334592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52C6BC57-53B9-FB4A-8A58-7344569B7860}"/>
                </a:ext>
              </a:extLst>
            </p:cNvPr>
            <p:cNvSpPr/>
            <p:nvPr/>
          </p:nvSpPr>
          <p:spPr>
            <a:xfrm>
              <a:off x="1087869" y="344970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84C92C09-CDD7-A772-9542-C2600AE4A8FD}"/>
                </a:ext>
              </a:extLst>
            </p:cNvPr>
            <p:cNvSpPr/>
            <p:nvPr/>
          </p:nvSpPr>
          <p:spPr>
            <a:xfrm>
              <a:off x="1194427" y="344970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4BDD5808-B23B-1FF2-EF73-A282A9D6E24B}"/>
                </a:ext>
              </a:extLst>
            </p:cNvPr>
            <p:cNvSpPr/>
            <p:nvPr/>
          </p:nvSpPr>
          <p:spPr>
            <a:xfrm>
              <a:off x="864426" y="355565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4B9D0813-4E00-DA32-89E0-9719DB337C64}"/>
                </a:ext>
              </a:extLst>
            </p:cNvPr>
            <p:cNvSpPr/>
            <p:nvPr/>
          </p:nvSpPr>
          <p:spPr>
            <a:xfrm>
              <a:off x="962087" y="3557336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6CAE076B-79BE-606F-6A9A-9801B6FAA0E0}"/>
                </a:ext>
              </a:extLst>
            </p:cNvPr>
            <p:cNvSpPr/>
            <p:nvPr/>
          </p:nvSpPr>
          <p:spPr>
            <a:xfrm>
              <a:off x="1300985" y="344518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3CBA046-C9AC-A2CC-699A-ABC3C9C44812}"/>
                </a:ext>
              </a:extLst>
            </p:cNvPr>
            <p:cNvSpPr/>
            <p:nvPr/>
          </p:nvSpPr>
          <p:spPr>
            <a:xfrm>
              <a:off x="1245269" y="334592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F156960-0563-FBC1-D381-A12F788514D9}"/>
                </a:ext>
              </a:extLst>
            </p:cNvPr>
            <p:cNvSpPr/>
            <p:nvPr/>
          </p:nvSpPr>
          <p:spPr>
            <a:xfrm>
              <a:off x="1302795" y="3250494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A7F05900-1B28-5004-9EAA-6F77B15B4926}"/>
                </a:ext>
              </a:extLst>
            </p:cNvPr>
            <p:cNvSpPr/>
            <p:nvPr/>
          </p:nvSpPr>
          <p:spPr>
            <a:xfrm>
              <a:off x="970868" y="3246999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B0D6434-C44E-529E-2A54-7879810CE385}"/>
                </a:ext>
              </a:extLst>
            </p:cNvPr>
            <p:cNvSpPr/>
            <p:nvPr/>
          </p:nvSpPr>
          <p:spPr>
            <a:xfrm>
              <a:off x="914910" y="334208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5A249880-31F7-5B62-44C7-E47D2461127F}"/>
                </a:ext>
              </a:extLst>
            </p:cNvPr>
            <p:cNvSpPr/>
            <p:nvPr/>
          </p:nvSpPr>
          <p:spPr>
            <a:xfrm>
              <a:off x="974641" y="3445869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6B9A714E-C41E-9405-AE15-BEC4726A79FF}"/>
                </a:ext>
              </a:extLst>
            </p:cNvPr>
            <p:cNvSpPr/>
            <p:nvPr/>
          </p:nvSpPr>
          <p:spPr>
            <a:xfrm>
              <a:off x="1025482" y="334208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C7074DA-B14B-04A1-2D38-6F522DE341D9}"/>
                </a:ext>
              </a:extLst>
            </p:cNvPr>
            <p:cNvSpPr/>
            <p:nvPr/>
          </p:nvSpPr>
          <p:spPr>
            <a:xfrm>
              <a:off x="1083009" y="324665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FA415763-7460-933C-E36E-86D498AF532C}"/>
                </a:ext>
              </a:extLst>
            </p:cNvPr>
            <p:cNvSpPr/>
            <p:nvPr/>
          </p:nvSpPr>
          <p:spPr>
            <a:xfrm>
              <a:off x="1407573" y="3245002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85A8D648-FC56-F883-D261-6742AC3DDE9D}"/>
                </a:ext>
              </a:extLst>
            </p:cNvPr>
            <p:cNvSpPr/>
            <p:nvPr/>
          </p:nvSpPr>
          <p:spPr>
            <a:xfrm>
              <a:off x="1351615" y="334008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AE5885DA-B541-1D79-E168-ED1735215761}"/>
                </a:ext>
              </a:extLst>
            </p:cNvPr>
            <p:cNvSpPr/>
            <p:nvPr/>
          </p:nvSpPr>
          <p:spPr>
            <a:xfrm>
              <a:off x="1411346" y="3443871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9EB8CC0A-01C9-E525-7D28-867220A82B4F}"/>
                </a:ext>
              </a:extLst>
            </p:cNvPr>
            <p:cNvSpPr/>
            <p:nvPr/>
          </p:nvSpPr>
          <p:spPr>
            <a:xfrm>
              <a:off x="1462186" y="334008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E7B1F349-3888-E6AA-31BA-724B9ACA16FB}"/>
                </a:ext>
              </a:extLst>
            </p:cNvPr>
            <p:cNvSpPr/>
            <p:nvPr/>
          </p:nvSpPr>
          <p:spPr>
            <a:xfrm>
              <a:off x="1056204" y="355691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E7B7CA9D-0B80-D94A-9C7C-D7F661993A61}"/>
                </a:ext>
              </a:extLst>
            </p:cNvPr>
            <p:cNvSpPr/>
            <p:nvPr/>
          </p:nvSpPr>
          <p:spPr>
            <a:xfrm>
              <a:off x="1156394" y="3557221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43255620-3FFC-AA1D-2A76-ED11AA2D040D}"/>
                </a:ext>
              </a:extLst>
            </p:cNvPr>
            <p:cNvSpPr/>
            <p:nvPr/>
          </p:nvSpPr>
          <p:spPr>
            <a:xfrm>
              <a:off x="1254054" y="3556910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79EF96C6-818B-60D7-78BC-67C297D9AF12}"/>
                </a:ext>
              </a:extLst>
            </p:cNvPr>
            <p:cNvSpPr/>
            <p:nvPr/>
          </p:nvSpPr>
          <p:spPr>
            <a:xfrm>
              <a:off x="1351615" y="356114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94A2993C-DCEA-191D-B731-74CD470EC54B}"/>
                </a:ext>
              </a:extLst>
            </p:cNvPr>
            <p:cNvSpPr/>
            <p:nvPr/>
          </p:nvSpPr>
          <p:spPr>
            <a:xfrm>
              <a:off x="1398663" y="2692509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C8A85D91-376B-A98C-E531-E9231B0B5939}"/>
                </a:ext>
              </a:extLst>
            </p:cNvPr>
            <p:cNvSpPr/>
            <p:nvPr/>
          </p:nvSpPr>
          <p:spPr>
            <a:xfrm>
              <a:off x="1019646" y="284195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84499B2-0FAE-7501-9E99-B7BA832EB264}"/>
                </a:ext>
              </a:extLst>
            </p:cNvPr>
            <p:cNvSpPr/>
            <p:nvPr/>
          </p:nvSpPr>
          <p:spPr>
            <a:xfrm>
              <a:off x="1143196" y="2842082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40DB8149-CA50-A2E7-E6F2-0C0A3056A903}"/>
                </a:ext>
              </a:extLst>
            </p:cNvPr>
            <p:cNvSpPr/>
            <p:nvPr/>
          </p:nvSpPr>
          <p:spPr>
            <a:xfrm>
              <a:off x="1266448" y="2843043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21B0E206-9468-0CEB-D728-E11928B5F724}"/>
                </a:ext>
              </a:extLst>
            </p:cNvPr>
            <p:cNvSpPr/>
            <p:nvPr/>
          </p:nvSpPr>
          <p:spPr>
            <a:xfrm>
              <a:off x="1386581" y="2840998"/>
              <a:ext cx="78452" cy="7741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137BAE8D-542B-A6AD-29DA-B0F7EF729B17}"/>
                </a:ext>
              </a:extLst>
            </p:cNvPr>
            <p:cNvSpPr/>
            <p:nvPr/>
          </p:nvSpPr>
          <p:spPr>
            <a:xfrm>
              <a:off x="1019646" y="2962443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3930516-17DF-93B8-D6D8-90121AE56363}"/>
                </a:ext>
              </a:extLst>
            </p:cNvPr>
            <p:cNvSpPr/>
            <p:nvPr/>
          </p:nvSpPr>
          <p:spPr>
            <a:xfrm>
              <a:off x="1143196" y="2962567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89758572-BBB2-B296-14C7-CAB0A50402BC}"/>
                </a:ext>
              </a:extLst>
            </p:cNvPr>
            <p:cNvSpPr/>
            <p:nvPr/>
          </p:nvSpPr>
          <p:spPr>
            <a:xfrm>
              <a:off x="1266448" y="296352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CFA957FC-FD01-6F49-07FA-A060A0D3F91B}"/>
                </a:ext>
              </a:extLst>
            </p:cNvPr>
            <p:cNvSpPr/>
            <p:nvPr/>
          </p:nvSpPr>
          <p:spPr>
            <a:xfrm>
              <a:off x="1386581" y="2961483"/>
              <a:ext cx="78452" cy="7741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D1D62D2F-5E8C-CE0C-1A00-429F4A238BB4}"/>
                </a:ext>
              </a:extLst>
            </p:cNvPr>
            <p:cNvSpPr/>
            <p:nvPr/>
          </p:nvSpPr>
          <p:spPr>
            <a:xfrm>
              <a:off x="1020248" y="3080803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F26DFFCE-7AC0-3EEB-18CE-7C73328A7C7F}"/>
                </a:ext>
              </a:extLst>
            </p:cNvPr>
            <p:cNvSpPr/>
            <p:nvPr/>
          </p:nvSpPr>
          <p:spPr>
            <a:xfrm>
              <a:off x="1143798" y="3080928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06EBDDD4-1E2D-F705-58B8-A06F4BDE9C50}"/>
                </a:ext>
              </a:extLst>
            </p:cNvPr>
            <p:cNvSpPr/>
            <p:nvPr/>
          </p:nvSpPr>
          <p:spPr>
            <a:xfrm>
              <a:off x="1267050" y="3081889"/>
              <a:ext cx="78452" cy="7741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DEC44194-CE73-621F-4ED5-31131D13EB74}"/>
                </a:ext>
              </a:extLst>
            </p:cNvPr>
            <p:cNvSpPr/>
            <p:nvPr/>
          </p:nvSpPr>
          <p:spPr>
            <a:xfrm>
              <a:off x="1387183" y="3079843"/>
              <a:ext cx="78452" cy="7741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B88142E-7B8A-832F-FCBE-2A001E5052BD}"/>
                </a:ext>
              </a:extLst>
            </p:cNvPr>
            <p:cNvSpPr/>
            <p:nvPr/>
          </p:nvSpPr>
          <p:spPr>
            <a:xfrm>
              <a:off x="1014679" y="2253374"/>
              <a:ext cx="615999" cy="583578"/>
            </a:xfrm>
            <a:prstGeom prst="arc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D86AC4C-44D8-93E5-C3AE-2A3579E62BFC}"/>
                </a:ext>
              </a:extLst>
            </p:cNvPr>
            <p:cNvSpPr/>
            <p:nvPr/>
          </p:nvSpPr>
          <p:spPr>
            <a:xfrm flipH="1">
              <a:off x="128464" y="2249343"/>
              <a:ext cx="615998" cy="583578"/>
            </a:xfrm>
            <a:prstGeom prst="arc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A073C47F-247C-6F54-7519-0A43D06B410B}"/>
                </a:ext>
              </a:extLst>
            </p:cNvPr>
            <p:cNvSpPr/>
            <p:nvPr/>
          </p:nvSpPr>
          <p:spPr>
            <a:xfrm flipH="1" flipV="1">
              <a:off x="121913" y="3157256"/>
              <a:ext cx="615998" cy="583578"/>
            </a:xfrm>
            <a:prstGeom prst="arc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79440866-8957-63A0-1D3A-2AACCF4184F8}"/>
                </a:ext>
              </a:extLst>
            </p:cNvPr>
            <p:cNvSpPr/>
            <p:nvPr/>
          </p:nvSpPr>
          <p:spPr>
            <a:xfrm flipV="1">
              <a:off x="1009983" y="3162262"/>
              <a:ext cx="615999" cy="583578"/>
            </a:xfrm>
            <a:prstGeom prst="arc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DB80CB-00C0-8D7E-FFF6-9D6FB4FD6FF4}"/>
                </a:ext>
              </a:extLst>
            </p:cNvPr>
            <p:cNvCxnSpPr>
              <a:stCxn id="8" idx="2"/>
              <a:endCxn id="14" idx="2"/>
            </p:cNvCxnSpPr>
            <p:nvPr/>
          </p:nvCxnSpPr>
          <p:spPr>
            <a:xfrm flipH="1">
              <a:off x="1625982" y="2545163"/>
              <a:ext cx="4696" cy="9088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60D1E0-0E41-0733-0F62-6BDCCA94E5F6}"/>
                </a:ext>
              </a:extLst>
            </p:cNvPr>
            <p:cNvCxnSpPr>
              <a:cxnSpLocks/>
              <a:stCxn id="9" idx="2"/>
              <a:endCxn id="11" idx="2"/>
            </p:cNvCxnSpPr>
            <p:nvPr/>
          </p:nvCxnSpPr>
          <p:spPr>
            <a:xfrm flipH="1">
              <a:off x="121913" y="2541132"/>
              <a:ext cx="6551" cy="907913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DA5856-16DA-15C7-9073-77F0EA613B9A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>
              <a:off x="436463" y="2249343"/>
              <a:ext cx="886216" cy="403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BFA11B-0610-14F2-8975-D5041BFEEE5F}"/>
                </a:ext>
              </a:extLst>
            </p:cNvPr>
            <p:cNvCxnSpPr>
              <a:cxnSpLocks/>
            </p:cNvCxnSpPr>
            <p:nvPr/>
          </p:nvCxnSpPr>
          <p:spPr>
            <a:xfrm>
              <a:off x="429913" y="3740834"/>
              <a:ext cx="888070" cy="500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50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animBg="1"/>
      <p:bldP spid="518" grpId="0"/>
      <p:bldP spid="5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A8647-425D-0B9D-495F-8A8F11107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6222" y="6081431"/>
            <a:ext cx="8133766" cy="66413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62A5B09-DE78-23EC-5D6F-20D453384A63}"/>
              </a:ext>
            </a:extLst>
          </p:cNvPr>
          <p:cNvGrpSpPr/>
          <p:nvPr/>
        </p:nvGrpSpPr>
        <p:grpSpPr>
          <a:xfrm>
            <a:off x="8396622" y="1332266"/>
            <a:ext cx="3877492" cy="4261880"/>
            <a:chOff x="6993386" y="1219901"/>
            <a:chExt cx="3877492" cy="42618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788B9B-3B3D-6CA5-C95E-AD3DFE50B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7203" y="1439667"/>
              <a:ext cx="2985124" cy="4042114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EA7FB21-C132-F5C8-B717-F0520C482589}"/>
                </a:ext>
              </a:extLst>
            </p:cNvPr>
            <p:cNvGrpSpPr/>
            <p:nvPr/>
          </p:nvGrpSpPr>
          <p:grpSpPr>
            <a:xfrm>
              <a:off x="6993386" y="1219901"/>
              <a:ext cx="3877492" cy="1786505"/>
              <a:chOff x="7983036" y="-201083"/>
              <a:chExt cx="3877492" cy="178650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ABA7186-C0EF-73C9-72CC-2E88AA81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4079" y="-33532"/>
                <a:ext cx="2019717" cy="775226"/>
              </a:xfrm>
              <a:prstGeom prst="line">
                <a:avLst/>
              </a:prstGeom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13ED293-90CE-E4CA-3993-ED60CD76C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5763" y="810196"/>
                <a:ext cx="2006320" cy="770084"/>
              </a:xfrm>
              <a:prstGeom prst="line">
                <a:avLst/>
              </a:prstGeom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06AE9D0-7CB5-6C66-8154-23318037EC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763" y="-33532"/>
                <a:ext cx="1271541" cy="843728"/>
              </a:xfrm>
              <a:prstGeom prst="line">
                <a:avLst/>
              </a:prstGeom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8E1421E-7642-EF05-3147-AA3B3067DE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59030" y="741694"/>
                <a:ext cx="1271541" cy="843728"/>
              </a:xfrm>
              <a:prstGeom prst="line">
                <a:avLst/>
              </a:prstGeom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AE0CCDA-F12D-3039-06F4-8911462AE8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1445" y="160775"/>
                <a:ext cx="1271541" cy="843728"/>
              </a:xfrm>
              <a:prstGeom prst="line">
                <a:avLst/>
              </a:prstGeom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7458A46-2BB0-B261-71DD-5BB15F1D6C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478" y="333991"/>
                <a:ext cx="1271541" cy="843728"/>
              </a:xfrm>
              <a:prstGeom prst="line">
                <a:avLst/>
              </a:prstGeom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97BCB4B-6866-86E4-F4DD-4005F1E23C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15912" y="538277"/>
                <a:ext cx="1271541" cy="843728"/>
              </a:xfrm>
              <a:prstGeom prst="line">
                <a:avLst/>
              </a:prstGeom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0B4CCD-0939-FDCC-FDE8-F9D9F077BD97}"/>
                  </a:ext>
                </a:extLst>
              </p:cNvPr>
              <p:cNvSpPr txBox="1"/>
              <p:nvPr/>
            </p:nvSpPr>
            <p:spPr>
              <a:xfrm>
                <a:off x="9413833" y="-201083"/>
                <a:ext cx="93244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 1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5B385A2-B37F-5D7B-DA82-539BD6249307}"/>
                  </a:ext>
                </a:extLst>
              </p:cNvPr>
              <p:cNvSpPr txBox="1"/>
              <p:nvPr/>
            </p:nvSpPr>
            <p:spPr>
              <a:xfrm>
                <a:off x="9886833" y="-22725"/>
                <a:ext cx="93244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 2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65010CC-2CAA-A212-FE8F-602748AA425C}"/>
                  </a:ext>
                </a:extLst>
              </p:cNvPr>
              <p:cNvSpPr txBox="1"/>
              <p:nvPr/>
            </p:nvSpPr>
            <p:spPr>
              <a:xfrm>
                <a:off x="10406977" y="185855"/>
                <a:ext cx="93244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 3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A28009E-C065-B676-64B5-253EEA570A71}"/>
                  </a:ext>
                </a:extLst>
              </p:cNvPr>
              <p:cNvSpPr txBox="1"/>
              <p:nvPr/>
            </p:nvSpPr>
            <p:spPr>
              <a:xfrm>
                <a:off x="10928079" y="384875"/>
                <a:ext cx="93244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 4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5D5BC64-3310-30A1-CABC-DC09A8504015}"/>
                  </a:ext>
                </a:extLst>
              </p:cNvPr>
              <p:cNvSpPr txBox="1"/>
              <p:nvPr/>
            </p:nvSpPr>
            <p:spPr>
              <a:xfrm>
                <a:off x="7983036" y="406262"/>
                <a:ext cx="28548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34D489D-D59B-E3B2-EF74-18A13EDCC8BB}"/>
                  </a:ext>
                </a:extLst>
              </p:cNvPr>
              <p:cNvSpPr txBox="1"/>
              <p:nvPr/>
            </p:nvSpPr>
            <p:spPr>
              <a:xfrm>
                <a:off x="8424707" y="120525"/>
                <a:ext cx="28548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9212CD8-8E95-1AA3-4F91-624A40C6806C}"/>
                  </a:ext>
                </a:extLst>
              </p:cNvPr>
              <p:cNvSpPr txBox="1"/>
              <p:nvPr/>
            </p:nvSpPr>
            <p:spPr>
              <a:xfrm>
                <a:off x="8851983" y="-179420"/>
                <a:ext cx="28548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5BFA53C-51CE-0511-2173-A9604620D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2848" y="542674"/>
                <a:ext cx="2006320" cy="770084"/>
              </a:xfrm>
              <a:prstGeom prst="line">
                <a:avLst/>
              </a:prstGeom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E3DA41A-B8E4-90B2-9C93-22045D798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7640" y="253852"/>
                <a:ext cx="2006320" cy="770084"/>
              </a:xfrm>
              <a:prstGeom prst="line">
                <a:avLst/>
              </a:prstGeom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Left Arrow 59">
            <a:extLst>
              <a:ext uri="{FF2B5EF4-FFF2-40B4-BE49-F238E27FC236}">
                <a16:creationId xmlns:a16="http://schemas.microsoft.com/office/drawing/2014/main" id="{BC46B0E3-216D-2826-8EE0-BF965EF95490}"/>
              </a:ext>
            </a:extLst>
          </p:cNvPr>
          <p:cNvSpPr/>
          <p:nvPr/>
        </p:nvSpPr>
        <p:spPr>
          <a:xfrm flipH="1">
            <a:off x="5301003" y="3152040"/>
            <a:ext cx="3403168" cy="358349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75C448-FEBD-C6A1-B34E-4945B6744587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7">
            <a:extLst>
              <a:ext uri="{FF2B5EF4-FFF2-40B4-BE49-F238E27FC236}">
                <a16:creationId xmlns:a16="http://schemas.microsoft.com/office/drawing/2014/main" id="{129393BB-3430-AA25-E5F7-C66A4111C83E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6993387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geometry of the specimen clusters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C0AA6E5-4F91-EF77-CB70-F72D669E1125}"/>
              </a:ext>
            </a:extLst>
          </p:cNvPr>
          <p:cNvGrpSpPr/>
          <p:nvPr/>
        </p:nvGrpSpPr>
        <p:grpSpPr>
          <a:xfrm>
            <a:off x="188665" y="1245173"/>
            <a:ext cx="5437653" cy="4128524"/>
            <a:chOff x="2506519" y="1254061"/>
            <a:chExt cx="5437653" cy="412852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3C8745-0075-4227-5A70-8DEB7C68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0981" y="1728283"/>
              <a:ext cx="4011236" cy="318008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6DFA04-7E40-C4AE-9944-2911A7695D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9584" y="1862751"/>
              <a:ext cx="803737" cy="47017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21D2FA-4E06-CE03-ED53-858F3FE62398}"/>
                </a:ext>
              </a:extLst>
            </p:cNvPr>
            <p:cNvSpPr txBox="1"/>
            <p:nvPr/>
          </p:nvSpPr>
          <p:spPr>
            <a:xfrm>
              <a:off x="4852618" y="1254061"/>
              <a:ext cx="18540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20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owder block</a:t>
              </a:r>
              <a:endParaRPr lang="en-US" sz="2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657B8F-FEF4-8A56-6056-15FE9049A6A1}"/>
                </a:ext>
              </a:extLst>
            </p:cNvPr>
            <p:cNvSpPr txBox="1"/>
            <p:nvPr/>
          </p:nvSpPr>
          <p:spPr>
            <a:xfrm>
              <a:off x="2506519" y="1519703"/>
              <a:ext cx="18540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Fatigue samples</a:t>
              </a:r>
              <a:endParaRPr lang="en-US" sz="20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349FA6A-5E54-A242-92BB-942CD04793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7023" y="1579828"/>
              <a:ext cx="230952" cy="36752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13F5ED-2A15-2423-80BE-57B274A90F92}"/>
                </a:ext>
              </a:extLst>
            </p:cNvPr>
            <p:cNvSpPr txBox="1"/>
            <p:nvPr/>
          </p:nvSpPr>
          <p:spPr>
            <a:xfrm>
              <a:off x="5615249" y="4982475"/>
              <a:ext cx="232892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fabrications</a:t>
              </a:r>
              <a:endParaRPr lang="en-US" sz="2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D9DA46C-D9C0-6E9D-3567-2CD5C40207AC}"/>
                </a:ext>
              </a:extLst>
            </p:cNvPr>
            <p:cNvSpPr/>
            <p:nvPr/>
          </p:nvSpPr>
          <p:spPr>
            <a:xfrm>
              <a:off x="5292329" y="2733035"/>
              <a:ext cx="1095255" cy="1390546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7F1BAF-EAFD-4964-E95D-53C79A97CA62}"/>
                </a:ext>
              </a:extLst>
            </p:cNvPr>
            <p:cNvCxnSpPr>
              <a:cxnSpLocks/>
              <a:stCxn id="28" idx="2"/>
              <a:endCxn id="27" idx="0"/>
            </p:cNvCxnSpPr>
            <p:nvPr/>
          </p:nvCxnSpPr>
          <p:spPr>
            <a:xfrm>
              <a:off x="5839957" y="4123581"/>
              <a:ext cx="939754" cy="85889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BA16DB-821A-5965-5748-A2F588540353}"/>
                </a:ext>
              </a:extLst>
            </p:cNvPr>
            <p:cNvSpPr txBox="1"/>
            <p:nvPr/>
          </p:nvSpPr>
          <p:spPr>
            <a:xfrm>
              <a:off x="6627495" y="4568283"/>
              <a:ext cx="11467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(By Conor Porter)</a:t>
              </a:r>
              <a:endParaRPr lang="en-US" sz="1000" dirty="0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237253F-B982-9251-16F5-F20943DA0495}"/>
              </a:ext>
            </a:extLst>
          </p:cNvPr>
          <p:cNvGrpSpPr/>
          <p:nvPr/>
        </p:nvGrpSpPr>
        <p:grpSpPr>
          <a:xfrm>
            <a:off x="6124063" y="1565149"/>
            <a:ext cx="1600997" cy="1552759"/>
            <a:chOff x="5730992" y="1552031"/>
            <a:chExt cx="1600997" cy="155275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387AED-AD43-343C-7B8F-78498C35192A}"/>
                </a:ext>
              </a:extLst>
            </p:cNvPr>
            <p:cNvSpPr/>
            <p:nvPr/>
          </p:nvSpPr>
          <p:spPr>
            <a:xfrm>
              <a:off x="5908595" y="180451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DFF7F7-6B03-85A0-B758-4B72D7FB7371}"/>
                </a:ext>
              </a:extLst>
            </p:cNvPr>
            <p:cNvSpPr/>
            <p:nvPr/>
          </p:nvSpPr>
          <p:spPr>
            <a:xfrm>
              <a:off x="6031021" y="180451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A11E3A6-8EEF-0ABD-B3C6-B1B4CEEE6F1C}"/>
                </a:ext>
              </a:extLst>
            </p:cNvPr>
            <p:cNvSpPr/>
            <p:nvPr/>
          </p:nvSpPr>
          <p:spPr>
            <a:xfrm>
              <a:off x="6143265" y="180451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AD7B9C-261D-0DB7-25BD-BE784E911022}"/>
                </a:ext>
              </a:extLst>
            </p:cNvPr>
            <p:cNvSpPr/>
            <p:nvPr/>
          </p:nvSpPr>
          <p:spPr>
            <a:xfrm>
              <a:off x="6265691" y="180451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8661BA-4B04-F26A-B4FF-1EC94317430A}"/>
                </a:ext>
              </a:extLst>
            </p:cNvPr>
            <p:cNvSpPr/>
            <p:nvPr/>
          </p:nvSpPr>
          <p:spPr>
            <a:xfrm>
              <a:off x="6378763" y="180451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AD0C669-81F7-C148-EE37-2F440D0D878C}"/>
                </a:ext>
              </a:extLst>
            </p:cNvPr>
            <p:cNvSpPr/>
            <p:nvPr/>
          </p:nvSpPr>
          <p:spPr>
            <a:xfrm>
              <a:off x="6513768" y="1796057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7E034AB-588E-E601-827D-DA77C144D65E}"/>
                </a:ext>
              </a:extLst>
            </p:cNvPr>
            <p:cNvSpPr/>
            <p:nvPr/>
          </p:nvSpPr>
          <p:spPr>
            <a:xfrm>
              <a:off x="6622526" y="180451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E9254-5016-AD38-97D0-6952BA6763D2}"/>
                </a:ext>
              </a:extLst>
            </p:cNvPr>
            <p:cNvSpPr/>
            <p:nvPr/>
          </p:nvSpPr>
          <p:spPr>
            <a:xfrm>
              <a:off x="6735859" y="180451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DE09AB8-EED7-74B3-75A0-2C5385B8601D}"/>
                </a:ext>
              </a:extLst>
            </p:cNvPr>
            <p:cNvSpPr/>
            <p:nvPr/>
          </p:nvSpPr>
          <p:spPr>
            <a:xfrm>
              <a:off x="6849192" y="180451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8F9939-4E8A-63F7-C4FE-B5FB2B7D6494}"/>
                </a:ext>
              </a:extLst>
            </p:cNvPr>
            <p:cNvSpPr/>
            <p:nvPr/>
          </p:nvSpPr>
          <p:spPr>
            <a:xfrm>
              <a:off x="7015590" y="1777933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60FEE8-AA42-145F-8E16-4C323EDC0B1D}"/>
                </a:ext>
              </a:extLst>
            </p:cNvPr>
            <p:cNvSpPr/>
            <p:nvPr/>
          </p:nvSpPr>
          <p:spPr>
            <a:xfrm>
              <a:off x="5950686" y="190868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066DE4B-B4D4-71B8-1E5E-613A6C8A7BCA}"/>
                </a:ext>
              </a:extLst>
            </p:cNvPr>
            <p:cNvSpPr/>
            <p:nvPr/>
          </p:nvSpPr>
          <p:spPr>
            <a:xfrm>
              <a:off x="6068790" y="1908656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88AA64-9E93-DC20-2E7C-251D9FE84057}"/>
                </a:ext>
              </a:extLst>
            </p:cNvPr>
            <p:cNvSpPr/>
            <p:nvPr/>
          </p:nvSpPr>
          <p:spPr>
            <a:xfrm>
              <a:off x="6186895" y="190868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7CDDF3A-574F-05FD-92CC-32E0820B774A}"/>
                </a:ext>
              </a:extLst>
            </p:cNvPr>
            <p:cNvSpPr/>
            <p:nvPr/>
          </p:nvSpPr>
          <p:spPr>
            <a:xfrm>
              <a:off x="6297600" y="1910741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40858B-2096-2AEC-D7BA-3C5522877EFA}"/>
                </a:ext>
              </a:extLst>
            </p:cNvPr>
            <p:cNvSpPr/>
            <p:nvPr/>
          </p:nvSpPr>
          <p:spPr>
            <a:xfrm>
              <a:off x="6410672" y="1910741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649EC-5F98-7A3E-0613-896CE69F0DC9}"/>
                </a:ext>
              </a:extLst>
            </p:cNvPr>
            <p:cNvSpPr/>
            <p:nvPr/>
          </p:nvSpPr>
          <p:spPr>
            <a:xfrm>
              <a:off x="6567341" y="1908685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21EF40-F30C-AB80-387B-12D295D5BEC1}"/>
                </a:ext>
              </a:extLst>
            </p:cNvPr>
            <p:cNvSpPr/>
            <p:nvPr/>
          </p:nvSpPr>
          <p:spPr>
            <a:xfrm>
              <a:off x="6678182" y="1908685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D0160DB-B8A6-E84B-2557-B2C7E0BD0848}"/>
                </a:ext>
              </a:extLst>
            </p:cNvPr>
            <p:cNvSpPr/>
            <p:nvPr/>
          </p:nvSpPr>
          <p:spPr>
            <a:xfrm>
              <a:off x="6790425" y="1908685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CA0A447-FC67-7D2B-B9D9-87DEC03B5955}"/>
                </a:ext>
              </a:extLst>
            </p:cNvPr>
            <p:cNvSpPr/>
            <p:nvPr/>
          </p:nvSpPr>
          <p:spPr>
            <a:xfrm>
              <a:off x="6906162" y="1904975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BBA8F56-AD40-28AD-017D-55E574F37D1A}"/>
                </a:ext>
              </a:extLst>
            </p:cNvPr>
            <p:cNvSpPr/>
            <p:nvPr/>
          </p:nvSpPr>
          <p:spPr>
            <a:xfrm>
              <a:off x="7025923" y="1908685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01FD76-1CC7-9997-948E-29DEA520F74C}"/>
                </a:ext>
              </a:extLst>
            </p:cNvPr>
            <p:cNvSpPr/>
            <p:nvPr/>
          </p:nvSpPr>
          <p:spPr>
            <a:xfrm>
              <a:off x="5920968" y="201291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A2678D5-E65C-16A9-C373-BCE3E34F8252}"/>
                </a:ext>
              </a:extLst>
            </p:cNvPr>
            <p:cNvSpPr/>
            <p:nvPr/>
          </p:nvSpPr>
          <p:spPr>
            <a:xfrm>
              <a:off x="6043394" y="201291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366225A-6881-B544-4F74-1E86D0B8EB15}"/>
                </a:ext>
              </a:extLst>
            </p:cNvPr>
            <p:cNvSpPr/>
            <p:nvPr/>
          </p:nvSpPr>
          <p:spPr>
            <a:xfrm>
              <a:off x="6155638" y="201291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F4B6DD4-77FC-B395-CAEB-3A369002B9DD}"/>
                </a:ext>
              </a:extLst>
            </p:cNvPr>
            <p:cNvSpPr/>
            <p:nvPr/>
          </p:nvSpPr>
          <p:spPr>
            <a:xfrm>
              <a:off x="6273387" y="201291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949CC0C-9124-7C61-1656-B58C8126C000}"/>
                </a:ext>
              </a:extLst>
            </p:cNvPr>
            <p:cNvSpPr/>
            <p:nvPr/>
          </p:nvSpPr>
          <p:spPr>
            <a:xfrm>
              <a:off x="6391135" y="201291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50379F4-7043-577A-5D99-65277BBABA8D}"/>
                </a:ext>
              </a:extLst>
            </p:cNvPr>
            <p:cNvSpPr/>
            <p:nvPr/>
          </p:nvSpPr>
          <p:spPr>
            <a:xfrm>
              <a:off x="6503379" y="201285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9454875-43B0-6ABC-5BF2-70ADC759D796}"/>
                </a:ext>
              </a:extLst>
            </p:cNvPr>
            <p:cNvSpPr/>
            <p:nvPr/>
          </p:nvSpPr>
          <p:spPr>
            <a:xfrm>
              <a:off x="6620047" y="201291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FB712F-2E32-1115-4324-096BC4F0256A}"/>
                </a:ext>
              </a:extLst>
            </p:cNvPr>
            <p:cNvSpPr/>
            <p:nvPr/>
          </p:nvSpPr>
          <p:spPr>
            <a:xfrm>
              <a:off x="6738049" y="201285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4633A5C-A157-7DE2-9235-4116556BB211}"/>
                </a:ext>
              </a:extLst>
            </p:cNvPr>
            <p:cNvSpPr/>
            <p:nvPr/>
          </p:nvSpPr>
          <p:spPr>
            <a:xfrm>
              <a:off x="6854717" y="201285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6804CF8-E0DC-21CC-9666-BF71EDB3AC17}"/>
                </a:ext>
              </a:extLst>
            </p:cNvPr>
            <p:cNvSpPr/>
            <p:nvPr/>
          </p:nvSpPr>
          <p:spPr>
            <a:xfrm>
              <a:off x="6970266" y="201285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D7CE0F3-E8A5-7272-2BEB-A18FA1288667}"/>
                </a:ext>
              </a:extLst>
            </p:cNvPr>
            <p:cNvSpPr/>
            <p:nvPr/>
          </p:nvSpPr>
          <p:spPr>
            <a:xfrm>
              <a:off x="5868925" y="2110507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6B13654-468A-84C8-515D-2DF12A736443}"/>
                </a:ext>
              </a:extLst>
            </p:cNvPr>
            <p:cNvSpPr/>
            <p:nvPr/>
          </p:nvSpPr>
          <p:spPr>
            <a:xfrm>
              <a:off x="5989397" y="210947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2D79D2C-18C0-B5DE-85C2-F7B0B7F8167E}"/>
                </a:ext>
              </a:extLst>
            </p:cNvPr>
            <p:cNvSpPr/>
            <p:nvPr/>
          </p:nvSpPr>
          <p:spPr>
            <a:xfrm>
              <a:off x="6101641" y="210947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36223D7-41C2-3B25-293B-5F58C14D0B32}"/>
                </a:ext>
              </a:extLst>
            </p:cNvPr>
            <p:cNvSpPr/>
            <p:nvPr/>
          </p:nvSpPr>
          <p:spPr>
            <a:xfrm>
              <a:off x="6224067" y="210947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F901AD2-7868-3DCD-F5FC-4AD3C72310D1}"/>
                </a:ext>
              </a:extLst>
            </p:cNvPr>
            <p:cNvSpPr/>
            <p:nvPr/>
          </p:nvSpPr>
          <p:spPr>
            <a:xfrm>
              <a:off x="6337139" y="210947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FF1DD2B-DF02-5E31-83CD-87D128FBD381}"/>
                </a:ext>
              </a:extLst>
            </p:cNvPr>
            <p:cNvSpPr/>
            <p:nvPr/>
          </p:nvSpPr>
          <p:spPr>
            <a:xfrm>
              <a:off x="5937590" y="220240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B4C6527-2A8F-14E7-D423-4605E3EBDAFB}"/>
                </a:ext>
              </a:extLst>
            </p:cNvPr>
            <p:cNvSpPr/>
            <p:nvPr/>
          </p:nvSpPr>
          <p:spPr>
            <a:xfrm>
              <a:off x="6060016" y="220240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8650E99-778C-BB83-4627-5E521FF7BF4E}"/>
                </a:ext>
              </a:extLst>
            </p:cNvPr>
            <p:cNvSpPr/>
            <p:nvPr/>
          </p:nvSpPr>
          <p:spPr>
            <a:xfrm>
              <a:off x="6172260" y="220240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58506F2-E2CB-7946-32D5-FDE61E880CBE}"/>
                </a:ext>
              </a:extLst>
            </p:cNvPr>
            <p:cNvSpPr/>
            <p:nvPr/>
          </p:nvSpPr>
          <p:spPr>
            <a:xfrm>
              <a:off x="6286687" y="2193546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1D450EC-E392-F554-4F99-62BCB84B57D0}"/>
                </a:ext>
              </a:extLst>
            </p:cNvPr>
            <p:cNvSpPr/>
            <p:nvPr/>
          </p:nvSpPr>
          <p:spPr>
            <a:xfrm>
              <a:off x="6408752" y="2193546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B694747-F2CD-A8A4-B3B3-FEF7F234B136}"/>
                </a:ext>
              </a:extLst>
            </p:cNvPr>
            <p:cNvSpPr/>
            <p:nvPr/>
          </p:nvSpPr>
          <p:spPr>
            <a:xfrm>
              <a:off x="5891413" y="2295756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8004B1F-C074-10D1-F570-7606FC41BD76}"/>
                </a:ext>
              </a:extLst>
            </p:cNvPr>
            <p:cNvSpPr/>
            <p:nvPr/>
          </p:nvSpPr>
          <p:spPr>
            <a:xfrm>
              <a:off x="6008210" y="229535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D2D25F5-D6E6-265C-84F6-8CDDDDBB5F8E}"/>
                </a:ext>
              </a:extLst>
            </p:cNvPr>
            <p:cNvSpPr/>
            <p:nvPr/>
          </p:nvSpPr>
          <p:spPr>
            <a:xfrm>
              <a:off x="6126642" y="229461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883EBBC-2EE4-867E-CE7D-1533DB49EEB3}"/>
                </a:ext>
              </a:extLst>
            </p:cNvPr>
            <p:cNvSpPr/>
            <p:nvPr/>
          </p:nvSpPr>
          <p:spPr>
            <a:xfrm>
              <a:off x="6240748" y="2298252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53094DB-8A8C-F9CF-09C1-B9780DF6030A}"/>
                </a:ext>
              </a:extLst>
            </p:cNvPr>
            <p:cNvSpPr/>
            <p:nvPr/>
          </p:nvSpPr>
          <p:spPr>
            <a:xfrm>
              <a:off x="6354813" y="229461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0109ECD-A380-7F97-B19D-F0186542FC6E}"/>
                </a:ext>
              </a:extLst>
            </p:cNvPr>
            <p:cNvSpPr/>
            <p:nvPr/>
          </p:nvSpPr>
          <p:spPr>
            <a:xfrm>
              <a:off x="5947773" y="2392742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C1D6AB7-8A51-F4F4-80E0-B0B5EFBAC782}"/>
                </a:ext>
              </a:extLst>
            </p:cNvPr>
            <p:cNvSpPr/>
            <p:nvPr/>
          </p:nvSpPr>
          <p:spPr>
            <a:xfrm>
              <a:off x="6070199" y="2392742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526458B-E7BF-7EED-19FC-290DAC1AFCA2}"/>
                </a:ext>
              </a:extLst>
            </p:cNvPr>
            <p:cNvSpPr/>
            <p:nvPr/>
          </p:nvSpPr>
          <p:spPr>
            <a:xfrm>
              <a:off x="6182442" y="2392742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DBDFF34-ABEE-2600-36E4-29327A6CAE04}"/>
                </a:ext>
              </a:extLst>
            </p:cNvPr>
            <p:cNvSpPr/>
            <p:nvPr/>
          </p:nvSpPr>
          <p:spPr>
            <a:xfrm>
              <a:off x="6301302" y="239094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A4FEFAF-9CCF-565E-A79C-290DAAF68A01}"/>
                </a:ext>
              </a:extLst>
            </p:cNvPr>
            <p:cNvSpPr/>
            <p:nvPr/>
          </p:nvSpPr>
          <p:spPr>
            <a:xfrm>
              <a:off x="6417940" y="2392742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81FBB33-0D78-9585-F536-35B6C925EABC}"/>
                </a:ext>
              </a:extLst>
            </p:cNvPr>
            <p:cNvSpPr/>
            <p:nvPr/>
          </p:nvSpPr>
          <p:spPr>
            <a:xfrm>
              <a:off x="5868925" y="2489303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86C8F2-27E5-14CD-1E27-760695E76A9F}"/>
                </a:ext>
              </a:extLst>
            </p:cNvPr>
            <p:cNvSpPr/>
            <p:nvPr/>
          </p:nvSpPr>
          <p:spPr>
            <a:xfrm>
              <a:off x="5991351" y="2489303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595B539-DE35-E97A-D9E1-D9703442767A}"/>
                </a:ext>
              </a:extLst>
            </p:cNvPr>
            <p:cNvSpPr/>
            <p:nvPr/>
          </p:nvSpPr>
          <p:spPr>
            <a:xfrm>
              <a:off x="6103595" y="2489303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9B76BA9-CC67-AB22-93FE-72CAAC8F8C43}"/>
                </a:ext>
              </a:extLst>
            </p:cNvPr>
            <p:cNvSpPr/>
            <p:nvPr/>
          </p:nvSpPr>
          <p:spPr>
            <a:xfrm>
              <a:off x="6226021" y="2489303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3DCCC77-8D3D-AC41-04C9-117D433767E2}"/>
                </a:ext>
              </a:extLst>
            </p:cNvPr>
            <p:cNvSpPr/>
            <p:nvPr/>
          </p:nvSpPr>
          <p:spPr>
            <a:xfrm>
              <a:off x="6339093" y="2489303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5DDF030-8613-07EB-175F-17B02F13DDB9}"/>
                </a:ext>
              </a:extLst>
            </p:cNvPr>
            <p:cNvSpPr/>
            <p:nvPr/>
          </p:nvSpPr>
          <p:spPr>
            <a:xfrm>
              <a:off x="6531013" y="2388049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81B59FE-A73D-07F4-87D0-6577577FB462}"/>
                </a:ext>
              </a:extLst>
            </p:cNvPr>
            <p:cNvSpPr/>
            <p:nvPr/>
          </p:nvSpPr>
          <p:spPr>
            <a:xfrm>
              <a:off x="6472144" y="229461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3409AF8-D01F-6A3D-1650-C07F036B6A2A}"/>
                </a:ext>
              </a:extLst>
            </p:cNvPr>
            <p:cNvSpPr/>
            <p:nvPr/>
          </p:nvSpPr>
          <p:spPr>
            <a:xfrm>
              <a:off x="6503834" y="2185427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CB98F7C-5C78-5F20-5115-AD4939960641}"/>
                </a:ext>
              </a:extLst>
            </p:cNvPr>
            <p:cNvSpPr/>
            <p:nvPr/>
          </p:nvSpPr>
          <p:spPr>
            <a:xfrm>
              <a:off x="6438062" y="2099552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D53F0C7-3239-E97E-1C60-41C3E43B672A}"/>
                </a:ext>
              </a:extLst>
            </p:cNvPr>
            <p:cNvSpPr/>
            <p:nvPr/>
          </p:nvSpPr>
          <p:spPr>
            <a:xfrm>
              <a:off x="6567341" y="2099991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1CAC594-DECF-9FD1-B4D4-204A54DF0CD4}"/>
                </a:ext>
              </a:extLst>
            </p:cNvPr>
            <p:cNvSpPr/>
            <p:nvPr/>
          </p:nvSpPr>
          <p:spPr>
            <a:xfrm>
              <a:off x="5937590" y="2590729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CC35AD7-2EC2-8DC0-EFD2-34A96ACBFA64}"/>
                </a:ext>
              </a:extLst>
            </p:cNvPr>
            <p:cNvSpPr/>
            <p:nvPr/>
          </p:nvSpPr>
          <p:spPr>
            <a:xfrm>
              <a:off x="6053323" y="2594167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7E13406-8728-5AF7-0601-375BDB7CB5DA}"/>
                </a:ext>
              </a:extLst>
            </p:cNvPr>
            <p:cNvSpPr/>
            <p:nvPr/>
          </p:nvSpPr>
          <p:spPr>
            <a:xfrm>
              <a:off x="6172260" y="2590729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B86FD5-C850-9F22-FF99-742C362130B1}"/>
                </a:ext>
              </a:extLst>
            </p:cNvPr>
            <p:cNvSpPr/>
            <p:nvPr/>
          </p:nvSpPr>
          <p:spPr>
            <a:xfrm>
              <a:off x="6282372" y="2590911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0B9054-6DE6-EF28-D721-55555688A864}"/>
                </a:ext>
              </a:extLst>
            </p:cNvPr>
            <p:cNvSpPr/>
            <p:nvPr/>
          </p:nvSpPr>
          <p:spPr>
            <a:xfrm>
              <a:off x="6399094" y="2594522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BA9ED25-39B4-C721-3662-CF1C78385ECA}"/>
                </a:ext>
              </a:extLst>
            </p:cNvPr>
            <p:cNvSpPr/>
            <p:nvPr/>
          </p:nvSpPr>
          <p:spPr>
            <a:xfrm>
              <a:off x="5876315" y="2694322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438A325-5E3A-CCFF-63CF-D625C0D5C6AC}"/>
                </a:ext>
              </a:extLst>
            </p:cNvPr>
            <p:cNvSpPr/>
            <p:nvPr/>
          </p:nvSpPr>
          <p:spPr>
            <a:xfrm>
              <a:off x="5993113" y="269392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07131E0-01E1-7D0F-A770-429AA2D4EAEA}"/>
                </a:ext>
              </a:extLst>
            </p:cNvPr>
            <p:cNvSpPr/>
            <p:nvPr/>
          </p:nvSpPr>
          <p:spPr>
            <a:xfrm>
              <a:off x="6111545" y="269318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35B1891-B293-E95D-8A45-3E6ED1B3B4D5}"/>
                </a:ext>
              </a:extLst>
            </p:cNvPr>
            <p:cNvSpPr/>
            <p:nvPr/>
          </p:nvSpPr>
          <p:spPr>
            <a:xfrm>
              <a:off x="6225650" y="269681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58B7C02-010C-DD01-203E-5A5B57D7709E}"/>
                </a:ext>
              </a:extLst>
            </p:cNvPr>
            <p:cNvSpPr/>
            <p:nvPr/>
          </p:nvSpPr>
          <p:spPr>
            <a:xfrm>
              <a:off x="6339716" y="269318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0A2D757-1B71-A9BE-16FC-EDDE2297A6F1}"/>
                </a:ext>
              </a:extLst>
            </p:cNvPr>
            <p:cNvSpPr/>
            <p:nvPr/>
          </p:nvSpPr>
          <p:spPr>
            <a:xfrm>
              <a:off x="5932930" y="280086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3BA60D-03D8-6D05-F0A0-46DBCA053153}"/>
                </a:ext>
              </a:extLst>
            </p:cNvPr>
            <p:cNvSpPr/>
            <p:nvPr/>
          </p:nvSpPr>
          <p:spPr>
            <a:xfrm>
              <a:off x="6055356" y="280086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0C539DA-EDA7-1AC9-12AB-09478E32C88A}"/>
                </a:ext>
              </a:extLst>
            </p:cNvPr>
            <p:cNvSpPr/>
            <p:nvPr/>
          </p:nvSpPr>
          <p:spPr>
            <a:xfrm>
              <a:off x="6167600" y="280086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93CE65C-484C-CB78-2222-58E8ED2AE6C7}"/>
                </a:ext>
              </a:extLst>
            </p:cNvPr>
            <p:cNvSpPr/>
            <p:nvPr/>
          </p:nvSpPr>
          <p:spPr>
            <a:xfrm>
              <a:off x="6290026" y="280086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5D48639-4E99-8D06-5AA1-14F64383FB55}"/>
                </a:ext>
              </a:extLst>
            </p:cNvPr>
            <p:cNvSpPr/>
            <p:nvPr/>
          </p:nvSpPr>
          <p:spPr>
            <a:xfrm>
              <a:off x="6403098" y="280086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689A2FA-75BB-54E8-D4AB-4AD32222281D}"/>
                </a:ext>
              </a:extLst>
            </p:cNvPr>
            <p:cNvSpPr/>
            <p:nvPr/>
          </p:nvSpPr>
          <p:spPr>
            <a:xfrm>
              <a:off x="5950686" y="288867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EF2C270-AFF8-4EF4-1460-993BFF9894A1}"/>
                </a:ext>
              </a:extLst>
            </p:cNvPr>
            <p:cNvSpPr/>
            <p:nvPr/>
          </p:nvSpPr>
          <p:spPr>
            <a:xfrm>
              <a:off x="6082778" y="291485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5C87F00-004F-3CCA-27FF-414ED4821A09}"/>
                </a:ext>
              </a:extLst>
            </p:cNvPr>
            <p:cNvSpPr/>
            <p:nvPr/>
          </p:nvSpPr>
          <p:spPr>
            <a:xfrm>
              <a:off x="6195022" y="291485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1B4CB2D-E016-CE1B-4627-A859A3DBC4F9}"/>
                </a:ext>
              </a:extLst>
            </p:cNvPr>
            <p:cNvSpPr/>
            <p:nvPr/>
          </p:nvSpPr>
          <p:spPr>
            <a:xfrm>
              <a:off x="6298652" y="2913342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C5D7B14-0515-39F9-E24A-BB26BBCF386D}"/>
                </a:ext>
              </a:extLst>
            </p:cNvPr>
            <p:cNvSpPr/>
            <p:nvPr/>
          </p:nvSpPr>
          <p:spPr>
            <a:xfrm>
              <a:off x="6402282" y="2915086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D9735C-1A58-6E9F-1827-39DB589EE93D}"/>
                </a:ext>
              </a:extLst>
            </p:cNvPr>
            <p:cNvSpPr/>
            <p:nvPr/>
          </p:nvSpPr>
          <p:spPr>
            <a:xfrm>
              <a:off x="6516170" y="2796175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1FA6AB0-A4D2-B5CA-ECBE-3BAAD4B21205}"/>
                </a:ext>
              </a:extLst>
            </p:cNvPr>
            <p:cNvSpPr/>
            <p:nvPr/>
          </p:nvSpPr>
          <p:spPr>
            <a:xfrm>
              <a:off x="6457046" y="269318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2C334A6-FAF6-4999-F6B6-8F8B09F43768}"/>
                </a:ext>
              </a:extLst>
            </p:cNvPr>
            <p:cNvSpPr/>
            <p:nvPr/>
          </p:nvSpPr>
          <p:spPr>
            <a:xfrm>
              <a:off x="6518090" y="2594167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A7E5B51-5E42-CAFA-BBA6-A2808ADD47B4}"/>
                </a:ext>
              </a:extLst>
            </p:cNvPr>
            <p:cNvSpPr/>
            <p:nvPr/>
          </p:nvSpPr>
          <p:spPr>
            <a:xfrm>
              <a:off x="6456763" y="249052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8002C26-8644-1869-CF2F-BCF6C1306E37}"/>
                </a:ext>
              </a:extLst>
            </p:cNvPr>
            <p:cNvSpPr/>
            <p:nvPr/>
          </p:nvSpPr>
          <p:spPr>
            <a:xfrm>
              <a:off x="6569835" y="2485832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73D1E12-1246-28A4-E907-411534FE87D9}"/>
                </a:ext>
              </a:extLst>
            </p:cNvPr>
            <p:cNvSpPr/>
            <p:nvPr/>
          </p:nvSpPr>
          <p:spPr>
            <a:xfrm>
              <a:off x="6865067" y="259706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8145AE-5014-6B38-E0B0-18C5C071A8E2}"/>
                </a:ext>
              </a:extLst>
            </p:cNvPr>
            <p:cNvSpPr/>
            <p:nvPr/>
          </p:nvSpPr>
          <p:spPr>
            <a:xfrm>
              <a:off x="6805688" y="2695726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546F21D-ACE3-EC1D-4494-9C59CED8A6D4}"/>
                </a:ext>
              </a:extLst>
            </p:cNvPr>
            <p:cNvSpPr/>
            <p:nvPr/>
          </p:nvSpPr>
          <p:spPr>
            <a:xfrm>
              <a:off x="6755998" y="280341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22342FF-AF82-BC86-C8AC-5500D4463ECC}"/>
                </a:ext>
              </a:extLst>
            </p:cNvPr>
            <p:cNvSpPr/>
            <p:nvPr/>
          </p:nvSpPr>
          <p:spPr>
            <a:xfrm>
              <a:off x="6869070" y="280341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34F48CA-674E-18F2-086A-E2EC53740886}"/>
                </a:ext>
              </a:extLst>
            </p:cNvPr>
            <p:cNvSpPr/>
            <p:nvPr/>
          </p:nvSpPr>
          <p:spPr>
            <a:xfrm>
              <a:off x="6518896" y="2913342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705BC1-A760-90BA-4F7F-80C8A98BE2FC}"/>
                </a:ext>
              </a:extLst>
            </p:cNvPr>
            <p:cNvSpPr/>
            <p:nvPr/>
          </p:nvSpPr>
          <p:spPr>
            <a:xfrm>
              <a:off x="6622526" y="2915086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B16FBCE-F9D6-4296-3A70-F71DAEC6266E}"/>
                </a:ext>
              </a:extLst>
            </p:cNvPr>
            <p:cNvSpPr/>
            <p:nvPr/>
          </p:nvSpPr>
          <p:spPr>
            <a:xfrm>
              <a:off x="6982142" y="2798717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0ACB343-4B02-541F-009F-43163FF692F6}"/>
                </a:ext>
              </a:extLst>
            </p:cNvPr>
            <p:cNvSpPr/>
            <p:nvPr/>
          </p:nvSpPr>
          <p:spPr>
            <a:xfrm>
              <a:off x="6923019" y="2695726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E4C3703-429D-D3A2-DF2D-85BEF6AA8091}"/>
                </a:ext>
              </a:extLst>
            </p:cNvPr>
            <p:cNvSpPr/>
            <p:nvPr/>
          </p:nvSpPr>
          <p:spPr>
            <a:xfrm>
              <a:off x="6984062" y="2596709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625346C-C6E4-D254-6015-670F8E3E7A14}"/>
                </a:ext>
              </a:extLst>
            </p:cNvPr>
            <p:cNvSpPr/>
            <p:nvPr/>
          </p:nvSpPr>
          <p:spPr>
            <a:xfrm>
              <a:off x="6631845" y="2593083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1B4FE16-2AF2-1437-20B1-52A9F71472A9}"/>
                </a:ext>
              </a:extLst>
            </p:cNvPr>
            <p:cNvSpPr/>
            <p:nvPr/>
          </p:nvSpPr>
          <p:spPr>
            <a:xfrm>
              <a:off x="6572466" y="2691745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9B12586-E677-F9B0-3E69-C6DC0D28F047}"/>
                </a:ext>
              </a:extLst>
            </p:cNvPr>
            <p:cNvSpPr/>
            <p:nvPr/>
          </p:nvSpPr>
          <p:spPr>
            <a:xfrm>
              <a:off x="6635848" y="2799429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9F7A01D-86A5-DD37-1F0B-C8D01BFBD3F3}"/>
                </a:ext>
              </a:extLst>
            </p:cNvPr>
            <p:cNvSpPr/>
            <p:nvPr/>
          </p:nvSpPr>
          <p:spPr>
            <a:xfrm>
              <a:off x="6689797" y="2691745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6B145AF-A197-AB75-5926-C80839BBF242}"/>
                </a:ext>
              </a:extLst>
            </p:cNvPr>
            <p:cNvSpPr/>
            <p:nvPr/>
          </p:nvSpPr>
          <p:spPr>
            <a:xfrm>
              <a:off x="6750840" y="259272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F8052AB-30D2-5B22-6A1F-6C89F0697E10}"/>
                </a:ext>
              </a:extLst>
            </p:cNvPr>
            <p:cNvSpPr/>
            <p:nvPr/>
          </p:nvSpPr>
          <p:spPr>
            <a:xfrm>
              <a:off x="7095245" y="2591010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51D973C-0B4F-B1CC-7819-A0487D6295C7}"/>
                </a:ext>
              </a:extLst>
            </p:cNvPr>
            <p:cNvSpPr/>
            <p:nvPr/>
          </p:nvSpPr>
          <p:spPr>
            <a:xfrm>
              <a:off x="7035867" y="2689671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FFD73DA-B144-870E-7478-3E77E0A97143}"/>
                </a:ext>
              </a:extLst>
            </p:cNvPr>
            <p:cNvSpPr/>
            <p:nvPr/>
          </p:nvSpPr>
          <p:spPr>
            <a:xfrm>
              <a:off x="7099248" y="2797356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95C2BF0-99E2-FB06-7665-3EB02FE173C4}"/>
                </a:ext>
              </a:extLst>
            </p:cNvPr>
            <p:cNvSpPr/>
            <p:nvPr/>
          </p:nvSpPr>
          <p:spPr>
            <a:xfrm>
              <a:off x="7153197" y="2689671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0C4A0CD-6049-F722-BE2D-915E6000AC3D}"/>
                </a:ext>
              </a:extLst>
            </p:cNvPr>
            <p:cNvSpPr/>
            <p:nvPr/>
          </p:nvSpPr>
          <p:spPr>
            <a:xfrm>
              <a:off x="6722397" y="2914645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78B9186-C2AF-DC9E-FB2E-B01AFB8563D5}"/>
                </a:ext>
              </a:extLst>
            </p:cNvPr>
            <p:cNvSpPr/>
            <p:nvPr/>
          </p:nvSpPr>
          <p:spPr>
            <a:xfrm>
              <a:off x="6828712" y="2914967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FCFDC2D-580E-76D2-1A39-37E13227E628}"/>
                </a:ext>
              </a:extLst>
            </p:cNvPr>
            <p:cNvSpPr/>
            <p:nvPr/>
          </p:nvSpPr>
          <p:spPr>
            <a:xfrm>
              <a:off x="6932342" y="2914644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638D628-A123-2992-78F8-08FC73A446B4}"/>
                </a:ext>
              </a:extLst>
            </p:cNvPr>
            <p:cNvSpPr/>
            <p:nvPr/>
          </p:nvSpPr>
          <p:spPr>
            <a:xfrm>
              <a:off x="7035867" y="2919041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BBBF7B5-D39D-E1C0-52F6-F0C197C7A73C}"/>
                </a:ext>
              </a:extLst>
            </p:cNvPr>
            <p:cNvSpPr/>
            <p:nvPr/>
          </p:nvSpPr>
          <p:spPr>
            <a:xfrm>
              <a:off x="7085790" y="2011858"/>
              <a:ext cx="83248" cy="8032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6D4E587-9AC0-BAAE-EA4E-87E2F920E788}"/>
                </a:ext>
              </a:extLst>
            </p:cNvPr>
            <p:cNvSpPr/>
            <p:nvPr/>
          </p:nvSpPr>
          <p:spPr>
            <a:xfrm>
              <a:off x="6683604" y="2166925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0365F69-ACB1-4F12-91B2-466BD29F609E}"/>
                </a:ext>
              </a:extLst>
            </p:cNvPr>
            <p:cNvSpPr/>
            <p:nvPr/>
          </p:nvSpPr>
          <p:spPr>
            <a:xfrm>
              <a:off x="6814707" y="2167055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E18BDE9B-521F-5C36-13A3-F35F240C64CA}"/>
                </a:ext>
              </a:extLst>
            </p:cNvPr>
            <p:cNvSpPr/>
            <p:nvPr/>
          </p:nvSpPr>
          <p:spPr>
            <a:xfrm>
              <a:off x="6945493" y="2168051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C051276-8F63-49EE-5598-C63CBDF230CF}"/>
                </a:ext>
              </a:extLst>
            </p:cNvPr>
            <p:cNvSpPr/>
            <p:nvPr/>
          </p:nvSpPr>
          <p:spPr>
            <a:xfrm>
              <a:off x="7072970" y="2165930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C80B9E9-3F75-76A3-A63B-AE0321CF9666}"/>
                </a:ext>
              </a:extLst>
            </p:cNvPr>
            <p:cNvSpPr/>
            <p:nvPr/>
          </p:nvSpPr>
          <p:spPr>
            <a:xfrm>
              <a:off x="6683604" y="2291940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6498D9E-05F8-7891-DD66-50FCBE598417}"/>
                </a:ext>
              </a:extLst>
            </p:cNvPr>
            <p:cNvSpPr/>
            <p:nvPr/>
          </p:nvSpPr>
          <p:spPr>
            <a:xfrm>
              <a:off x="6814707" y="2292069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0ABC25B-8E7C-03BA-33B9-21319CBFC113}"/>
                </a:ext>
              </a:extLst>
            </p:cNvPr>
            <p:cNvSpPr/>
            <p:nvPr/>
          </p:nvSpPr>
          <p:spPr>
            <a:xfrm>
              <a:off x="6945493" y="2293066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C06D2C19-C061-2C43-66A5-13BC6BBD31B3}"/>
                </a:ext>
              </a:extLst>
            </p:cNvPr>
            <p:cNvSpPr/>
            <p:nvPr/>
          </p:nvSpPr>
          <p:spPr>
            <a:xfrm>
              <a:off x="7072970" y="2290944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410B67D-1C7B-651B-DCB6-4C198CDEBEAE}"/>
                </a:ext>
              </a:extLst>
            </p:cNvPr>
            <p:cNvSpPr/>
            <p:nvPr/>
          </p:nvSpPr>
          <p:spPr>
            <a:xfrm>
              <a:off x="6684243" y="2414751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9461C56-F8B1-F29C-6190-84651BFE5D8E}"/>
                </a:ext>
              </a:extLst>
            </p:cNvPr>
            <p:cNvSpPr/>
            <p:nvPr/>
          </p:nvSpPr>
          <p:spPr>
            <a:xfrm>
              <a:off x="6815346" y="2414880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7F9F933-2A2C-A84F-A1B1-41E3735572F3}"/>
                </a:ext>
              </a:extLst>
            </p:cNvPr>
            <p:cNvSpPr/>
            <p:nvPr/>
          </p:nvSpPr>
          <p:spPr>
            <a:xfrm>
              <a:off x="6946132" y="2415877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BF0E9E-3A90-31A1-403D-85584E1B0654}"/>
                </a:ext>
              </a:extLst>
            </p:cNvPr>
            <p:cNvSpPr/>
            <p:nvPr/>
          </p:nvSpPr>
          <p:spPr>
            <a:xfrm>
              <a:off x="7073609" y="2413754"/>
              <a:ext cx="83248" cy="803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A60CD48-793D-8B58-17C0-13FF78001AEE}"/>
                </a:ext>
              </a:extLst>
            </p:cNvPr>
            <p:cNvGrpSpPr/>
            <p:nvPr/>
          </p:nvGrpSpPr>
          <p:grpSpPr>
            <a:xfrm>
              <a:off x="5730992" y="1552031"/>
              <a:ext cx="1600997" cy="1552759"/>
              <a:chOff x="371418" y="2650709"/>
              <a:chExt cx="2385450" cy="2482475"/>
            </a:xfrm>
          </p:grpSpPr>
          <p:sp>
            <p:nvSpPr>
              <p:cNvPr id="163" name="Arc 162">
                <a:extLst>
                  <a:ext uri="{FF2B5EF4-FFF2-40B4-BE49-F238E27FC236}">
                    <a16:creationId xmlns:a16="http://schemas.microsoft.com/office/drawing/2014/main" id="{DD0CB73C-9523-1CCE-9434-428BCE5C1C0C}"/>
                  </a:ext>
                </a:extLst>
              </p:cNvPr>
              <p:cNvSpPr/>
              <p:nvPr/>
            </p:nvSpPr>
            <p:spPr>
              <a:xfrm>
                <a:off x="1782936" y="2657396"/>
                <a:ext cx="973932" cy="968073"/>
              </a:xfrm>
              <a:prstGeom prst="arc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C229D7AC-21EF-7497-D36B-A03BC1659403}"/>
                  </a:ext>
                </a:extLst>
              </p:cNvPr>
              <p:cNvSpPr/>
              <p:nvPr/>
            </p:nvSpPr>
            <p:spPr>
              <a:xfrm flipH="1">
                <a:off x="381775" y="2650709"/>
                <a:ext cx="973931" cy="968073"/>
              </a:xfrm>
              <a:prstGeom prst="arc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Arc 164">
                <a:extLst>
                  <a:ext uri="{FF2B5EF4-FFF2-40B4-BE49-F238E27FC236}">
                    <a16:creationId xmlns:a16="http://schemas.microsoft.com/office/drawing/2014/main" id="{E46C8E97-D3CC-F1FD-1FCE-3D281E41BF7B}"/>
                  </a:ext>
                </a:extLst>
              </p:cNvPr>
              <p:cNvSpPr/>
              <p:nvPr/>
            </p:nvSpPr>
            <p:spPr>
              <a:xfrm flipH="1" flipV="1">
                <a:off x="371418" y="4156807"/>
                <a:ext cx="973931" cy="968073"/>
              </a:xfrm>
              <a:prstGeom prst="arc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828B9C7E-C71A-5EC0-8574-43323D977CFA}"/>
                  </a:ext>
                </a:extLst>
              </p:cNvPr>
              <p:cNvSpPr/>
              <p:nvPr/>
            </p:nvSpPr>
            <p:spPr>
              <a:xfrm flipV="1">
                <a:off x="1775511" y="4165111"/>
                <a:ext cx="973932" cy="968073"/>
              </a:xfrm>
              <a:prstGeom prst="arc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49676D74-C02A-55AE-D774-1AD2402301E0}"/>
                  </a:ext>
                </a:extLst>
              </p:cNvPr>
              <p:cNvCxnSpPr>
                <a:stCxn id="163" idx="2"/>
                <a:endCxn id="166" idx="2"/>
              </p:cNvCxnSpPr>
              <p:nvPr/>
            </p:nvCxnSpPr>
            <p:spPr>
              <a:xfrm flipH="1">
                <a:off x="2749443" y="3141432"/>
                <a:ext cx="7425" cy="1507715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C7FB71A-8CC3-99B2-4FDD-E866CA27F639}"/>
                  </a:ext>
                </a:extLst>
              </p:cNvPr>
              <p:cNvCxnSpPr>
                <a:cxnSpLocks/>
                <a:stCxn id="164" idx="2"/>
                <a:endCxn id="165" idx="2"/>
              </p:cNvCxnSpPr>
              <p:nvPr/>
            </p:nvCxnSpPr>
            <p:spPr>
              <a:xfrm flipH="1">
                <a:off x="371418" y="3134746"/>
                <a:ext cx="10357" cy="1506098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392C581-5473-B208-4929-2F824161D920}"/>
                  </a:ext>
                </a:extLst>
              </p:cNvPr>
              <p:cNvCxnSpPr>
                <a:cxnSpLocks/>
                <a:stCxn id="164" idx="0"/>
                <a:endCxn id="163" idx="0"/>
              </p:cNvCxnSpPr>
              <p:nvPr/>
            </p:nvCxnSpPr>
            <p:spPr>
              <a:xfrm>
                <a:off x="868741" y="2650709"/>
                <a:ext cx="1401161" cy="6687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5CAFA84-4BDA-FA63-7327-998BD9543A8A}"/>
                  </a:ext>
                </a:extLst>
              </p:cNvPr>
              <p:cNvCxnSpPr>
                <a:cxnSpLocks/>
                <a:stCxn id="165" idx="0"/>
                <a:endCxn id="166" idx="0"/>
              </p:cNvCxnSpPr>
              <p:nvPr/>
            </p:nvCxnSpPr>
            <p:spPr>
              <a:xfrm>
                <a:off x="858384" y="5124881"/>
                <a:ext cx="1404093" cy="8303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8633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5E352C6-5190-9063-CACE-E46E1852BF45}"/>
              </a:ext>
            </a:extLst>
          </p:cNvPr>
          <p:cNvGrpSpPr/>
          <p:nvPr/>
        </p:nvGrpSpPr>
        <p:grpSpPr>
          <a:xfrm>
            <a:off x="292347" y="1003058"/>
            <a:ext cx="4286322" cy="3965339"/>
            <a:chOff x="285938" y="1333787"/>
            <a:chExt cx="4286322" cy="39653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1A0283-F770-0E25-5A69-638055EAB5E7}"/>
                </a:ext>
              </a:extLst>
            </p:cNvPr>
            <p:cNvSpPr txBox="1"/>
            <p:nvPr/>
          </p:nvSpPr>
          <p:spPr>
            <a:xfrm>
              <a:off x="343162" y="1333787"/>
              <a:ext cx="3460292" cy="18774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Track-scale simulation: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scan speed: 1550 mm/s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power: 240 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absorptivity: 0.45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material: </a:t>
              </a:r>
              <a:r>
                <a:rPr lang="en-US" sz="1600" b="0" i="0" dirty="0">
                  <a:solidFill>
                    <a:srgbClr val="7030A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AlSi10Mg</a:t>
              </a:r>
            </a:p>
            <a:p>
              <a:pPr marL="285750" indent="-285750" algn="l" fontAlgn="base"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7030A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hatch distance: 150 um, </a:t>
              </a:r>
            </a:p>
            <a:p>
              <a:pPr marL="285750" indent="-285750" algn="l" fontAlgn="base"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7030A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thickness (nominal): 30 um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C745BB3-9DF3-F7E0-964A-287772CC1311}"/>
                </a:ext>
              </a:extLst>
            </p:cNvPr>
            <p:cNvSpPr txBox="1"/>
            <p:nvPr/>
          </p:nvSpPr>
          <p:spPr>
            <a:xfrm>
              <a:off x="338303" y="3167623"/>
              <a:ext cx="27116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scan</a:t>
              </a:r>
              <a:r>
                <a:rPr lang="zh-CN" altLang="en-US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path: bio-directional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8959CC4-9963-AA92-1149-5B1268AE95D0}"/>
                </a:ext>
              </a:extLst>
            </p:cNvPr>
            <p:cNvGrpSpPr/>
            <p:nvPr/>
          </p:nvGrpSpPr>
          <p:grpSpPr>
            <a:xfrm>
              <a:off x="913772" y="3603988"/>
              <a:ext cx="910460" cy="571561"/>
              <a:chOff x="1382127" y="5220469"/>
              <a:chExt cx="1132683" cy="672876"/>
            </a:xfrm>
          </p:grpSpPr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FDB96557-7BCE-EB29-30D7-C28348942AF2}"/>
                  </a:ext>
                </a:extLst>
              </p:cNvPr>
              <p:cNvCxnSpPr/>
              <p:nvPr/>
            </p:nvCxnSpPr>
            <p:spPr>
              <a:xfrm>
                <a:off x="1382127" y="5220469"/>
                <a:ext cx="1132683" cy="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B036C81F-3C1B-B7DC-C36A-1E5E202C9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82127" y="5439130"/>
                <a:ext cx="1132683" cy="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579CD5A2-A73E-7AD5-FACE-1F9C227332BC}"/>
                  </a:ext>
                </a:extLst>
              </p:cNvPr>
              <p:cNvCxnSpPr/>
              <p:nvPr/>
            </p:nvCxnSpPr>
            <p:spPr>
              <a:xfrm>
                <a:off x="1382127" y="5664416"/>
                <a:ext cx="1132683" cy="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30905AE6-76EF-8CE2-2B66-C021A4A058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82127" y="5889703"/>
                <a:ext cx="1132683" cy="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EC2C6BF-DCC5-29AF-4D08-ABFED434F331}"/>
                  </a:ext>
                </a:extLst>
              </p:cNvPr>
              <p:cNvCxnSpPr/>
              <p:nvPr/>
            </p:nvCxnSpPr>
            <p:spPr>
              <a:xfrm>
                <a:off x="2514810" y="5220469"/>
                <a:ext cx="0" cy="218661"/>
              </a:xfrm>
              <a:prstGeom prst="line">
                <a:avLst/>
              </a:prstGeom>
              <a:ln w="19050" cap="flat" cmpd="sng" algn="ctr">
                <a:solidFill>
                  <a:srgbClr val="7030A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B670C95-89D5-1D6A-7582-F046DC2EE814}"/>
                  </a:ext>
                </a:extLst>
              </p:cNvPr>
              <p:cNvCxnSpPr/>
              <p:nvPr/>
            </p:nvCxnSpPr>
            <p:spPr>
              <a:xfrm>
                <a:off x="1382127" y="5456023"/>
                <a:ext cx="0" cy="218661"/>
              </a:xfrm>
              <a:prstGeom prst="line">
                <a:avLst/>
              </a:prstGeom>
              <a:ln w="19050" cap="flat" cmpd="sng" algn="ctr">
                <a:solidFill>
                  <a:srgbClr val="7030A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F957FBE-449D-C769-DCED-1C45774EBA47}"/>
                  </a:ext>
                </a:extLst>
              </p:cNvPr>
              <p:cNvCxnSpPr/>
              <p:nvPr/>
            </p:nvCxnSpPr>
            <p:spPr>
              <a:xfrm>
                <a:off x="2514810" y="5674684"/>
                <a:ext cx="0" cy="218661"/>
              </a:xfrm>
              <a:prstGeom prst="line">
                <a:avLst/>
              </a:prstGeom>
              <a:ln w="19050" cap="flat" cmpd="sng" algn="ctr">
                <a:solidFill>
                  <a:srgbClr val="7030A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64E1B5A-E18D-FC80-FCF7-BF6252F13CCF}"/>
                </a:ext>
              </a:extLst>
            </p:cNvPr>
            <p:cNvSpPr txBox="1"/>
            <p:nvPr/>
          </p:nvSpPr>
          <p:spPr>
            <a:xfrm>
              <a:off x="328954" y="4291496"/>
              <a:ext cx="28842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section shape: circular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2252D3-4F4A-797B-2BC9-FB88C116741F}"/>
                </a:ext>
              </a:extLst>
            </p:cNvPr>
            <p:cNvSpPr/>
            <p:nvPr/>
          </p:nvSpPr>
          <p:spPr>
            <a:xfrm>
              <a:off x="1076516" y="4673542"/>
              <a:ext cx="584971" cy="568466"/>
            </a:xfrm>
            <a:prstGeom prst="ellipse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43D00E30-C426-19AA-3F49-245287F04651}"/>
                </a:ext>
              </a:extLst>
            </p:cNvPr>
            <p:cNvSpPr/>
            <p:nvPr/>
          </p:nvSpPr>
          <p:spPr>
            <a:xfrm>
              <a:off x="285938" y="1333787"/>
              <a:ext cx="3259974" cy="396533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54780D5-54C9-25AA-CD23-F970428FC7B7}"/>
                </a:ext>
              </a:extLst>
            </p:cNvPr>
            <p:cNvSpPr txBox="1"/>
            <p:nvPr/>
          </p:nvSpPr>
          <p:spPr>
            <a:xfrm>
              <a:off x="3825309" y="3203878"/>
              <a:ext cx="746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2AA08ABF-8F51-528D-01D9-E5E048A80B00}"/>
                </a:ext>
              </a:extLst>
            </p:cNvPr>
            <p:cNvSpPr/>
            <p:nvPr/>
          </p:nvSpPr>
          <p:spPr>
            <a:xfrm>
              <a:off x="3551232" y="3260043"/>
              <a:ext cx="280671" cy="308539"/>
            </a:xfrm>
            <a:prstGeom prst="rightArrow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A8647-425D-0B9D-495F-8A8F11107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764" y="6229033"/>
            <a:ext cx="8133766" cy="49894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[1] Wei L C, Ehrlich L E, Powell-Palm M J, et al., Additive Manufacturing, 2018, 21: 201-208.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baseline="-25000" dirty="0">
                <a:effectLst/>
                <a:latin typeface="Arial" panose="020B0604020202020204" pitchFamily="34" charset="0"/>
              </a:rPr>
              <a:t>(0.2-0.3</a:t>
            </a:r>
            <a:r>
              <a:rPr lang="zh-CN" altLang="en-US" sz="1400" b="0" i="0" baseline="-2500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baseline="-25000" dirty="0">
                <a:effectLst/>
                <a:latin typeface="Arial" panose="020B0604020202020204" pitchFamily="34" charset="0"/>
              </a:rPr>
              <a:t>%)</a:t>
            </a:r>
          </a:p>
          <a:p>
            <a:pPr>
              <a:spcBef>
                <a:spcPts val="0"/>
              </a:spcBef>
            </a:pP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[2]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Jacob G,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Donmez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A,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Slotwinski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J, et al., 2016, 27(11): 115601.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baseline="-25000" dirty="0">
                <a:effectLst/>
                <a:latin typeface="Arial" panose="020B0604020202020204" pitchFamily="34" charset="0"/>
              </a:rPr>
              <a:t>(84% density)</a:t>
            </a:r>
            <a:endParaRPr lang="en-US" sz="1400" b="0" i="0" baseline="-25000" dirty="0">
              <a:effectLst/>
              <a:latin typeface="-apple-system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5C1EF22-B349-80E4-E999-C6C82723D88E}"/>
              </a:ext>
            </a:extLst>
          </p:cNvPr>
          <p:cNvGrpSpPr/>
          <p:nvPr/>
        </p:nvGrpSpPr>
        <p:grpSpPr>
          <a:xfrm>
            <a:off x="4993664" y="922744"/>
            <a:ext cx="3663237" cy="4536622"/>
            <a:chOff x="123072" y="988539"/>
            <a:chExt cx="3663237" cy="453662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C1EB3F9-5234-B371-B1F8-267C891AD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487064">
              <a:off x="446726" y="1234442"/>
              <a:ext cx="3290556" cy="32028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E2FC35-A607-4BD0-3A27-301996EEF9B0}"/>
                </a:ext>
              </a:extLst>
            </p:cNvPr>
            <p:cNvSpPr txBox="1"/>
            <p:nvPr/>
          </p:nvSpPr>
          <p:spPr>
            <a:xfrm>
              <a:off x="326017" y="4663387"/>
              <a:ext cx="3460292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Mesh:</a:t>
              </a:r>
            </a:p>
            <a:p>
              <a:pPr marL="285750" indent="-285750" algn="l" fontAlgn="base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element numbers: 868’364</a:t>
              </a:r>
            </a:p>
            <a:p>
              <a:pPr marL="285750" indent="-285750" algn="l" fontAlgn="base"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7030A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Element</a:t>
              </a:r>
              <a:r>
                <a:rPr lang="en-US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type: DC3D10</a:t>
              </a:r>
              <a:endParaRPr lang="en-US" sz="16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2BC5B44-C048-81C1-1F68-3463C866E422}"/>
                </a:ext>
              </a:extLst>
            </p:cNvPr>
            <p:cNvSpPr txBox="1"/>
            <p:nvPr/>
          </p:nvSpPr>
          <p:spPr>
            <a:xfrm>
              <a:off x="123072" y="1015750"/>
              <a:ext cx="1416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C196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Powder block</a:t>
              </a:r>
              <a:endParaRPr lang="en-US" sz="1600" baseline="-250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9A66F99-632F-E908-DBCD-8839602E9241}"/>
                </a:ext>
              </a:extLst>
            </p:cNvPr>
            <p:cNvSpPr txBox="1"/>
            <p:nvPr/>
          </p:nvSpPr>
          <p:spPr>
            <a:xfrm>
              <a:off x="2197753" y="988539"/>
              <a:ext cx="1416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C196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Specimen</a:t>
              </a:r>
              <a:endParaRPr lang="en-US" sz="1600" baseline="-250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FAB90C54-C64C-4673-3B89-4CB79E4EC08D}"/>
                </a:ext>
              </a:extLst>
            </p:cNvPr>
            <p:cNvSpPr txBox="1"/>
            <p:nvPr/>
          </p:nvSpPr>
          <p:spPr>
            <a:xfrm>
              <a:off x="638775" y="4202865"/>
              <a:ext cx="1135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C196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Substrate</a:t>
              </a:r>
              <a:endParaRPr lang="en-US" sz="1600" baseline="-250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3A5539B-663E-2493-5DEE-506B297A0F85}"/>
                </a:ext>
              </a:extLst>
            </p:cNvPr>
            <p:cNvCxnSpPr>
              <a:cxnSpLocks/>
              <a:stCxn id="178" idx="2"/>
            </p:cNvCxnSpPr>
            <p:nvPr/>
          </p:nvCxnSpPr>
          <p:spPr>
            <a:xfrm>
              <a:off x="831484" y="1354304"/>
              <a:ext cx="298497" cy="26145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76DE3E1-247E-2BD9-BBD9-DFE8A38C94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3113" y="1245802"/>
              <a:ext cx="390075" cy="59056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D00B976-15F5-2A43-2984-30E9F3044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9981" y="4014804"/>
              <a:ext cx="153176" cy="285553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A9ACB58-A6DC-5D5A-5563-DBA0DF78FC70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itle 7">
            <a:extLst>
              <a:ext uri="{FF2B5EF4-FFF2-40B4-BE49-F238E27FC236}">
                <a16:creationId xmlns:a16="http://schemas.microsoft.com/office/drawing/2014/main" id="{152212AD-6A6E-88AB-A1C8-05AA92950615}"/>
              </a:ext>
            </a:extLst>
          </p:cNvPr>
          <p:cNvSpPr txBox="1">
            <a:spLocks/>
          </p:cNvSpPr>
          <p:nvPr/>
        </p:nvSpPr>
        <p:spPr>
          <a:xfrm>
            <a:off x="-1" y="-21575"/>
            <a:ext cx="4043364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construction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DF47462-EBCB-1AE6-3A8E-C38D612D3DB8}"/>
              </a:ext>
            </a:extLst>
          </p:cNvPr>
          <p:cNvGrpSpPr/>
          <p:nvPr/>
        </p:nvGrpSpPr>
        <p:grpSpPr>
          <a:xfrm>
            <a:off x="8396717" y="914407"/>
            <a:ext cx="3819961" cy="4302077"/>
            <a:chOff x="8002478" y="1323530"/>
            <a:chExt cx="3819961" cy="4302077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9DC5D212-AE6D-65D3-D73D-FB6622088A68}"/>
                </a:ext>
              </a:extLst>
            </p:cNvPr>
            <p:cNvGrpSpPr/>
            <p:nvPr/>
          </p:nvGrpSpPr>
          <p:grpSpPr>
            <a:xfrm>
              <a:off x="8294256" y="1323530"/>
              <a:ext cx="3246513" cy="3222663"/>
              <a:chOff x="4439077" y="1532104"/>
              <a:chExt cx="3902909" cy="408032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126CEA1-A01B-A37E-52D1-981C6133DF1B}"/>
                  </a:ext>
                </a:extLst>
              </p:cNvPr>
              <p:cNvSpPr/>
              <p:nvPr/>
            </p:nvSpPr>
            <p:spPr>
              <a:xfrm>
                <a:off x="4872038" y="219557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D0770CE-318F-0549-34C2-05F0D17A890F}"/>
                  </a:ext>
                </a:extLst>
              </p:cNvPr>
              <p:cNvSpPr/>
              <p:nvPr/>
            </p:nvSpPr>
            <p:spPr>
              <a:xfrm>
                <a:off x="5170488" y="219557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78D2934-C99D-0948-57B2-1969D6344A16}"/>
                  </a:ext>
                </a:extLst>
              </p:cNvPr>
              <p:cNvSpPr/>
              <p:nvPr/>
            </p:nvSpPr>
            <p:spPr>
              <a:xfrm>
                <a:off x="5444116" y="219557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8B4F63C-E3C1-941E-A60A-104B8EE343ED}"/>
                  </a:ext>
                </a:extLst>
              </p:cNvPr>
              <p:cNvSpPr/>
              <p:nvPr/>
            </p:nvSpPr>
            <p:spPr>
              <a:xfrm>
                <a:off x="5742566" y="219557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D80F2AF-18AC-7E49-251E-0773D0F90741}"/>
                  </a:ext>
                </a:extLst>
              </p:cNvPr>
              <p:cNvSpPr/>
              <p:nvPr/>
            </p:nvSpPr>
            <p:spPr>
              <a:xfrm>
                <a:off x="6018213" y="219557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7586EE7-E689-6F34-7E0F-E4429726B397}"/>
                  </a:ext>
                </a:extLst>
              </p:cNvPr>
              <p:cNvSpPr/>
              <p:nvPr/>
            </p:nvSpPr>
            <p:spPr>
              <a:xfrm>
                <a:off x="6347328" y="2173352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E97B29F-3FBE-EA57-A211-F10FB408DE4C}"/>
                  </a:ext>
                </a:extLst>
              </p:cNvPr>
              <p:cNvSpPr/>
              <p:nvPr/>
            </p:nvSpPr>
            <p:spPr>
              <a:xfrm>
                <a:off x="6612458" y="219557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18B98FB-304B-4947-C751-BAF655E9B0DC}"/>
                  </a:ext>
                </a:extLst>
              </p:cNvPr>
              <p:cNvSpPr/>
              <p:nvPr/>
            </p:nvSpPr>
            <p:spPr>
              <a:xfrm>
                <a:off x="6888741" y="219557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4A3F5A9-7DF0-24B7-014F-816E5818474E}"/>
                  </a:ext>
                </a:extLst>
              </p:cNvPr>
              <p:cNvSpPr/>
              <p:nvPr/>
            </p:nvSpPr>
            <p:spPr>
              <a:xfrm>
                <a:off x="7165024" y="219557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4EFE25F-5BE0-FFE8-8504-6661DAD360BC}"/>
                  </a:ext>
                </a:extLst>
              </p:cNvPr>
              <p:cNvSpPr/>
              <p:nvPr/>
            </p:nvSpPr>
            <p:spPr>
              <a:xfrm>
                <a:off x="7570670" y="212572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8315512-FFC0-DC6E-AB43-01BD1511ECBC}"/>
                  </a:ext>
                </a:extLst>
              </p:cNvPr>
              <p:cNvSpPr/>
              <p:nvPr/>
            </p:nvSpPr>
            <p:spPr>
              <a:xfrm>
                <a:off x="4974647" y="2469315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B67C32F-4A7B-91C0-F153-C41D6B9809DC}"/>
                  </a:ext>
                </a:extLst>
              </p:cNvPr>
              <p:cNvSpPr/>
              <p:nvPr/>
            </p:nvSpPr>
            <p:spPr>
              <a:xfrm>
                <a:off x="5262562" y="2469240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D02CA92-EA6F-9DF0-1F91-51CDA36CFC62}"/>
                  </a:ext>
                </a:extLst>
              </p:cNvPr>
              <p:cNvSpPr/>
              <p:nvPr/>
            </p:nvSpPr>
            <p:spPr>
              <a:xfrm>
                <a:off x="5550478" y="246931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02E0EEB-2E6C-5307-43BB-AF35BA1DE851}"/>
                  </a:ext>
                </a:extLst>
              </p:cNvPr>
              <p:cNvSpPr/>
              <p:nvPr/>
            </p:nvSpPr>
            <p:spPr>
              <a:xfrm>
                <a:off x="5820353" y="247471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DD5E514-CF97-62BF-9718-9AC809173E2D}"/>
                  </a:ext>
                </a:extLst>
              </p:cNvPr>
              <p:cNvSpPr/>
              <p:nvPr/>
            </p:nvSpPr>
            <p:spPr>
              <a:xfrm>
                <a:off x="6096000" y="247471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68FAC1E-4DCF-3240-5968-A8FDC234B7BD}"/>
                  </a:ext>
                </a:extLst>
              </p:cNvPr>
              <p:cNvSpPr/>
              <p:nvPr/>
            </p:nvSpPr>
            <p:spPr>
              <a:xfrm>
                <a:off x="6477928" y="246931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097D15F-8D26-3BD1-9F02-0DA33077276A}"/>
                  </a:ext>
                </a:extLst>
              </p:cNvPr>
              <p:cNvSpPr/>
              <p:nvPr/>
            </p:nvSpPr>
            <p:spPr>
              <a:xfrm>
                <a:off x="6748135" y="246931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3B72512-4D12-0919-608D-DF57370FB4D0}"/>
                  </a:ext>
                </a:extLst>
              </p:cNvPr>
              <p:cNvSpPr/>
              <p:nvPr/>
            </p:nvSpPr>
            <p:spPr>
              <a:xfrm>
                <a:off x="7021763" y="246931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5B270F0-F5A4-1E74-CFDD-9C7A335F0E75}"/>
                  </a:ext>
                </a:extLst>
              </p:cNvPr>
              <p:cNvSpPr/>
              <p:nvPr/>
            </p:nvSpPr>
            <p:spPr>
              <a:xfrm>
                <a:off x="7303906" y="245956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052F8E2-79B2-3377-BC47-7D5D92870133}"/>
                  </a:ext>
                </a:extLst>
              </p:cNvPr>
              <p:cNvSpPr/>
              <p:nvPr/>
            </p:nvSpPr>
            <p:spPr>
              <a:xfrm>
                <a:off x="7595860" y="246931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B8AE6CA-C879-F50D-C985-6B6E470F0B64}"/>
                  </a:ext>
                </a:extLst>
              </p:cNvPr>
              <p:cNvSpPr/>
              <p:nvPr/>
            </p:nvSpPr>
            <p:spPr>
              <a:xfrm>
                <a:off x="4902200" y="274319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DAA8731-E5AB-BB29-E420-FE1622D7AA62}"/>
                  </a:ext>
                </a:extLst>
              </p:cNvPr>
              <p:cNvSpPr/>
              <p:nvPr/>
            </p:nvSpPr>
            <p:spPr>
              <a:xfrm>
                <a:off x="5200650" y="274319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61F3F52-8E9E-E281-A076-EB8A5C72AE1F}"/>
                  </a:ext>
                </a:extLst>
              </p:cNvPr>
              <p:cNvSpPr/>
              <p:nvPr/>
            </p:nvSpPr>
            <p:spPr>
              <a:xfrm>
                <a:off x="5474278" y="274319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462B399-1537-E1E9-7CF2-DF45949825D0}"/>
                  </a:ext>
                </a:extLst>
              </p:cNvPr>
              <p:cNvSpPr/>
              <p:nvPr/>
            </p:nvSpPr>
            <p:spPr>
              <a:xfrm>
                <a:off x="5761326" y="274319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1D5267-80DC-D98E-0293-118CE737B085}"/>
                  </a:ext>
                </a:extLst>
              </p:cNvPr>
              <p:cNvSpPr/>
              <p:nvPr/>
            </p:nvSpPr>
            <p:spPr>
              <a:xfrm>
                <a:off x="6048374" y="274319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5A39C97-7283-7DEC-159A-0F5A45010A9F}"/>
                  </a:ext>
                </a:extLst>
              </p:cNvPr>
              <p:cNvSpPr/>
              <p:nvPr/>
            </p:nvSpPr>
            <p:spPr>
              <a:xfrm>
                <a:off x="6322002" y="274305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233FA19-A924-4767-09F1-B53A10691ED0}"/>
                  </a:ext>
                </a:extLst>
              </p:cNvPr>
              <p:cNvSpPr/>
              <p:nvPr/>
            </p:nvSpPr>
            <p:spPr>
              <a:xfrm>
                <a:off x="6606415" y="274319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A106A62-C273-A5A7-75D3-A564D7D80685}"/>
                  </a:ext>
                </a:extLst>
              </p:cNvPr>
              <p:cNvSpPr/>
              <p:nvPr/>
            </p:nvSpPr>
            <p:spPr>
              <a:xfrm>
                <a:off x="6894080" y="274305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C969C6F-822D-DADC-42C1-17FDA8FF7F4D}"/>
                  </a:ext>
                </a:extLst>
              </p:cNvPr>
              <p:cNvSpPr/>
              <p:nvPr/>
            </p:nvSpPr>
            <p:spPr>
              <a:xfrm>
                <a:off x="7178493" y="274305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BBF2D2C-CE5D-8D80-5BA6-5B5928B3EE54}"/>
                  </a:ext>
                </a:extLst>
              </p:cNvPr>
              <p:cNvSpPr/>
              <p:nvPr/>
            </p:nvSpPr>
            <p:spPr>
              <a:xfrm>
                <a:off x="7460179" y="274305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9E4354-B2C8-F0E5-A31D-2229DCCCAF9F}"/>
                  </a:ext>
                </a:extLst>
              </p:cNvPr>
              <p:cNvSpPr/>
              <p:nvPr/>
            </p:nvSpPr>
            <p:spPr>
              <a:xfrm>
                <a:off x="4775330" y="299966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88D0B3A-8000-89F4-9270-345E16F87F33}"/>
                  </a:ext>
                </a:extLst>
              </p:cNvPr>
              <p:cNvSpPr/>
              <p:nvPr/>
            </p:nvSpPr>
            <p:spPr>
              <a:xfrm>
                <a:off x="5069017" y="2996938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3ED5801-5DFD-D331-035A-48B48B3B1D4E}"/>
                  </a:ext>
                </a:extLst>
              </p:cNvPr>
              <p:cNvSpPr/>
              <p:nvPr/>
            </p:nvSpPr>
            <p:spPr>
              <a:xfrm>
                <a:off x="5342645" y="2996938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94FD0BC-C210-17DB-722C-9CDC5B8C017E}"/>
                  </a:ext>
                </a:extLst>
              </p:cNvPr>
              <p:cNvSpPr/>
              <p:nvPr/>
            </p:nvSpPr>
            <p:spPr>
              <a:xfrm>
                <a:off x="5641095" y="2996938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80CF040-6B5F-494C-72A8-748BBE8D127A}"/>
                  </a:ext>
                </a:extLst>
              </p:cNvPr>
              <p:cNvSpPr/>
              <p:nvPr/>
            </p:nvSpPr>
            <p:spPr>
              <a:xfrm>
                <a:off x="5916742" y="2996938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FC6AABF-0770-9D72-66C1-B1ED9A47B6D4}"/>
                  </a:ext>
                </a:extLst>
              </p:cNvPr>
              <p:cNvSpPr/>
              <p:nvPr/>
            </p:nvSpPr>
            <p:spPr>
              <a:xfrm>
                <a:off x="4942723" y="3241150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95E290C-DF5A-6AE8-2E88-82211CDE080E}"/>
                  </a:ext>
                </a:extLst>
              </p:cNvPr>
              <p:cNvSpPr/>
              <p:nvPr/>
            </p:nvSpPr>
            <p:spPr>
              <a:xfrm>
                <a:off x="5241173" y="3241150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A55F1D4-0719-E59E-452D-B1A1F43AD3E3}"/>
                  </a:ext>
                </a:extLst>
              </p:cNvPr>
              <p:cNvSpPr/>
              <p:nvPr/>
            </p:nvSpPr>
            <p:spPr>
              <a:xfrm>
                <a:off x="5514801" y="3241150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B2F2E4F-DCD6-0BE7-9238-5DE15BD64AE1}"/>
                  </a:ext>
                </a:extLst>
              </p:cNvPr>
              <p:cNvSpPr/>
              <p:nvPr/>
            </p:nvSpPr>
            <p:spPr>
              <a:xfrm>
                <a:off x="5793751" y="321787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BAA8078-0A22-3036-24C5-EAD03A473017}"/>
                  </a:ext>
                </a:extLst>
              </p:cNvPr>
              <p:cNvSpPr/>
              <p:nvPr/>
            </p:nvSpPr>
            <p:spPr>
              <a:xfrm>
                <a:off x="6091320" y="321787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50B5CE4-1A41-28D7-2920-7E169DC321BA}"/>
                  </a:ext>
                </a:extLst>
              </p:cNvPr>
              <p:cNvSpPr/>
              <p:nvPr/>
            </p:nvSpPr>
            <p:spPr>
              <a:xfrm>
                <a:off x="4830150" y="345326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02D1C9-E581-2457-37AB-13D911C4B46D}"/>
                  </a:ext>
                </a:extLst>
              </p:cNvPr>
              <p:cNvSpPr/>
              <p:nvPr/>
            </p:nvSpPr>
            <p:spPr>
              <a:xfrm>
                <a:off x="5114879" y="345222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D185985-0936-527D-80FE-1BC06F9E4C15}"/>
                  </a:ext>
                </a:extLst>
              </p:cNvPr>
              <p:cNvSpPr/>
              <p:nvPr/>
            </p:nvSpPr>
            <p:spPr>
              <a:xfrm>
                <a:off x="5403593" y="345027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FD46732-7C73-E300-8D97-A6259540F224}"/>
                  </a:ext>
                </a:extLst>
              </p:cNvPr>
              <p:cNvSpPr/>
              <p:nvPr/>
            </p:nvSpPr>
            <p:spPr>
              <a:xfrm>
                <a:off x="5681759" y="3459830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8490436-817F-C284-BA75-9374EB9B293A}"/>
                  </a:ext>
                </a:extLst>
              </p:cNvPr>
              <p:cNvSpPr/>
              <p:nvPr/>
            </p:nvSpPr>
            <p:spPr>
              <a:xfrm>
                <a:off x="5959828" y="345027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E0F7851-10EE-D577-3574-D63ABCE6EBFB}"/>
                  </a:ext>
                </a:extLst>
              </p:cNvPr>
              <p:cNvSpPr/>
              <p:nvPr/>
            </p:nvSpPr>
            <p:spPr>
              <a:xfrm>
                <a:off x="4967545" y="368323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2962F39-7DBC-4512-DB9A-8A5DE6858D29}"/>
                  </a:ext>
                </a:extLst>
              </p:cNvPr>
              <p:cNvSpPr/>
              <p:nvPr/>
            </p:nvSpPr>
            <p:spPr>
              <a:xfrm>
                <a:off x="5265995" y="368323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D341856-B876-30F3-598B-5661E8579384}"/>
                  </a:ext>
                </a:extLst>
              </p:cNvPr>
              <p:cNvSpPr/>
              <p:nvPr/>
            </p:nvSpPr>
            <p:spPr>
              <a:xfrm>
                <a:off x="5539623" y="368323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F597B5A-F703-3176-1671-3B92DA8CE6D1}"/>
                  </a:ext>
                </a:extLst>
              </p:cNvPr>
              <p:cNvSpPr/>
              <p:nvPr/>
            </p:nvSpPr>
            <p:spPr>
              <a:xfrm>
                <a:off x="5829377" y="3678510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2DE0040-B721-F7F2-1C9A-3C7EEB144061}"/>
                  </a:ext>
                </a:extLst>
              </p:cNvPr>
              <p:cNvSpPr/>
              <p:nvPr/>
            </p:nvSpPr>
            <p:spPr>
              <a:xfrm>
                <a:off x="6113720" y="368323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497DC59-D1BD-3E18-348B-7CC7E2582066}"/>
                  </a:ext>
                </a:extLst>
              </p:cNvPr>
              <p:cNvSpPr/>
              <p:nvPr/>
            </p:nvSpPr>
            <p:spPr>
              <a:xfrm>
                <a:off x="4775330" y="393697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F9E282B-7913-1E44-D09D-73C4BEAEE235}"/>
                  </a:ext>
                </a:extLst>
              </p:cNvPr>
              <p:cNvSpPr/>
              <p:nvPr/>
            </p:nvSpPr>
            <p:spPr>
              <a:xfrm>
                <a:off x="5073780" y="393697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696AB91-4723-0DAC-59C2-585C632659DB}"/>
                  </a:ext>
                </a:extLst>
              </p:cNvPr>
              <p:cNvSpPr/>
              <p:nvPr/>
            </p:nvSpPr>
            <p:spPr>
              <a:xfrm>
                <a:off x="5347408" y="393697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D97462E-01C0-CCB0-1327-DF2021EF269B}"/>
                  </a:ext>
                </a:extLst>
              </p:cNvPr>
              <p:cNvSpPr/>
              <p:nvPr/>
            </p:nvSpPr>
            <p:spPr>
              <a:xfrm>
                <a:off x="5645858" y="393697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39EA63B-8636-2636-FC50-5C9A4DDCE7D9}"/>
                  </a:ext>
                </a:extLst>
              </p:cNvPr>
              <p:cNvSpPr/>
              <p:nvPr/>
            </p:nvSpPr>
            <p:spPr>
              <a:xfrm>
                <a:off x="5921505" y="393697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FF370E2-0426-15BA-F3D2-067F04033CEB}"/>
                  </a:ext>
                </a:extLst>
              </p:cNvPr>
              <p:cNvSpPr/>
              <p:nvPr/>
            </p:nvSpPr>
            <p:spPr>
              <a:xfrm>
                <a:off x="6389367" y="367090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CA9A0F6-19BD-B6AB-5F50-AA92AF34D272}"/>
                  </a:ext>
                </a:extLst>
              </p:cNvPr>
              <p:cNvSpPr/>
              <p:nvPr/>
            </p:nvSpPr>
            <p:spPr>
              <a:xfrm>
                <a:off x="6245856" y="345027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79C0C85-32F6-71C6-B018-8292C5E00D0C}"/>
                  </a:ext>
                </a:extLst>
              </p:cNvPr>
              <p:cNvSpPr/>
              <p:nvPr/>
            </p:nvSpPr>
            <p:spPr>
              <a:xfrm>
                <a:off x="6323109" y="319653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880DACD-0A4B-FE10-463D-B71ACFA33D08}"/>
                  </a:ext>
                </a:extLst>
              </p:cNvPr>
              <p:cNvSpPr/>
              <p:nvPr/>
            </p:nvSpPr>
            <p:spPr>
              <a:xfrm>
                <a:off x="6162771" y="297087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D8E3FFF-8F1D-D415-86EE-4E74E82111F9}"/>
                  </a:ext>
                </a:extLst>
              </p:cNvPr>
              <p:cNvSpPr/>
              <p:nvPr/>
            </p:nvSpPr>
            <p:spPr>
              <a:xfrm>
                <a:off x="6477928" y="2972030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F55B1B8-6E43-01E0-7C8E-75A7367CEA93}"/>
                  </a:ext>
                </a:extLst>
              </p:cNvPr>
              <p:cNvSpPr/>
              <p:nvPr/>
            </p:nvSpPr>
            <p:spPr>
              <a:xfrm>
                <a:off x="4942723" y="420350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F85A276-3461-1FDA-8097-7E72746DB9BC}"/>
                  </a:ext>
                </a:extLst>
              </p:cNvPr>
              <p:cNvSpPr/>
              <p:nvPr/>
            </p:nvSpPr>
            <p:spPr>
              <a:xfrm>
                <a:off x="5224855" y="421253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F07707-C1BA-F590-25CC-AE7D7287858B}"/>
                  </a:ext>
                </a:extLst>
              </p:cNvPr>
              <p:cNvSpPr/>
              <p:nvPr/>
            </p:nvSpPr>
            <p:spPr>
              <a:xfrm>
                <a:off x="5514801" y="420350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2D08C70-8F6C-883D-B58D-9C34E80291F8}"/>
                  </a:ext>
                </a:extLst>
              </p:cNvPr>
              <p:cNvSpPr/>
              <p:nvPr/>
            </p:nvSpPr>
            <p:spPr>
              <a:xfrm>
                <a:off x="5783230" y="4203982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11EE47D-06F4-600D-2797-A2615FD43163}"/>
                  </a:ext>
                </a:extLst>
              </p:cNvPr>
              <p:cNvSpPr/>
              <p:nvPr/>
            </p:nvSpPr>
            <p:spPr>
              <a:xfrm>
                <a:off x="6067777" y="4213472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A30202E-3130-07A4-F276-B2F5AAF3E4A8}"/>
                  </a:ext>
                </a:extLst>
              </p:cNvPr>
              <p:cNvSpPr/>
              <p:nvPr/>
            </p:nvSpPr>
            <p:spPr>
              <a:xfrm>
                <a:off x="4793346" y="447572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B5FE219-FE27-FC8E-4F30-E9BFD9AC2663}"/>
                  </a:ext>
                </a:extLst>
              </p:cNvPr>
              <p:cNvSpPr/>
              <p:nvPr/>
            </p:nvSpPr>
            <p:spPr>
              <a:xfrm>
                <a:off x="5078075" y="4474678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8FD2FE6-D6CE-1B4A-F77B-B1C5989FA092}"/>
                  </a:ext>
                </a:extLst>
              </p:cNvPr>
              <p:cNvSpPr/>
              <p:nvPr/>
            </p:nvSpPr>
            <p:spPr>
              <a:xfrm>
                <a:off x="5366789" y="447273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05924CD-B092-334C-89F9-C0B1345F21C0}"/>
                  </a:ext>
                </a:extLst>
              </p:cNvPr>
              <p:cNvSpPr/>
              <p:nvPr/>
            </p:nvSpPr>
            <p:spPr>
              <a:xfrm>
                <a:off x="5644955" y="4482285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96D9155-67AE-B5A3-EF77-7550B41BC02F}"/>
                  </a:ext>
                </a:extLst>
              </p:cNvPr>
              <p:cNvSpPr/>
              <p:nvPr/>
            </p:nvSpPr>
            <p:spPr>
              <a:xfrm>
                <a:off x="5923024" y="447273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5C43329E-6A58-A83B-DD1C-9265A31560AF}"/>
                  </a:ext>
                </a:extLst>
              </p:cNvPr>
              <p:cNvSpPr/>
              <p:nvPr/>
            </p:nvSpPr>
            <p:spPr>
              <a:xfrm>
                <a:off x="4931361" y="475570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55CDA2E-174F-F6CD-5751-51A81FCB4F74}"/>
                  </a:ext>
                </a:extLst>
              </p:cNvPr>
              <p:cNvSpPr/>
              <p:nvPr/>
            </p:nvSpPr>
            <p:spPr>
              <a:xfrm>
                <a:off x="5229811" y="475570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1E2B3F4-41F6-8F15-58F5-DD8FBE87F51B}"/>
                  </a:ext>
                </a:extLst>
              </p:cNvPr>
              <p:cNvSpPr/>
              <p:nvPr/>
            </p:nvSpPr>
            <p:spPr>
              <a:xfrm>
                <a:off x="5503439" y="475570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D4673D9-B63E-35C9-8605-CBFD1299398D}"/>
                  </a:ext>
                </a:extLst>
              </p:cNvPr>
              <p:cNvSpPr/>
              <p:nvPr/>
            </p:nvSpPr>
            <p:spPr>
              <a:xfrm>
                <a:off x="5801889" y="475570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73F1149-B639-EDA8-8842-EB9BB94F2365}"/>
                  </a:ext>
                </a:extLst>
              </p:cNvPr>
              <p:cNvSpPr/>
              <p:nvPr/>
            </p:nvSpPr>
            <p:spPr>
              <a:xfrm>
                <a:off x="6077536" y="475570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62BE5A6-0A77-25F7-103E-3977FCEF7BD3}"/>
                  </a:ext>
                </a:extLst>
              </p:cNvPr>
              <p:cNvSpPr/>
              <p:nvPr/>
            </p:nvSpPr>
            <p:spPr>
              <a:xfrm>
                <a:off x="4974647" y="498645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5F1BB4A-AA19-47F7-6FE5-E03785205FB4}"/>
                  </a:ext>
                </a:extLst>
              </p:cNvPr>
              <p:cNvSpPr/>
              <p:nvPr/>
            </p:nvSpPr>
            <p:spPr>
              <a:xfrm>
                <a:off x="5296660" y="505524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E89691F-C2CA-AB69-26AE-19595E1220B5}"/>
                  </a:ext>
                </a:extLst>
              </p:cNvPr>
              <p:cNvSpPr/>
              <p:nvPr/>
            </p:nvSpPr>
            <p:spPr>
              <a:xfrm>
                <a:off x="5570288" y="505524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33FEA7F-A8EB-1712-74C3-F0B8E3B7CD5C}"/>
                  </a:ext>
                </a:extLst>
              </p:cNvPr>
              <p:cNvSpPr/>
              <p:nvPr/>
            </p:nvSpPr>
            <p:spPr>
              <a:xfrm>
                <a:off x="5822918" y="5051265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ED7CE36-BE5F-C762-0A7E-F03AFADB527D}"/>
                  </a:ext>
                </a:extLst>
              </p:cNvPr>
              <p:cNvSpPr/>
              <p:nvPr/>
            </p:nvSpPr>
            <p:spPr>
              <a:xfrm>
                <a:off x="6075548" y="5055848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92F75DA-3277-54EF-2DBD-0C92C2C9F9D1}"/>
                  </a:ext>
                </a:extLst>
              </p:cNvPr>
              <p:cNvSpPr/>
              <p:nvPr/>
            </p:nvSpPr>
            <p:spPr>
              <a:xfrm>
                <a:off x="6353183" y="4743375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568726C-B01F-BA8F-3692-6610C9907F41}"/>
                  </a:ext>
                </a:extLst>
              </p:cNvPr>
              <p:cNvSpPr/>
              <p:nvPr/>
            </p:nvSpPr>
            <p:spPr>
              <a:xfrm>
                <a:off x="6209052" y="447273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A7D1D6B-3F75-350F-A360-36672D6889F1}"/>
                  </a:ext>
                </a:extLst>
              </p:cNvPr>
              <p:cNvSpPr/>
              <p:nvPr/>
            </p:nvSpPr>
            <p:spPr>
              <a:xfrm>
                <a:off x="6357863" y="421253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FBEC403-3F44-9C44-8FAA-9297FB154139}"/>
                  </a:ext>
                </a:extLst>
              </p:cNvPr>
              <p:cNvSpPr/>
              <p:nvPr/>
            </p:nvSpPr>
            <p:spPr>
              <a:xfrm>
                <a:off x="6208361" y="394018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1D92D99-CE4E-FD64-A62F-FD621FDB0133}"/>
                  </a:ext>
                </a:extLst>
              </p:cNvPr>
              <p:cNvSpPr/>
              <p:nvPr/>
            </p:nvSpPr>
            <p:spPr>
              <a:xfrm>
                <a:off x="6484008" y="392785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D445555-C4B6-C20F-B221-76596FEE81D8}"/>
                  </a:ext>
                </a:extLst>
              </p:cNvPr>
              <p:cNvSpPr/>
              <p:nvPr/>
            </p:nvSpPr>
            <p:spPr>
              <a:xfrm>
                <a:off x="7203724" y="422015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D492079-7307-3E0C-2AB0-B910997E7439}"/>
                  </a:ext>
                </a:extLst>
              </p:cNvPr>
              <p:cNvSpPr/>
              <p:nvPr/>
            </p:nvSpPr>
            <p:spPr>
              <a:xfrm>
                <a:off x="7058971" y="447941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4B608CF-10DA-CA17-3D24-E87FBD1B0EB5}"/>
                  </a:ext>
                </a:extLst>
              </p:cNvPr>
              <p:cNvSpPr/>
              <p:nvPr/>
            </p:nvSpPr>
            <p:spPr>
              <a:xfrm>
                <a:off x="6937836" y="4762385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DC9420D-71DD-5089-9D2C-966100BAB388}"/>
                  </a:ext>
                </a:extLst>
              </p:cNvPr>
              <p:cNvSpPr/>
              <p:nvPr/>
            </p:nvSpPr>
            <p:spPr>
              <a:xfrm>
                <a:off x="7213483" y="4762385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74F4987-8D5B-96BA-32DD-118D0A65400F}"/>
                  </a:ext>
                </a:extLst>
              </p:cNvPr>
              <p:cNvSpPr/>
              <p:nvPr/>
            </p:nvSpPr>
            <p:spPr>
              <a:xfrm>
                <a:off x="6359828" y="5051265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4CEB5A8-AE38-FB41-BF8F-7026BDF35E42}"/>
                  </a:ext>
                </a:extLst>
              </p:cNvPr>
              <p:cNvSpPr/>
              <p:nvPr/>
            </p:nvSpPr>
            <p:spPr>
              <a:xfrm>
                <a:off x="6612458" y="5055848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C1480E1E-F290-6F12-CF09-D2465A71DAD7}"/>
                  </a:ext>
                </a:extLst>
              </p:cNvPr>
              <p:cNvSpPr/>
              <p:nvPr/>
            </p:nvSpPr>
            <p:spPr>
              <a:xfrm>
                <a:off x="7489130" y="475005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2ECC535-0931-83CB-FD8E-670623D1472D}"/>
                  </a:ext>
                </a:extLst>
              </p:cNvPr>
              <p:cNvSpPr/>
              <p:nvPr/>
            </p:nvSpPr>
            <p:spPr>
              <a:xfrm>
                <a:off x="7344999" y="447941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456011C-966D-EAF1-6AB0-5EA5787FAED1}"/>
                  </a:ext>
                </a:extLst>
              </p:cNvPr>
              <p:cNvSpPr/>
              <p:nvPr/>
            </p:nvSpPr>
            <p:spPr>
              <a:xfrm>
                <a:off x="7493810" y="4219218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9E590A4-FE66-49A9-CA26-099E27319F31}"/>
                  </a:ext>
                </a:extLst>
              </p:cNvPr>
              <p:cNvSpPr/>
              <p:nvPr/>
            </p:nvSpPr>
            <p:spPr>
              <a:xfrm>
                <a:off x="6635175" y="420968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3131F9F-E688-2F44-035A-18059B5EC9B8}"/>
                  </a:ext>
                </a:extLst>
              </p:cNvPr>
              <p:cNvSpPr/>
              <p:nvPr/>
            </p:nvSpPr>
            <p:spPr>
              <a:xfrm>
                <a:off x="6490422" y="446895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CD448DE-77F9-E841-959E-9C199465EF68}"/>
                  </a:ext>
                </a:extLst>
              </p:cNvPr>
              <p:cNvSpPr/>
              <p:nvPr/>
            </p:nvSpPr>
            <p:spPr>
              <a:xfrm>
                <a:off x="6644934" y="475192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F0DA774-D462-3BE0-77AD-369968DA6860}"/>
                  </a:ext>
                </a:extLst>
              </p:cNvPr>
              <p:cNvSpPr/>
              <p:nvPr/>
            </p:nvSpPr>
            <p:spPr>
              <a:xfrm>
                <a:off x="6776450" y="446895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2CDF0DF-33B6-0122-C596-D3F45316EA53}"/>
                  </a:ext>
                </a:extLst>
              </p:cNvPr>
              <p:cNvSpPr/>
              <p:nvPr/>
            </p:nvSpPr>
            <p:spPr>
              <a:xfrm>
                <a:off x="6925261" y="420875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5B886DE-0A96-0D5B-09A0-D64AF9B2AC4A}"/>
                  </a:ext>
                </a:extLst>
              </p:cNvPr>
              <p:cNvSpPr/>
              <p:nvPr/>
            </p:nvSpPr>
            <p:spPr>
              <a:xfrm>
                <a:off x="7764853" y="420424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1022079-2C59-345A-8681-B9EF9F6E7DED}"/>
                  </a:ext>
                </a:extLst>
              </p:cNvPr>
              <p:cNvSpPr/>
              <p:nvPr/>
            </p:nvSpPr>
            <p:spPr>
              <a:xfrm>
                <a:off x="7620100" y="446350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FE8EB1-CFE9-2D33-5006-A22E70F7D8DB}"/>
                  </a:ext>
                </a:extLst>
              </p:cNvPr>
              <p:cNvSpPr/>
              <p:nvPr/>
            </p:nvSpPr>
            <p:spPr>
              <a:xfrm>
                <a:off x="7774612" y="4746475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E702A650-7654-299F-5A9D-205F840415FA}"/>
                  </a:ext>
                </a:extLst>
              </p:cNvPr>
              <p:cNvSpPr/>
              <p:nvPr/>
            </p:nvSpPr>
            <p:spPr>
              <a:xfrm>
                <a:off x="7906128" y="446350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DB20AFA2-D2C8-3A94-10C9-DD81075A51DC}"/>
                  </a:ext>
                </a:extLst>
              </p:cNvPr>
              <p:cNvSpPr/>
              <p:nvPr/>
            </p:nvSpPr>
            <p:spPr>
              <a:xfrm>
                <a:off x="6855922" y="505468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442474A-50E3-9F4E-1DCC-3FA3F8F2186D}"/>
                  </a:ext>
                </a:extLst>
              </p:cNvPr>
              <p:cNvSpPr/>
              <p:nvPr/>
            </p:nvSpPr>
            <p:spPr>
              <a:xfrm>
                <a:off x="7115097" y="505553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A202D2C-916A-0771-0B28-A56312C85978}"/>
                  </a:ext>
                </a:extLst>
              </p:cNvPr>
              <p:cNvSpPr/>
              <p:nvPr/>
            </p:nvSpPr>
            <p:spPr>
              <a:xfrm>
                <a:off x="7367727" y="5054686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36AF606-960C-2F24-6818-86635CB7ED7D}"/>
                  </a:ext>
                </a:extLst>
              </p:cNvPr>
              <p:cNvSpPr/>
              <p:nvPr/>
            </p:nvSpPr>
            <p:spPr>
              <a:xfrm>
                <a:off x="7620100" y="5066238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F4BAC98-33AE-8C33-44C8-87DC5A630D77}"/>
                  </a:ext>
                </a:extLst>
              </p:cNvPr>
              <p:cNvSpPr/>
              <p:nvPr/>
            </p:nvSpPr>
            <p:spPr>
              <a:xfrm>
                <a:off x="7741804" y="274043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37E8A9B5-55E6-0829-81AA-10EB9247DB47}"/>
                  </a:ext>
                </a:extLst>
              </p:cNvPr>
              <p:cNvSpPr/>
              <p:nvPr/>
            </p:nvSpPr>
            <p:spPr>
              <a:xfrm>
                <a:off x="6761354" y="314791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A47630F-0406-B3F1-311B-0D1D23315B31}"/>
                  </a:ext>
                </a:extLst>
              </p:cNvPr>
              <p:cNvSpPr/>
              <p:nvPr/>
            </p:nvSpPr>
            <p:spPr>
              <a:xfrm>
                <a:off x="7080956" y="314825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2F47790C-C9FF-C8E2-097C-354159449CAF}"/>
                  </a:ext>
                </a:extLst>
              </p:cNvPr>
              <p:cNvSpPr/>
              <p:nvPr/>
            </p:nvSpPr>
            <p:spPr>
              <a:xfrm>
                <a:off x="7399787" y="3150877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3C994C6-92F9-2021-DED1-6F215E81F7AA}"/>
                  </a:ext>
                </a:extLst>
              </p:cNvPr>
              <p:cNvSpPr/>
              <p:nvPr/>
            </p:nvSpPr>
            <p:spPr>
              <a:xfrm>
                <a:off x="7710550" y="314530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BF0BCBA-5264-7093-58BC-18256430F120}"/>
                  </a:ext>
                </a:extLst>
              </p:cNvPr>
              <p:cNvSpPr/>
              <p:nvPr/>
            </p:nvSpPr>
            <p:spPr>
              <a:xfrm>
                <a:off x="6761354" y="347643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FCED6DDC-9FAC-07BD-2DA4-901D36FCA0F7}"/>
                  </a:ext>
                </a:extLst>
              </p:cNvPr>
              <p:cNvSpPr/>
              <p:nvPr/>
            </p:nvSpPr>
            <p:spPr>
              <a:xfrm>
                <a:off x="7080956" y="3476771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325EEB0-C347-14C3-BC32-F5BE4936CBDB}"/>
                  </a:ext>
                </a:extLst>
              </p:cNvPr>
              <p:cNvSpPr/>
              <p:nvPr/>
            </p:nvSpPr>
            <p:spPr>
              <a:xfrm>
                <a:off x="7399787" y="3479389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87C0859-528C-7331-2561-2E87225B86A4}"/>
                  </a:ext>
                </a:extLst>
              </p:cNvPr>
              <p:cNvSpPr/>
              <p:nvPr/>
            </p:nvSpPr>
            <p:spPr>
              <a:xfrm>
                <a:off x="7710550" y="3473813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FF58D32-0555-C23E-F9DE-CD0BE844EFCC}"/>
                  </a:ext>
                </a:extLst>
              </p:cNvPr>
              <p:cNvSpPr/>
              <p:nvPr/>
            </p:nvSpPr>
            <p:spPr>
              <a:xfrm>
                <a:off x="6762912" y="3799152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13F73C4-FB01-AD21-37CC-F3E744284886}"/>
                  </a:ext>
                </a:extLst>
              </p:cNvPr>
              <p:cNvSpPr/>
              <p:nvPr/>
            </p:nvSpPr>
            <p:spPr>
              <a:xfrm>
                <a:off x="7082514" y="3799492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ECE4B207-44DF-CA10-C09C-BBED7BD726A9}"/>
                  </a:ext>
                </a:extLst>
              </p:cNvPr>
              <p:cNvSpPr/>
              <p:nvPr/>
            </p:nvSpPr>
            <p:spPr>
              <a:xfrm>
                <a:off x="7401345" y="3802110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A9F6FC4F-C4E2-9017-9F65-41C4BA4D8DFB}"/>
                  </a:ext>
                </a:extLst>
              </p:cNvPr>
              <p:cNvSpPr/>
              <p:nvPr/>
            </p:nvSpPr>
            <p:spPr>
              <a:xfrm>
                <a:off x="7712108" y="3796534"/>
                <a:ext cx="202943" cy="2110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DB5D59BC-06B3-A011-E9F8-8E90BE882759}"/>
                  </a:ext>
                </a:extLst>
              </p:cNvPr>
              <p:cNvGrpSpPr/>
              <p:nvPr/>
            </p:nvGrpSpPr>
            <p:grpSpPr>
              <a:xfrm>
                <a:off x="4439077" y="1532104"/>
                <a:ext cx="3902909" cy="4080327"/>
                <a:chOff x="4439077" y="1532104"/>
                <a:chExt cx="3902909" cy="4080327"/>
              </a:xfrm>
            </p:grpSpPr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C0A873A8-852C-98B9-5F3B-2A762AC3C022}"/>
                    </a:ext>
                  </a:extLst>
                </p:cNvPr>
                <p:cNvSpPr/>
                <p:nvPr/>
              </p:nvSpPr>
              <p:spPr>
                <a:xfrm>
                  <a:off x="6748506" y="1543095"/>
                  <a:ext cx="1593480" cy="1591176"/>
                </a:xfrm>
                <a:prstGeom prst="arc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c 139">
                  <a:extLst>
                    <a:ext uri="{FF2B5EF4-FFF2-40B4-BE49-F238E27FC236}">
                      <a16:creationId xmlns:a16="http://schemas.microsoft.com/office/drawing/2014/main" id="{2CCE5959-862F-F180-7F4D-CF08AFD8066A}"/>
                    </a:ext>
                  </a:extLst>
                </p:cNvPr>
                <p:cNvSpPr/>
                <p:nvPr/>
              </p:nvSpPr>
              <p:spPr>
                <a:xfrm flipH="1">
                  <a:off x="4456023" y="1532104"/>
                  <a:ext cx="1593479" cy="1591176"/>
                </a:xfrm>
                <a:prstGeom prst="arc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85E07012-27A8-3427-5F56-449B1FCBB25A}"/>
                    </a:ext>
                  </a:extLst>
                </p:cNvPr>
                <p:cNvSpPr/>
                <p:nvPr/>
              </p:nvSpPr>
              <p:spPr>
                <a:xfrm flipH="1" flipV="1">
                  <a:off x="4439077" y="4007607"/>
                  <a:ext cx="1593479" cy="1591176"/>
                </a:xfrm>
                <a:prstGeom prst="arc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Arc 141">
                  <a:extLst>
                    <a:ext uri="{FF2B5EF4-FFF2-40B4-BE49-F238E27FC236}">
                      <a16:creationId xmlns:a16="http://schemas.microsoft.com/office/drawing/2014/main" id="{0DC032EF-8026-DAA9-6311-9501DCB0BF90}"/>
                    </a:ext>
                  </a:extLst>
                </p:cNvPr>
                <p:cNvSpPr/>
                <p:nvPr/>
              </p:nvSpPr>
              <p:spPr>
                <a:xfrm flipV="1">
                  <a:off x="6736357" y="4021255"/>
                  <a:ext cx="1593481" cy="1591176"/>
                </a:xfrm>
                <a:prstGeom prst="arc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793EB3B-6B88-79AC-D761-27C324D9C616}"/>
                    </a:ext>
                  </a:extLst>
                </p:cNvPr>
                <p:cNvCxnSpPr>
                  <a:stCxn id="139" idx="2"/>
                  <a:endCxn id="142" idx="2"/>
                </p:cNvCxnSpPr>
                <p:nvPr/>
              </p:nvCxnSpPr>
              <p:spPr>
                <a:xfrm flipH="1">
                  <a:off x="8329838" y="2338683"/>
                  <a:ext cx="12148" cy="247816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092480A-F0BC-E8CA-8C4C-8A0968BF3499}"/>
                    </a:ext>
                  </a:extLst>
                </p:cNvPr>
                <p:cNvCxnSpPr>
                  <a:cxnSpLocks/>
                  <a:stCxn id="140" idx="2"/>
                  <a:endCxn id="141" idx="2"/>
                </p:cNvCxnSpPr>
                <p:nvPr/>
              </p:nvCxnSpPr>
              <p:spPr>
                <a:xfrm flipH="1">
                  <a:off x="4439077" y="2327692"/>
                  <a:ext cx="16946" cy="247550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35FB19E-7276-7CAF-0969-454F187AD8E6}"/>
                    </a:ext>
                  </a:extLst>
                </p:cNvPr>
                <p:cNvCxnSpPr>
                  <a:cxnSpLocks/>
                  <a:stCxn id="140" idx="0"/>
                  <a:endCxn id="139" idx="0"/>
                </p:cNvCxnSpPr>
                <p:nvPr/>
              </p:nvCxnSpPr>
              <p:spPr>
                <a:xfrm>
                  <a:off x="5252763" y="1532104"/>
                  <a:ext cx="2292483" cy="1099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3CEB0FBF-D312-E312-A8B5-E0829BF900E3}"/>
                    </a:ext>
                  </a:extLst>
                </p:cNvPr>
                <p:cNvCxnSpPr>
                  <a:cxnSpLocks/>
                  <a:stCxn id="141" idx="0"/>
                  <a:endCxn id="142" idx="0"/>
                </p:cNvCxnSpPr>
                <p:nvPr/>
              </p:nvCxnSpPr>
              <p:spPr>
                <a:xfrm>
                  <a:off x="5235817" y="5598783"/>
                  <a:ext cx="2297280" cy="1364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EBE9986-BA0C-7EA6-524A-7C19C8524F23}"/>
                </a:ext>
              </a:extLst>
            </p:cNvPr>
            <p:cNvSpPr txBox="1"/>
            <p:nvPr/>
          </p:nvSpPr>
          <p:spPr>
            <a:xfrm>
              <a:off x="8002478" y="4683468"/>
              <a:ext cx="38199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Layer-wise element progressive activation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3EBCEDA-0687-44BC-CE0A-97C9BCAFCED3}"/>
                </a:ext>
              </a:extLst>
            </p:cNvPr>
            <p:cNvGrpSpPr/>
            <p:nvPr/>
          </p:nvGrpSpPr>
          <p:grpSpPr>
            <a:xfrm>
              <a:off x="8232053" y="5287053"/>
              <a:ext cx="3393122" cy="338554"/>
              <a:chOff x="7696615" y="5512290"/>
              <a:chExt cx="3393122" cy="338554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5299B595-6E41-24E7-D2C2-079B4A31BA08}"/>
                  </a:ext>
                </a:extLst>
              </p:cNvPr>
              <p:cNvSpPr txBox="1"/>
              <p:nvPr/>
            </p:nvSpPr>
            <p:spPr>
              <a:xfrm>
                <a:off x="7696615" y="5512290"/>
                <a:ext cx="3310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specimen cross sections</a:t>
                </a:r>
                <a:endParaRPr lang="en-US" sz="16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C990B69-B323-8535-DC07-1C4796CC099E}"/>
                  </a:ext>
                </a:extLst>
              </p:cNvPr>
              <p:cNvSpPr/>
              <p:nvPr/>
            </p:nvSpPr>
            <p:spPr>
              <a:xfrm>
                <a:off x="10920925" y="5611806"/>
                <a:ext cx="168812" cy="1667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580DCED2-1ADB-7434-4DBC-3EBCEFEE0739}"/>
              </a:ext>
            </a:extLst>
          </p:cNvPr>
          <p:cNvSpPr txBox="1"/>
          <p:nvPr/>
        </p:nvSpPr>
        <p:spPr>
          <a:xfrm>
            <a:off x="5087618" y="626163"/>
            <a:ext cx="2617154" cy="40011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Part-scale simulation:</a:t>
            </a:r>
          </a:p>
        </p:txBody>
      </p:sp>
      <p:sp>
        <p:nvSpPr>
          <p:cNvPr id="210" name="Right Arrow 209">
            <a:extLst>
              <a:ext uri="{FF2B5EF4-FFF2-40B4-BE49-F238E27FC236}">
                <a16:creationId xmlns:a16="http://schemas.microsoft.com/office/drawing/2014/main" id="{4689584E-1A92-EF6E-D0CD-142B0D0573D5}"/>
              </a:ext>
            </a:extLst>
          </p:cNvPr>
          <p:cNvSpPr/>
          <p:nvPr/>
        </p:nvSpPr>
        <p:spPr>
          <a:xfrm>
            <a:off x="4659601" y="2938377"/>
            <a:ext cx="382201" cy="308539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9D5E040-A4A5-1AD0-320F-627D8B64A1BD}"/>
              </a:ext>
            </a:extLst>
          </p:cNvPr>
          <p:cNvSpPr txBox="1"/>
          <p:nvPr/>
        </p:nvSpPr>
        <p:spPr>
          <a:xfrm>
            <a:off x="3602112" y="3465699"/>
            <a:ext cx="1643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S: cross section area</a:t>
            </a:r>
          </a:p>
        </p:txBody>
      </p:sp>
    </p:spTree>
    <p:extLst>
      <p:ext uri="{BB962C8B-B14F-4D97-AF65-F5344CB8AC3E}">
        <p14:creationId xmlns:p14="http://schemas.microsoft.com/office/powerpoint/2010/main" val="4237174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F13B9-3A2A-0D44-20F8-2FF6CDC7BD9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685C86BD-E562-EF5E-8850-4149B162667B}"/>
              </a:ext>
            </a:extLst>
          </p:cNvPr>
          <p:cNvSpPr txBox="1">
            <a:spLocks/>
          </p:cNvSpPr>
          <p:nvPr/>
        </p:nvSpPr>
        <p:spPr>
          <a:xfrm>
            <a:off x="-1" y="-21575"/>
            <a:ext cx="4043364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results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4A1D5D-D66C-C528-E986-CEA52B472734}"/>
              </a:ext>
            </a:extLst>
          </p:cNvPr>
          <p:cNvGrpSpPr/>
          <p:nvPr/>
        </p:nvGrpSpPr>
        <p:grpSpPr>
          <a:xfrm>
            <a:off x="978313" y="1307533"/>
            <a:ext cx="6776404" cy="3680392"/>
            <a:chOff x="114662" y="1054930"/>
            <a:chExt cx="6776404" cy="3680392"/>
          </a:xfrm>
        </p:grpSpPr>
        <p:pic>
          <p:nvPicPr>
            <p:cNvPr id="20" name="Picture 19" descr="A blue square with black text&#10;&#10;Description automatically generated with low confidence">
              <a:extLst>
                <a:ext uri="{FF2B5EF4-FFF2-40B4-BE49-F238E27FC236}">
                  <a16:creationId xmlns:a16="http://schemas.microsoft.com/office/drawing/2014/main" id="{02108F09-76EA-0192-8B17-8C7255930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50649" b="27588"/>
            <a:stretch/>
          </p:blipFill>
          <p:spPr>
            <a:xfrm>
              <a:off x="114662" y="1493496"/>
              <a:ext cx="3312895" cy="23171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FF213E-99A8-5803-894E-12450A35506D}"/>
                </a:ext>
              </a:extLst>
            </p:cNvPr>
            <p:cNvSpPr txBox="1"/>
            <p:nvPr/>
          </p:nvSpPr>
          <p:spPr>
            <a:xfrm>
              <a:off x="5280673" y="3771275"/>
              <a:ext cx="15614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Specimen</a:t>
              </a:r>
              <a:endParaRPr lang="en-US" sz="2000" b="0" i="0" u="sng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7" name="Picture 26" descr="A blue square with black text&#10;&#10;Description automatically generated with low confidence">
              <a:extLst>
                <a:ext uri="{FF2B5EF4-FFF2-40B4-BE49-F238E27FC236}">
                  <a16:creationId xmlns:a16="http://schemas.microsoft.com/office/drawing/2014/main" id="{9D80F246-6BF2-183C-EB0E-0B5AA5C57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69" b="29079"/>
            <a:stretch/>
          </p:blipFill>
          <p:spPr>
            <a:xfrm>
              <a:off x="3578171" y="1493496"/>
              <a:ext cx="3312895" cy="22656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FCB67D-D7F1-475B-D5B2-BA2F92DAABB0}"/>
                </a:ext>
              </a:extLst>
            </p:cNvPr>
            <p:cNvSpPr txBox="1"/>
            <p:nvPr/>
          </p:nvSpPr>
          <p:spPr>
            <a:xfrm>
              <a:off x="1771109" y="3771275"/>
              <a:ext cx="15614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Whole bu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ild</a:t>
              </a:r>
              <a:endPara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121E28-91C7-0F9F-7961-B5E644749F47}"/>
                </a:ext>
              </a:extLst>
            </p:cNvPr>
            <p:cNvSpPr/>
            <p:nvPr/>
          </p:nvSpPr>
          <p:spPr>
            <a:xfrm>
              <a:off x="114662" y="1054930"/>
              <a:ext cx="6776404" cy="3680392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8A924EA-0B76-93D9-25D4-B19AC24AD799}"/>
              </a:ext>
            </a:extLst>
          </p:cNvPr>
          <p:cNvSpPr txBox="1"/>
          <p:nvPr/>
        </p:nvSpPr>
        <p:spPr>
          <a:xfrm>
            <a:off x="3291095" y="1257197"/>
            <a:ext cx="1991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Specimen cluster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9A0BCA-185B-E7C8-4619-C49E34097578}"/>
              </a:ext>
            </a:extLst>
          </p:cNvPr>
          <p:cNvGrpSpPr/>
          <p:nvPr/>
        </p:nvGrpSpPr>
        <p:grpSpPr>
          <a:xfrm>
            <a:off x="8405931" y="1606120"/>
            <a:ext cx="2625235" cy="2260391"/>
            <a:chOff x="3731457" y="1502539"/>
            <a:chExt cx="2625235" cy="2260391"/>
          </a:xfrm>
        </p:grpSpPr>
        <p:pic>
          <p:nvPicPr>
            <p:cNvPr id="29" name="Picture 2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26C34058-89C3-F1A8-732A-E93A1578C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12" t="427" r="79132" b="4075"/>
            <a:stretch/>
          </p:blipFill>
          <p:spPr>
            <a:xfrm>
              <a:off x="4471262" y="1536867"/>
              <a:ext cx="360308" cy="2226063"/>
            </a:xfrm>
            <a:prstGeom prst="rect">
              <a:avLst/>
            </a:prstGeom>
          </p:spPr>
        </p:pic>
        <p:pic>
          <p:nvPicPr>
            <p:cNvPr id="31" name="Picture 3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74EE245-DB64-23B2-6526-C23A00488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43" t="720" r="71178" b="6933"/>
            <a:stretch/>
          </p:blipFill>
          <p:spPr>
            <a:xfrm>
              <a:off x="5835308" y="1502539"/>
              <a:ext cx="521384" cy="2226063"/>
            </a:xfrm>
            <a:prstGeom prst="rect">
              <a:avLst/>
            </a:prstGeom>
          </p:spPr>
        </p:pic>
        <p:pic>
          <p:nvPicPr>
            <p:cNvPr id="32" name="Picture 31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363EDE0-43F2-5FE4-DA98-102519F50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98" t="992" r="74101" b="5840"/>
            <a:stretch/>
          </p:blipFill>
          <p:spPr>
            <a:xfrm>
              <a:off x="3731457" y="1571197"/>
              <a:ext cx="360308" cy="2157405"/>
            </a:xfrm>
            <a:prstGeom prst="rect">
              <a:avLst/>
            </a:prstGeom>
          </p:spPr>
        </p:pic>
        <p:pic>
          <p:nvPicPr>
            <p:cNvPr id="33" name="Picture 3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AE8454A-1F8D-DE98-F055-2906914CD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9" r="76770" b="9633"/>
            <a:stretch/>
          </p:blipFill>
          <p:spPr>
            <a:xfrm>
              <a:off x="5165252" y="1639389"/>
              <a:ext cx="416324" cy="208921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ECEDF46-DA7B-5554-918E-CCC121C09566}"/>
              </a:ext>
            </a:extLst>
          </p:cNvPr>
          <p:cNvSpPr txBox="1"/>
          <p:nvPr/>
        </p:nvSpPr>
        <p:spPr>
          <a:xfrm>
            <a:off x="9050645" y="1279462"/>
            <a:ext cx="13043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part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9A2C0F-3D45-D22F-D617-291FCE599DBA}"/>
              </a:ext>
            </a:extLst>
          </p:cNvPr>
          <p:cNvSpPr/>
          <p:nvPr/>
        </p:nvSpPr>
        <p:spPr>
          <a:xfrm>
            <a:off x="8154124" y="1307532"/>
            <a:ext cx="3050298" cy="36581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F9B060-F8F1-C699-9A93-A97B19553F8C}"/>
              </a:ext>
            </a:extLst>
          </p:cNvPr>
          <p:cNvSpPr txBox="1"/>
          <p:nvPr/>
        </p:nvSpPr>
        <p:spPr>
          <a:xfrm>
            <a:off x="1818387" y="5102797"/>
            <a:ext cx="8842755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Layer-wise element progressive activation  +  Layer-wise heat flux attribution</a:t>
            </a:r>
            <a:endParaRPr lang="en-US" sz="2000" b="1" i="0" dirty="0">
              <a:solidFill>
                <a:srgbClr val="7030A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58A67A0-BBC5-AFEC-78F5-DC81CB1E71D6}"/>
              </a:ext>
            </a:extLst>
          </p:cNvPr>
          <p:cNvSpPr txBox="1">
            <a:spLocks/>
          </p:cNvSpPr>
          <p:nvPr/>
        </p:nvSpPr>
        <p:spPr>
          <a:xfrm>
            <a:off x="2912156" y="757888"/>
            <a:ext cx="6372224" cy="35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evolution during the fabrication procedure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1FC74-8C8B-F79A-CE63-F9892AC9A2DD}"/>
              </a:ext>
            </a:extLst>
          </p:cNvPr>
          <p:cNvSpPr txBox="1"/>
          <p:nvPr/>
        </p:nvSpPr>
        <p:spPr>
          <a:xfrm>
            <a:off x="8744524" y="4050484"/>
            <a:ext cx="1916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6CB75-58C1-A9AA-E33A-F76F40AA7DF2}"/>
              </a:ext>
            </a:extLst>
          </p:cNvPr>
          <p:cNvSpPr txBox="1"/>
          <p:nvPr/>
        </p:nvSpPr>
        <p:spPr>
          <a:xfrm>
            <a:off x="1109611" y="4599035"/>
            <a:ext cx="30502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cost: 20 ~30 mins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F9D55-8314-2A4C-F4DA-52DDE662094F}"/>
              </a:ext>
            </a:extLst>
          </p:cNvPr>
          <p:cNvSpPr txBox="1"/>
          <p:nvPr/>
        </p:nvSpPr>
        <p:spPr>
          <a:xfrm>
            <a:off x="8246045" y="4552923"/>
            <a:ext cx="30502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cost: 5~15 mins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C5849-EDC3-B87C-B2A7-0DD513E3F404}"/>
              </a:ext>
            </a:extLst>
          </p:cNvPr>
          <p:cNvCxnSpPr/>
          <p:nvPr/>
        </p:nvCxnSpPr>
        <p:spPr>
          <a:xfrm>
            <a:off x="8892209" y="1708642"/>
            <a:ext cx="0" cy="212354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238EFA-DE0F-4937-F851-EA9C5E5DD619}"/>
              </a:ext>
            </a:extLst>
          </p:cNvPr>
          <p:cNvCxnSpPr/>
          <p:nvPr/>
        </p:nvCxnSpPr>
        <p:spPr>
          <a:xfrm>
            <a:off x="9661466" y="1708642"/>
            <a:ext cx="0" cy="212354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7A1A0F-F9F1-19C3-4447-6919BD01D76B}"/>
              </a:ext>
            </a:extLst>
          </p:cNvPr>
          <p:cNvCxnSpPr/>
          <p:nvPr/>
        </p:nvCxnSpPr>
        <p:spPr>
          <a:xfrm>
            <a:off x="10364486" y="1708642"/>
            <a:ext cx="0" cy="212354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12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F13B9-3A2A-0D44-20F8-2FF6CDC7BD9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685C86BD-E562-EF5E-8850-4149B162667B}"/>
              </a:ext>
            </a:extLst>
          </p:cNvPr>
          <p:cNvSpPr txBox="1">
            <a:spLocks/>
          </p:cNvSpPr>
          <p:nvPr/>
        </p:nvSpPr>
        <p:spPr>
          <a:xfrm>
            <a:off x="-1" y="-21575"/>
            <a:ext cx="4043364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results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121E3D-97FA-6A18-3126-4DF69392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39" y="1317088"/>
            <a:ext cx="3500024" cy="1720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939797-97A7-67E8-1EF4-E6F1815DD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39" y="3006414"/>
            <a:ext cx="3500023" cy="1916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5B19B7-2BA7-81C0-DD42-37E6C3809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97134" y="2437878"/>
            <a:ext cx="3040398" cy="1743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9DA25-918C-C55C-7964-51401F1416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79"/>
          <a:stretch/>
        </p:blipFill>
        <p:spPr>
          <a:xfrm rot="16200000">
            <a:off x="7895826" y="2903586"/>
            <a:ext cx="2928137" cy="699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956EDA-06A9-9C76-2E47-801F083C4F91}"/>
              </a:ext>
            </a:extLst>
          </p:cNvPr>
          <p:cNvSpPr txBox="1"/>
          <p:nvPr/>
        </p:nvSpPr>
        <p:spPr>
          <a:xfrm>
            <a:off x="5847395" y="768845"/>
            <a:ext cx="6279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distribution after heating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(example: Group 4)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41AB386-577F-431C-52DC-362758B2CC0E}"/>
              </a:ext>
            </a:extLst>
          </p:cNvPr>
          <p:cNvSpPr/>
          <p:nvPr/>
        </p:nvSpPr>
        <p:spPr>
          <a:xfrm rot="5400000" flipH="1">
            <a:off x="6918687" y="875410"/>
            <a:ext cx="197292" cy="1743519"/>
          </a:xfrm>
          <a:prstGeom prst="rightBrace">
            <a:avLst>
              <a:gd name="adj1" fmla="val 4851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983B3-9803-08C5-B531-BF983E4BA599}"/>
              </a:ext>
            </a:extLst>
          </p:cNvPr>
          <p:cNvSpPr txBox="1"/>
          <p:nvPr/>
        </p:nvSpPr>
        <p:spPr>
          <a:xfrm>
            <a:off x="6298146" y="1218436"/>
            <a:ext cx="1590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Specimen cluster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69C0F6-4CBA-AE4B-F682-43741D7A890C}"/>
              </a:ext>
            </a:extLst>
          </p:cNvPr>
          <p:cNvSpPr/>
          <p:nvPr/>
        </p:nvSpPr>
        <p:spPr>
          <a:xfrm rot="1456976">
            <a:off x="3794144" y="3478334"/>
            <a:ext cx="211834" cy="318999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431DD2-242E-B437-7894-BDE338E43FE2}"/>
              </a:ext>
            </a:extLst>
          </p:cNvPr>
          <p:cNvSpPr txBox="1"/>
          <p:nvPr/>
        </p:nvSpPr>
        <p:spPr>
          <a:xfrm>
            <a:off x="8212199" y="1170971"/>
            <a:ext cx="221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part simulation (for comparison)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ADB1CF-8384-95A0-CF99-9BABFD7AA70C}"/>
              </a:ext>
            </a:extLst>
          </p:cNvPr>
          <p:cNvSpPr/>
          <p:nvPr/>
        </p:nvSpPr>
        <p:spPr>
          <a:xfrm>
            <a:off x="5979093" y="1253712"/>
            <a:ext cx="2213474" cy="3890339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3F8C29-1C8B-D6EF-8BEC-556B8CC6DD06}"/>
              </a:ext>
            </a:extLst>
          </p:cNvPr>
          <p:cNvCxnSpPr>
            <a:cxnSpLocks/>
            <a:stCxn id="21" idx="7"/>
            <a:endCxn id="23" idx="1"/>
          </p:cNvCxnSpPr>
          <p:nvPr/>
        </p:nvCxnSpPr>
        <p:spPr>
          <a:xfrm flipV="1">
            <a:off x="4014711" y="3198882"/>
            <a:ext cx="1964382" cy="36694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C00B71F-1C81-D8BE-77D7-3A359F9A01E5}"/>
              </a:ext>
            </a:extLst>
          </p:cNvPr>
          <p:cNvSpPr/>
          <p:nvPr/>
        </p:nvSpPr>
        <p:spPr>
          <a:xfrm>
            <a:off x="2470387" y="1673307"/>
            <a:ext cx="783190" cy="303952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163C433-2AE3-DA02-8F9C-46CB49025768}"/>
              </a:ext>
            </a:extLst>
          </p:cNvPr>
          <p:cNvSpPr/>
          <p:nvPr/>
        </p:nvSpPr>
        <p:spPr>
          <a:xfrm>
            <a:off x="2547286" y="3324316"/>
            <a:ext cx="706291" cy="358717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184B1-F2FE-F004-EB2B-A8174E1CE80E}"/>
              </a:ext>
            </a:extLst>
          </p:cNvPr>
          <p:cNvSpPr txBox="1"/>
          <p:nvPr/>
        </p:nvSpPr>
        <p:spPr>
          <a:xfrm>
            <a:off x="2612363" y="1069321"/>
            <a:ext cx="133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Powder block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39923C-A4D6-D316-BBB3-4EB6C8834BC3}"/>
              </a:ext>
            </a:extLst>
          </p:cNvPr>
          <p:cNvSpPr txBox="1"/>
          <p:nvPr/>
        </p:nvSpPr>
        <p:spPr>
          <a:xfrm>
            <a:off x="2470387" y="2894862"/>
            <a:ext cx="133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Specimens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906425-AACE-3F5B-C122-D617333BDEF3}"/>
              </a:ext>
            </a:extLst>
          </p:cNvPr>
          <p:cNvSpPr txBox="1"/>
          <p:nvPr/>
        </p:nvSpPr>
        <p:spPr>
          <a:xfrm>
            <a:off x="10045640" y="1752598"/>
            <a:ext cx="19024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geometry &amp; Thermal load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33A05-E562-05C1-049E-0E702792A458}"/>
              </a:ext>
            </a:extLst>
          </p:cNvPr>
          <p:cNvSpPr txBox="1"/>
          <p:nvPr/>
        </p:nvSpPr>
        <p:spPr>
          <a:xfrm>
            <a:off x="9820759" y="3006414"/>
            <a:ext cx="24208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temperature distribution</a:t>
            </a: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7A46DAFC-C6DC-34F2-33D8-57CF5E776A87}"/>
              </a:ext>
            </a:extLst>
          </p:cNvPr>
          <p:cNvSpPr/>
          <p:nvPr/>
        </p:nvSpPr>
        <p:spPr>
          <a:xfrm>
            <a:off x="10905125" y="2477802"/>
            <a:ext cx="243246" cy="545930"/>
          </a:xfrm>
          <a:prstGeom prst="down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87EEA-EBD9-D726-6BDB-514801F1ADE0}"/>
              </a:ext>
            </a:extLst>
          </p:cNvPr>
          <p:cNvSpPr txBox="1"/>
          <p:nvPr/>
        </p:nvSpPr>
        <p:spPr>
          <a:xfrm>
            <a:off x="370233" y="4915572"/>
            <a:ext cx="2250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region: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cooling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accumulation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3AF6CB-4FE9-4B97-9314-62643D47B1D0}"/>
              </a:ext>
            </a:extLst>
          </p:cNvPr>
          <p:cNvCxnSpPr>
            <a:cxnSpLocks/>
          </p:cNvCxnSpPr>
          <p:nvPr/>
        </p:nvCxnSpPr>
        <p:spPr>
          <a:xfrm flipV="1">
            <a:off x="1205835" y="3683033"/>
            <a:ext cx="1369643" cy="1362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Down Arrow 61">
            <a:extLst>
              <a:ext uri="{FF2B5EF4-FFF2-40B4-BE49-F238E27FC236}">
                <a16:creationId xmlns:a16="http://schemas.microsoft.com/office/drawing/2014/main" id="{F01B9F5A-D0EF-9AC4-76B4-0DCE6BAA3D9A}"/>
              </a:ext>
            </a:extLst>
          </p:cNvPr>
          <p:cNvSpPr/>
          <p:nvPr/>
        </p:nvSpPr>
        <p:spPr>
          <a:xfrm rot="16200000">
            <a:off x="2723528" y="5141934"/>
            <a:ext cx="319702" cy="626263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D5AD67-7E14-BAB6-51AD-34E1EB515EE7}"/>
              </a:ext>
            </a:extLst>
          </p:cNvPr>
          <p:cNvSpPr txBox="1"/>
          <p:nvPr/>
        </p:nvSpPr>
        <p:spPr>
          <a:xfrm>
            <a:off x="2981076" y="5172632"/>
            <a:ext cx="32339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temperature on the specimen in the center region.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100162-4A26-1E77-853E-CFAD8B9FF5F5}"/>
              </a:ext>
            </a:extLst>
          </p:cNvPr>
          <p:cNvSpPr txBox="1"/>
          <p:nvPr/>
        </p:nvSpPr>
        <p:spPr>
          <a:xfrm>
            <a:off x="164235" y="757888"/>
            <a:ext cx="4709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field during manufacturing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0D71A7-EF47-2C36-29C2-80B222997C20}"/>
              </a:ext>
            </a:extLst>
          </p:cNvPr>
          <p:cNvSpPr txBox="1"/>
          <p:nvPr/>
        </p:nvSpPr>
        <p:spPr>
          <a:xfrm>
            <a:off x="6211027" y="4700993"/>
            <a:ext cx="382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2D581EA-5D50-8815-F806-6DCB72CD943D}"/>
              </a:ext>
            </a:extLst>
          </p:cNvPr>
          <p:cNvSpPr txBox="1"/>
          <p:nvPr/>
        </p:nvSpPr>
        <p:spPr>
          <a:xfrm>
            <a:off x="6824823" y="4722572"/>
            <a:ext cx="382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44E601-5585-33AA-6DD8-763145E9CB61}"/>
              </a:ext>
            </a:extLst>
          </p:cNvPr>
          <p:cNvSpPr txBox="1"/>
          <p:nvPr/>
        </p:nvSpPr>
        <p:spPr>
          <a:xfrm>
            <a:off x="7438619" y="4722572"/>
            <a:ext cx="382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725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1" grpId="0" animBg="1"/>
      <p:bldP spid="22" grpId="0"/>
      <p:bldP spid="23" grpId="0" animBg="1"/>
      <p:bldP spid="48" grpId="0"/>
      <p:bldP spid="49" grpId="0"/>
      <p:bldP spid="50" grpId="0" animBg="1"/>
      <p:bldP spid="77" grpId="0"/>
      <p:bldP spid="78" grpId="0"/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200" dirty="0"/>
              <a:t>Lane B, </a:t>
            </a:r>
            <a:r>
              <a:rPr lang="en-US" sz="1200" dirty="0" err="1"/>
              <a:t>Jacquemetton</a:t>
            </a:r>
            <a:r>
              <a:rPr lang="en-US" sz="1200" dirty="0"/>
              <a:t> L, </a:t>
            </a:r>
            <a:r>
              <a:rPr lang="en-US" sz="1200" dirty="0" err="1"/>
              <a:t>Piltch</a:t>
            </a:r>
            <a:r>
              <a:rPr lang="en-US" sz="1200" dirty="0"/>
              <a:t> M, Beckett D. Thermal calibration of commercial melt pool monitoring sensors on a laser powder bed fusion system. NIST Advanced Manufacturing Series 2020;100(35):100-35.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F13B9-3A2A-0D44-20F8-2FF6CDC7BD9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685C86BD-E562-EF5E-8850-4149B162667B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6586539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design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0F85E42E-C0BD-A52D-4280-B012558C4557}"/>
              </a:ext>
            </a:extLst>
          </p:cNvPr>
          <p:cNvSpPr txBox="1">
            <a:spLocks/>
          </p:cNvSpPr>
          <p:nvPr/>
        </p:nvSpPr>
        <p:spPr>
          <a:xfrm>
            <a:off x="7940301" y="5022926"/>
            <a:ext cx="1926613" cy="35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(by Dominik and Conor)</a:t>
            </a:r>
            <a:endParaRPr lang="en-US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75FFC4-9C65-713D-1E37-31533701D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89" y="1021266"/>
            <a:ext cx="4777284" cy="35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1F0E4382-4885-36FB-DD5B-C7566FB1FBB7}"/>
              </a:ext>
            </a:extLst>
          </p:cNvPr>
          <p:cNvSpPr txBox="1"/>
          <p:nvPr/>
        </p:nvSpPr>
        <p:spPr>
          <a:xfrm>
            <a:off x="968802" y="4303836"/>
            <a:ext cx="5151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DMG MORI LASERTEC 12 SLM (LT 12 SLM)</a:t>
            </a:r>
            <a:endParaRPr lang="en-US" sz="16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" name="Picture 90" descr="A metal object on a table&#10;&#10;Description automatically generated">
            <a:extLst>
              <a:ext uri="{FF2B5EF4-FFF2-40B4-BE49-F238E27FC236}">
                <a16:creationId xmlns:a16="http://schemas.microsoft.com/office/drawing/2014/main" id="{E8F302AA-2336-8B2F-CD9E-23277DD689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3" t="25168" r="26031" b="42663"/>
          <a:stretch/>
        </p:blipFill>
        <p:spPr>
          <a:xfrm rot="5400000">
            <a:off x="6796883" y="1604013"/>
            <a:ext cx="3995087" cy="291949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19FA5F4-FD92-68CF-F487-38B9DB212933}"/>
              </a:ext>
            </a:extLst>
          </p:cNvPr>
          <p:cNvSpPr txBox="1"/>
          <p:nvPr/>
        </p:nvSpPr>
        <p:spPr>
          <a:xfrm>
            <a:off x="1024014" y="4612595"/>
            <a:ext cx="6089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Powder: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TEKMAT™ AlSi10Mg-63/20-AMS (TEKNA, Montreal, CA)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053E288-AFF1-AE6B-6782-B403BA52E1CD}"/>
              </a:ext>
            </a:extLst>
          </p:cNvPr>
          <p:cNvSpPr txBox="1"/>
          <p:nvPr/>
        </p:nvSpPr>
        <p:spPr>
          <a:xfrm>
            <a:off x="7212053" y="1021267"/>
            <a:ext cx="2035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specimens</a:t>
            </a:r>
          </a:p>
        </p:txBody>
      </p:sp>
    </p:spTree>
    <p:extLst>
      <p:ext uri="{BB962C8B-B14F-4D97-AF65-F5344CB8AC3E}">
        <p14:creationId xmlns:p14="http://schemas.microsoft.com/office/powerpoint/2010/main" val="77625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5CAAC-906F-9697-9826-965E4BB72229}"/>
              </a:ext>
            </a:extLst>
          </p:cNvPr>
          <p:cNvCxnSpPr/>
          <p:nvPr/>
        </p:nvCxnSpPr>
        <p:spPr>
          <a:xfrm>
            <a:off x="0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A6B755-195B-A07F-5021-509D65F00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5790" y="6063557"/>
            <a:ext cx="8744142" cy="830314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Chen F, </a:t>
            </a:r>
            <a:r>
              <a:rPr lang="en-US" b="0" i="0" dirty="0">
                <a:effectLst/>
                <a:latin typeface="Arial" panose="020B0604020202020204" pitchFamily="34" charset="0"/>
              </a:rPr>
              <a:t>Yan W. Materials &amp; Design, 2020, 196: 109185.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F1EF5-00CE-2D0E-077B-EA05DA5B707B}"/>
              </a:ext>
            </a:extLst>
          </p:cNvPr>
          <p:cNvSpPr txBox="1"/>
          <p:nvPr/>
        </p:nvSpPr>
        <p:spPr>
          <a:xfrm>
            <a:off x="477697" y="2244925"/>
            <a:ext cx="4253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history determines: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FC36AD-FA3D-FF06-ADC4-5BB44C22DD00}"/>
              </a:ext>
            </a:extLst>
          </p:cNvPr>
          <p:cNvSpPr/>
          <p:nvPr/>
        </p:nvSpPr>
        <p:spPr>
          <a:xfrm>
            <a:off x="780010" y="2616939"/>
            <a:ext cx="3523044" cy="2453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stress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dynamics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Microstructure evolution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distortion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Defects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properties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75233C-BE18-1510-2BE2-2062B5B84C87}"/>
              </a:ext>
            </a:extLst>
          </p:cNvPr>
          <p:cNvSpPr txBox="1"/>
          <p:nvPr/>
        </p:nvSpPr>
        <p:spPr>
          <a:xfrm>
            <a:off x="154850" y="936176"/>
            <a:ext cx="4773364" cy="10156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additive manufacturing (AM) process: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powder bed fusion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energy deposition</a:t>
            </a:r>
            <a:endParaRPr lang="en-US" sz="2000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FFCA2357-6F4A-3000-82B8-C06C3C36582A}"/>
              </a:ext>
            </a:extLst>
          </p:cNvPr>
          <p:cNvSpPr txBox="1">
            <a:spLocks/>
          </p:cNvSpPr>
          <p:nvPr/>
        </p:nvSpPr>
        <p:spPr>
          <a:xfrm>
            <a:off x="0" y="-19553"/>
            <a:ext cx="2765234" cy="566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07FE6-841A-627F-A2A8-73C2FF932367}"/>
              </a:ext>
            </a:extLst>
          </p:cNvPr>
          <p:cNvGrpSpPr/>
          <p:nvPr/>
        </p:nvGrpSpPr>
        <p:grpSpPr>
          <a:xfrm>
            <a:off x="6043781" y="726168"/>
            <a:ext cx="6101711" cy="5014478"/>
            <a:chOff x="6043781" y="726168"/>
            <a:chExt cx="6101711" cy="50144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E9249B-E19C-A45E-B64C-46FCC03CCDFC}"/>
                </a:ext>
              </a:extLst>
            </p:cNvPr>
            <p:cNvSpPr txBox="1"/>
            <p:nvPr/>
          </p:nvSpPr>
          <p:spPr>
            <a:xfrm>
              <a:off x="6096000" y="726168"/>
              <a:ext cx="4588862" cy="366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High-fidelity c</a:t>
              </a:r>
              <a:r>
                <a:rPr lang="en-US" b="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oupled CFD-FEM modeling</a:t>
              </a:r>
            </a:p>
          </p:txBody>
        </p:sp>
        <p:pic>
          <p:nvPicPr>
            <p:cNvPr id="10" name="Picture 9" descr="A picture containing text, screenshot, display&#10;&#10;Description automatically generated">
              <a:extLst>
                <a:ext uri="{FF2B5EF4-FFF2-40B4-BE49-F238E27FC236}">
                  <a16:creationId xmlns:a16="http://schemas.microsoft.com/office/drawing/2014/main" id="{DFB2ECE1-9A76-BB6F-033A-5EBE4B471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429000"/>
              <a:ext cx="6049492" cy="16552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E1DFF1-4B8A-739F-5733-4EAE6F708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781" y="1309370"/>
              <a:ext cx="5993369" cy="17852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8B037F-58D4-235A-1A2A-B970FA292F91}"/>
                </a:ext>
              </a:extLst>
            </p:cNvPr>
            <p:cNvSpPr txBox="1"/>
            <p:nvPr/>
          </p:nvSpPr>
          <p:spPr>
            <a:xfrm>
              <a:off x="6043781" y="1124967"/>
              <a:ext cx="7663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CFD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84B914-1E24-B67A-3F9B-F597AA57B3B1}"/>
                </a:ext>
              </a:extLst>
            </p:cNvPr>
            <p:cNvSpPr txBox="1"/>
            <p:nvPr/>
          </p:nvSpPr>
          <p:spPr>
            <a:xfrm>
              <a:off x="6095999" y="3222429"/>
              <a:ext cx="2266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Coupled CFD-FEM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898B6-724C-8081-D129-968F2635834A}"/>
                </a:ext>
              </a:extLst>
            </p:cNvPr>
            <p:cNvSpPr txBox="1"/>
            <p:nvPr/>
          </p:nvSpPr>
          <p:spPr>
            <a:xfrm>
              <a:off x="6426942" y="5371314"/>
              <a:ext cx="4773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Two-layer two-track: </a:t>
              </a:r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computational 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96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200" dirty="0"/>
              <a:t>Lane B, </a:t>
            </a:r>
            <a:r>
              <a:rPr lang="en-US" sz="1200" dirty="0" err="1"/>
              <a:t>Jacquemetton</a:t>
            </a:r>
            <a:r>
              <a:rPr lang="en-US" sz="1200" dirty="0"/>
              <a:t> L, </a:t>
            </a:r>
            <a:r>
              <a:rPr lang="en-US" sz="1200" dirty="0" err="1"/>
              <a:t>Piltch</a:t>
            </a:r>
            <a:r>
              <a:rPr lang="en-US" sz="1200" dirty="0"/>
              <a:t> M, Beckett D. Thermal calibration of commercial melt pool monitoring sensors on a laser powder bed fusion system. NIST Advanced Manufacturing Series 2020;100(35):100-35.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F13B9-3A2A-0D44-20F8-2FF6CDC7BD9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685C86BD-E562-EF5E-8850-4149B162667B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7029451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design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0F85E42E-C0BD-A52D-4280-B012558C4557}"/>
              </a:ext>
            </a:extLst>
          </p:cNvPr>
          <p:cNvSpPr txBox="1">
            <a:spLocks/>
          </p:cNvSpPr>
          <p:nvPr/>
        </p:nvSpPr>
        <p:spPr>
          <a:xfrm>
            <a:off x="9410282" y="4855277"/>
            <a:ext cx="1838830" cy="35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(by Dominik and Conor)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4ADA360-1562-D464-00B3-1A3305DA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93" y="1385774"/>
            <a:ext cx="5158439" cy="358768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318EE31-F31C-35A6-282A-0AFE6C4FC905}"/>
              </a:ext>
            </a:extLst>
          </p:cNvPr>
          <p:cNvSpPr txBox="1"/>
          <p:nvPr/>
        </p:nvSpPr>
        <p:spPr>
          <a:xfrm>
            <a:off x="3292344" y="4381787"/>
            <a:ext cx="1728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(Lane et al., 2020)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A0F946-B5AA-991F-DDF6-45A6B68518D1}"/>
              </a:ext>
            </a:extLst>
          </p:cNvPr>
          <p:cNvSpPr txBox="1"/>
          <p:nvPr/>
        </p:nvSpPr>
        <p:spPr>
          <a:xfrm>
            <a:off x="1184490" y="1001824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Coaxial photodiode system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09E9A8D-2CBE-A2D5-A84E-9731175D81D6}"/>
              </a:ext>
            </a:extLst>
          </p:cNvPr>
          <p:cNvCxnSpPr>
            <a:cxnSpLocks/>
          </p:cNvCxnSpPr>
          <p:nvPr/>
        </p:nvCxnSpPr>
        <p:spPr>
          <a:xfrm flipV="1">
            <a:off x="5814249" y="2923589"/>
            <a:ext cx="421107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0AC112D-78BF-9191-B6F1-B24EBE7ADFFD}"/>
              </a:ext>
            </a:extLst>
          </p:cNvPr>
          <p:cNvSpPr txBox="1"/>
          <p:nvPr/>
        </p:nvSpPr>
        <p:spPr>
          <a:xfrm>
            <a:off x="6342929" y="1001824"/>
            <a:ext cx="499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Molten pool temperature measurements (TEP)</a:t>
            </a:r>
            <a:endParaRPr lang="sl-SI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929E86-14C9-13DA-EDC0-6BBA42CBB7E6}"/>
              </a:ext>
            </a:extLst>
          </p:cNvPr>
          <p:cNvGrpSpPr/>
          <p:nvPr/>
        </p:nvGrpSpPr>
        <p:grpSpPr>
          <a:xfrm>
            <a:off x="6289716" y="1340411"/>
            <a:ext cx="5158438" cy="3891930"/>
            <a:chOff x="6104312" y="1946144"/>
            <a:chExt cx="3545308" cy="258674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2E60EB0-AA66-210B-BC53-D649D40EE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4" t="10642" r="11500" b="5941"/>
            <a:stretch/>
          </p:blipFill>
          <p:spPr>
            <a:xfrm>
              <a:off x="6412090" y="1946144"/>
              <a:ext cx="2929753" cy="2327351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931686-70AA-A52B-56E4-B4A351F387F6}"/>
                </a:ext>
              </a:extLst>
            </p:cNvPr>
            <p:cNvSpPr txBox="1"/>
            <p:nvPr/>
          </p:nvSpPr>
          <p:spPr>
            <a:xfrm>
              <a:off x="7163283" y="4225111"/>
              <a:ext cx="1140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[mm]</a:t>
              </a:r>
              <a:endParaRPr lang="sl-SI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D056CE-319C-11F2-F7B9-F6CA9030226F}"/>
                </a:ext>
              </a:extLst>
            </p:cNvPr>
            <p:cNvSpPr txBox="1"/>
            <p:nvPr/>
          </p:nvSpPr>
          <p:spPr>
            <a:xfrm rot="16200000">
              <a:off x="5687863" y="2879238"/>
              <a:ext cx="1140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 [mm]</a:t>
              </a:r>
              <a:endParaRPr lang="sl-SI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4576C5F-245C-BC6B-58F6-BAE6421B2CFF}"/>
                </a:ext>
              </a:extLst>
            </p:cNvPr>
            <p:cNvSpPr txBox="1"/>
            <p:nvPr/>
          </p:nvSpPr>
          <p:spPr>
            <a:xfrm rot="16200000">
              <a:off x="9056580" y="2879237"/>
              <a:ext cx="878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TEP [°C]</a:t>
              </a:r>
              <a:endParaRPr lang="sl-SI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132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6221" y="6081431"/>
            <a:ext cx="8117541" cy="664137"/>
          </a:xfrm>
        </p:spPr>
        <p:txBody>
          <a:bodyPr>
            <a:norm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Luo X, Zhao M, Li J, et al. Numerical study on thermodynamic behavior during selective laser melting of 24CrNiMo alloy steel[J]. Materials, 2019, 13(1): 45.</a:t>
            </a:r>
            <a:endParaRPr lang="en-US" sz="14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F13B9-3A2A-0D44-20F8-2FF6CDC7BD9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685C86BD-E562-EF5E-8850-4149B162667B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11582402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Preheating and melt pool temperature relation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EB1A4-462B-F0D3-B378-0E58CD5C1C30}"/>
              </a:ext>
            </a:extLst>
          </p:cNvPr>
          <p:cNvSpPr txBox="1"/>
          <p:nvPr/>
        </p:nvSpPr>
        <p:spPr>
          <a:xfrm>
            <a:off x="1065387" y="3347436"/>
            <a:ext cx="380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measurement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molten pool temperature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BE616C-69CC-F8C1-B293-C6E4A7E45960}"/>
              </a:ext>
            </a:extLst>
          </p:cNvPr>
          <p:cNvGrpSpPr/>
          <p:nvPr/>
        </p:nvGrpSpPr>
        <p:grpSpPr>
          <a:xfrm>
            <a:off x="5796471" y="757888"/>
            <a:ext cx="4066171" cy="3550329"/>
            <a:chOff x="5886883" y="404473"/>
            <a:chExt cx="4043364" cy="35181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918D003-0FE7-8629-7E88-C1849CBC3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6883" y="663957"/>
              <a:ext cx="4043364" cy="325865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325E11-4B4C-0F54-3C72-8039ABE1F378}"/>
                </a:ext>
              </a:extLst>
            </p:cNvPr>
            <p:cNvSpPr txBox="1"/>
            <p:nvPr/>
          </p:nvSpPr>
          <p:spPr>
            <a:xfrm>
              <a:off x="8815009" y="404473"/>
              <a:ext cx="111523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Luo X</a:t>
              </a:r>
              <a:r>
                <a:rPr lang="en-US" altLang="zh-CN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et. al.)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2F2F54-291D-F3B7-7C76-8FEEFD39BCFA}"/>
              </a:ext>
            </a:extLst>
          </p:cNvPr>
          <p:cNvSpPr txBox="1"/>
          <p:nvPr/>
        </p:nvSpPr>
        <p:spPr>
          <a:xfrm>
            <a:off x="951669" y="1555650"/>
            <a:ext cx="41687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temperature field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temperature after heating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(Preheating of next layer)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3A18B-33D2-4B88-88C9-70EB9A9892A1}"/>
              </a:ext>
            </a:extLst>
          </p:cNvPr>
          <p:cNvSpPr txBox="1"/>
          <p:nvPr/>
        </p:nvSpPr>
        <p:spPr>
          <a:xfrm>
            <a:off x="2700946" y="2658899"/>
            <a:ext cx="67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8EF97-3FBD-5098-FF8B-73D5149480B7}"/>
              </a:ext>
            </a:extLst>
          </p:cNvPr>
          <p:cNvSpPr txBox="1"/>
          <p:nvPr/>
        </p:nvSpPr>
        <p:spPr>
          <a:xfrm>
            <a:off x="5006985" y="4351165"/>
            <a:ext cx="7047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preheating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temperature increases from </a:t>
            </a:r>
            <a:r>
              <a:rPr lang="en-US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25 </a:t>
            </a:r>
            <a:r>
              <a:rPr lang="en-US" b="0" u="sng" strike="noStrike" dirty="0">
                <a:solidFill>
                  <a:srgbClr val="434A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en-US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400 </a:t>
            </a:r>
            <a:r>
              <a:rPr lang="en-US" b="0" u="sng" strike="noStrike" dirty="0">
                <a:solidFill>
                  <a:srgbClr val="434A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molten pool central temperature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increases from </a:t>
            </a:r>
            <a:r>
              <a:rPr lang="en-US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2621 </a:t>
            </a:r>
            <a:r>
              <a:rPr lang="en-US" b="0" u="sng" strike="noStrike" dirty="0">
                <a:solidFill>
                  <a:srgbClr val="434A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en-US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2914 </a:t>
            </a:r>
            <a:r>
              <a:rPr lang="en-US" b="0" u="sng" strike="noStrike" dirty="0">
                <a:solidFill>
                  <a:srgbClr val="434A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en-US" b="0" u="none" strike="noStrike" dirty="0">
                <a:solidFill>
                  <a:srgbClr val="434A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82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F13B9-3A2A-0D44-20F8-2FF6CDC7BD9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685C86BD-E562-EF5E-8850-4149B162667B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10778838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Measured molten pool temperature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693E3F-C8E3-5226-25B4-87916419A818}"/>
              </a:ext>
            </a:extLst>
          </p:cNvPr>
          <p:cNvSpPr txBox="1"/>
          <p:nvPr/>
        </p:nvSpPr>
        <p:spPr>
          <a:xfrm>
            <a:off x="4159409" y="757888"/>
            <a:ext cx="4639707" cy="40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measurement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 Dominik and  Conor)</a:t>
            </a: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C319CC0-09B2-0B64-FCD6-BA769F032F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94146"/>
              </p:ext>
            </p:extLst>
          </p:nvPr>
        </p:nvGraphicFramePr>
        <p:xfrm>
          <a:off x="1129397" y="1130241"/>
          <a:ext cx="5101167" cy="4777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960996-7B54-4481-B6CA-1267E8D14E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115558"/>
              </p:ext>
            </p:extLst>
          </p:nvPr>
        </p:nvGraphicFramePr>
        <p:xfrm>
          <a:off x="6243266" y="1128746"/>
          <a:ext cx="4787900" cy="4776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2673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F13B9-3A2A-0D44-20F8-2FF6CDC7BD9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685C86BD-E562-EF5E-8850-4149B162667B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9088584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Measured molten pool temperature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693E3F-C8E3-5226-25B4-87916419A818}"/>
              </a:ext>
            </a:extLst>
          </p:cNvPr>
          <p:cNvSpPr txBox="1"/>
          <p:nvPr/>
        </p:nvSpPr>
        <p:spPr>
          <a:xfrm>
            <a:off x="4043603" y="696152"/>
            <a:ext cx="4639707" cy="40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measurement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 Dominik and  Conor)</a:t>
            </a: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19DFBF6-E13B-414F-8BE5-6CBAB1C730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962421"/>
              </p:ext>
            </p:extLst>
          </p:nvPr>
        </p:nvGraphicFramePr>
        <p:xfrm>
          <a:off x="1308100" y="1105668"/>
          <a:ext cx="4787900" cy="4861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D8CEAA8-7923-48A7-BF3E-FBB4DA0AD4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4489339"/>
              </p:ext>
            </p:extLst>
          </p:nvPr>
        </p:nvGraphicFramePr>
        <p:xfrm>
          <a:off x="6167472" y="1105668"/>
          <a:ext cx="5472705" cy="4861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7314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B4C3FD-0CD2-A135-257A-23DBA7C3A70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7">
            <a:extLst>
              <a:ext uri="{FF2B5EF4-FFF2-40B4-BE49-F238E27FC236}">
                <a16:creationId xmlns:a16="http://schemas.microsoft.com/office/drawing/2014/main" id="{2C5446CF-C0E0-5481-1AD0-F5A2EF2D852B}"/>
              </a:ext>
            </a:extLst>
          </p:cNvPr>
          <p:cNvSpPr txBox="1">
            <a:spLocks/>
          </p:cNvSpPr>
          <p:nvPr/>
        </p:nvSpPr>
        <p:spPr>
          <a:xfrm>
            <a:off x="-1" y="-21575"/>
            <a:ext cx="12372976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Comparison of simulation and experiment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BD2AB-2AFB-4CFC-1388-F4ABDE4B43D4}"/>
              </a:ext>
            </a:extLst>
          </p:cNvPr>
          <p:cNvSpPr txBox="1"/>
          <p:nvPr/>
        </p:nvSpPr>
        <p:spPr>
          <a:xfrm>
            <a:off x="600793" y="661898"/>
            <a:ext cx="5205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parts simulation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sz="2000" b="1" i="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482DB9A7-4056-1743-8D2A-08F53444A9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935142"/>
              </p:ext>
            </p:extLst>
          </p:nvPr>
        </p:nvGraphicFramePr>
        <p:xfrm>
          <a:off x="6703295" y="488307"/>
          <a:ext cx="4887912" cy="2975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D44F8884-950B-0E4B-BF0E-35CA39B88A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012822"/>
              </p:ext>
            </p:extLst>
          </p:nvPr>
        </p:nvGraphicFramePr>
        <p:xfrm>
          <a:off x="752266" y="3105678"/>
          <a:ext cx="4887912" cy="2975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7A6BAB2-3811-BA43-A63E-72DE13792F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277422"/>
              </p:ext>
            </p:extLst>
          </p:nvPr>
        </p:nvGraphicFramePr>
        <p:xfrm>
          <a:off x="6703295" y="3194478"/>
          <a:ext cx="4887912" cy="2943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EFF32B7D-D0B5-CB79-2523-C12C8288FB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2" b="16503"/>
          <a:stretch/>
        </p:blipFill>
        <p:spPr>
          <a:xfrm rot="16200000">
            <a:off x="1704486" y="1753156"/>
            <a:ext cx="1826310" cy="531334"/>
          </a:xfrm>
          <a:prstGeom prst="rect">
            <a:avLst/>
          </a:prstGeom>
        </p:spPr>
      </p:pic>
      <p:pic>
        <p:nvPicPr>
          <p:cNvPr id="33" name="Picture 32" descr="A metal object on a table&#10;&#10;Description automatically generated">
            <a:extLst>
              <a:ext uri="{FF2B5EF4-FFF2-40B4-BE49-F238E27FC236}">
                <a16:creationId xmlns:a16="http://schemas.microsoft.com/office/drawing/2014/main" id="{64C3DB39-AFB6-D9B7-EC07-05AA6B48CF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3" t="25168" r="26031" b="42663"/>
          <a:stretch/>
        </p:blipFill>
        <p:spPr>
          <a:xfrm rot="5400000">
            <a:off x="674827" y="1360767"/>
            <a:ext cx="1774621" cy="1296841"/>
          </a:xfrm>
          <a:prstGeom prst="rect">
            <a:avLst/>
          </a:prstGeom>
        </p:spPr>
      </p:pic>
      <p:sp>
        <p:nvSpPr>
          <p:cNvPr id="34" name="Terminator 33">
            <a:extLst>
              <a:ext uri="{FF2B5EF4-FFF2-40B4-BE49-F238E27FC236}">
                <a16:creationId xmlns:a16="http://schemas.microsoft.com/office/drawing/2014/main" id="{7108C40D-DAF7-3FD0-8108-0DBA04D5F233}"/>
              </a:ext>
            </a:extLst>
          </p:cNvPr>
          <p:cNvSpPr/>
          <p:nvPr/>
        </p:nvSpPr>
        <p:spPr>
          <a:xfrm rot="1760956">
            <a:off x="836503" y="1659746"/>
            <a:ext cx="858257" cy="252257"/>
          </a:xfrm>
          <a:prstGeom prst="flowChartTermina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95DDAA-B6FC-D663-B765-463B8115B893}"/>
              </a:ext>
            </a:extLst>
          </p:cNvPr>
          <p:cNvSpPr txBox="1"/>
          <p:nvPr/>
        </p:nvSpPr>
        <p:spPr>
          <a:xfrm>
            <a:off x="0" y="1497010"/>
            <a:ext cx="871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1679F9-D925-B7A5-A1CA-5041EF4BB75F}"/>
              </a:ext>
            </a:extLst>
          </p:cNvPr>
          <p:cNvCxnSpPr>
            <a:cxnSpLocks/>
          </p:cNvCxnSpPr>
          <p:nvPr/>
        </p:nvCxnSpPr>
        <p:spPr>
          <a:xfrm flipV="1">
            <a:off x="767120" y="1628187"/>
            <a:ext cx="104113" cy="38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83C990-BC51-7564-D283-A22CB71335C9}"/>
              </a:ext>
            </a:extLst>
          </p:cNvPr>
          <p:cNvSpPr txBox="1"/>
          <p:nvPr/>
        </p:nvSpPr>
        <p:spPr>
          <a:xfrm>
            <a:off x="3142517" y="1327773"/>
            <a:ext cx="336860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fluctuation due to: 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element size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time step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 of the new elements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interactions</a:t>
            </a:r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183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B4C3FD-0CD2-A135-257A-23DBA7C3A709}"/>
              </a:ext>
            </a:extLst>
          </p:cNvPr>
          <p:cNvCxnSpPr>
            <a:cxnSpLocks/>
          </p:cNvCxnSpPr>
          <p:nvPr/>
        </p:nvCxnSpPr>
        <p:spPr>
          <a:xfrm>
            <a:off x="-1" y="553449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7">
            <a:extLst>
              <a:ext uri="{FF2B5EF4-FFF2-40B4-BE49-F238E27FC236}">
                <a16:creationId xmlns:a16="http://schemas.microsoft.com/office/drawing/2014/main" id="{2C5446CF-C0E0-5481-1AD0-F5A2EF2D852B}"/>
              </a:ext>
            </a:extLst>
          </p:cNvPr>
          <p:cNvSpPr txBox="1">
            <a:spLocks/>
          </p:cNvSpPr>
          <p:nvPr/>
        </p:nvSpPr>
        <p:spPr>
          <a:xfrm>
            <a:off x="-1" y="-21575"/>
            <a:ext cx="12372976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Comparison of simulation and experiment results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5EAF10-20D9-774F-A306-585AB33084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9480101"/>
              </p:ext>
            </p:extLst>
          </p:nvPr>
        </p:nvGraphicFramePr>
        <p:xfrm>
          <a:off x="-2" y="553449"/>
          <a:ext cx="3993268" cy="2783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98A2C3-9DF5-704A-A82D-6559FCC04A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649767"/>
              </p:ext>
            </p:extLst>
          </p:nvPr>
        </p:nvGraphicFramePr>
        <p:xfrm>
          <a:off x="4135336" y="553449"/>
          <a:ext cx="3993268" cy="2728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055853C-E09C-9D41-ABFF-7C6F0FBFED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4064321"/>
              </p:ext>
            </p:extLst>
          </p:nvPr>
        </p:nvGraphicFramePr>
        <p:xfrm>
          <a:off x="8270674" y="606924"/>
          <a:ext cx="3823503" cy="2641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9A7AF1-1809-8E4F-AF22-5D41C538F4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8802363"/>
              </p:ext>
            </p:extLst>
          </p:nvPr>
        </p:nvGraphicFramePr>
        <p:xfrm>
          <a:off x="0" y="3105814"/>
          <a:ext cx="3993268" cy="278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5F64F9D-02B3-1842-B935-7C6653ADFF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2433720"/>
              </p:ext>
            </p:extLst>
          </p:nvPr>
        </p:nvGraphicFramePr>
        <p:xfrm>
          <a:off x="4135338" y="3147395"/>
          <a:ext cx="3993268" cy="278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D5C39EC-ACA0-2043-BC1C-1073641D51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821923"/>
              </p:ext>
            </p:extLst>
          </p:nvPr>
        </p:nvGraphicFramePr>
        <p:xfrm>
          <a:off x="8270676" y="3147395"/>
          <a:ext cx="3823503" cy="278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B12696-6B29-B1CF-DF3E-7BF4C186A38D}"/>
              </a:ext>
            </a:extLst>
          </p:cNvPr>
          <p:cNvCxnSpPr>
            <a:cxnSpLocks/>
          </p:cNvCxnSpPr>
          <p:nvPr/>
        </p:nvCxnSpPr>
        <p:spPr>
          <a:xfrm>
            <a:off x="40697" y="3170742"/>
            <a:ext cx="1219200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585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B4C3FD-0CD2-A135-257A-23DBA7C3A709}"/>
              </a:ext>
            </a:extLst>
          </p:cNvPr>
          <p:cNvCxnSpPr>
            <a:cxnSpLocks/>
          </p:cNvCxnSpPr>
          <p:nvPr/>
        </p:nvCxnSpPr>
        <p:spPr>
          <a:xfrm>
            <a:off x="-1" y="553449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7">
            <a:extLst>
              <a:ext uri="{FF2B5EF4-FFF2-40B4-BE49-F238E27FC236}">
                <a16:creationId xmlns:a16="http://schemas.microsoft.com/office/drawing/2014/main" id="{2C5446CF-C0E0-5481-1AD0-F5A2EF2D852B}"/>
              </a:ext>
            </a:extLst>
          </p:cNvPr>
          <p:cNvSpPr txBox="1">
            <a:spLocks/>
          </p:cNvSpPr>
          <p:nvPr/>
        </p:nvSpPr>
        <p:spPr>
          <a:xfrm>
            <a:off x="-1" y="-21575"/>
            <a:ext cx="12372976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Comparison of simulation and experiment results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5EAF10-20D9-774F-A306-585AB3308402}"/>
              </a:ext>
            </a:extLst>
          </p:cNvPr>
          <p:cNvGraphicFramePr>
            <a:graphicFrameLocks/>
          </p:cNvGraphicFramePr>
          <p:nvPr/>
        </p:nvGraphicFramePr>
        <p:xfrm>
          <a:off x="-2" y="553449"/>
          <a:ext cx="3993268" cy="2783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98A2C3-9DF5-704A-A82D-6559FCC04A9C}"/>
              </a:ext>
            </a:extLst>
          </p:cNvPr>
          <p:cNvGraphicFramePr>
            <a:graphicFrameLocks/>
          </p:cNvGraphicFramePr>
          <p:nvPr/>
        </p:nvGraphicFramePr>
        <p:xfrm>
          <a:off x="4135336" y="553449"/>
          <a:ext cx="3993268" cy="2728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055853C-E09C-9D41-ABFF-7C6F0FBFEDC7}"/>
              </a:ext>
            </a:extLst>
          </p:cNvPr>
          <p:cNvGraphicFramePr>
            <a:graphicFrameLocks/>
          </p:cNvGraphicFramePr>
          <p:nvPr/>
        </p:nvGraphicFramePr>
        <p:xfrm>
          <a:off x="8270674" y="606924"/>
          <a:ext cx="3823503" cy="2641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9A7AF1-1809-8E4F-AF22-5D41C538F4D3}"/>
              </a:ext>
            </a:extLst>
          </p:cNvPr>
          <p:cNvGraphicFramePr>
            <a:graphicFrameLocks/>
          </p:cNvGraphicFramePr>
          <p:nvPr/>
        </p:nvGraphicFramePr>
        <p:xfrm>
          <a:off x="0" y="3105814"/>
          <a:ext cx="3993268" cy="278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5F64F9D-02B3-1842-B935-7C6653ADFF61}"/>
              </a:ext>
            </a:extLst>
          </p:cNvPr>
          <p:cNvGraphicFramePr>
            <a:graphicFrameLocks/>
          </p:cNvGraphicFramePr>
          <p:nvPr/>
        </p:nvGraphicFramePr>
        <p:xfrm>
          <a:off x="4135338" y="3147395"/>
          <a:ext cx="3993268" cy="278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D5C39EC-ACA0-2043-BC1C-1073641D51DC}"/>
              </a:ext>
            </a:extLst>
          </p:cNvPr>
          <p:cNvGraphicFramePr>
            <a:graphicFrameLocks/>
          </p:cNvGraphicFramePr>
          <p:nvPr/>
        </p:nvGraphicFramePr>
        <p:xfrm>
          <a:off x="8270676" y="3147395"/>
          <a:ext cx="3823503" cy="278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B12696-6B29-B1CF-DF3E-7BF4C186A38D}"/>
              </a:ext>
            </a:extLst>
          </p:cNvPr>
          <p:cNvCxnSpPr>
            <a:cxnSpLocks/>
          </p:cNvCxnSpPr>
          <p:nvPr/>
        </p:nvCxnSpPr>
        <p:spPr>
          <a:xfrm>
            <a:off x="40697" y="3170742"/>
            <a:ext cx="1219200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7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B4C3FD-0CD2-A135-257A-23DBA7C3A709}"/>
              </a:ext>
            </a:extLst>
          </p:cNvPr>
          <p:cNvCxnSpPr/>
          <p:nvPr/>
        </p:nvCxnSpPr>
        <p:spPr>
          <a:xfrm>
            <a:off x="-1" y="553449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7">
            <a:extLst>
              <a:ext uri="{FF2B5EF4-FFF2-40B4-BE49-F238E27FC236}">
                <a16:creationId xmlns:a16="http://schemas.microsoft.com/office/drawing/2014/main" id="{2C5446CF-C0E0-5481-1AD0-F5A2EF2D852B}"/>
              </a:ext>
            </a:extLst>
          </p:cNvPr>
          <p:cNvSpPr txBox="1">
            <a:spLocks/>
          </p:cNvSpPr>
          <p:nvPr/>
        </p:nvSpPr>
        <p:spPr>
          <a:xfrm>
            <a:off x="-1" y="-21575"/>
            <a:ext cx="12372976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Comparison of simulation and experiment results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E662FFC-A6EC-8D66-099A-301B899AD2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057007"/>
              </p:ext>
            </p:extLst>
          </p:nvPr>
        </p:nvGraphicFramePr>
        <p:xfrm>
          <a:off x="4099364" y="757888"/>
          <a:ext cx="3993268" cy="2548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3CAC566-B8B1-87F6-43AA-FD97BDD7F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860454"/>
              </p:ext>
            </p:extLst>
          </p:nvPr>
        </p:nvGraphicFramePr>
        <p:xfrm>
          <a:off x="8092630" y="666647"/>
          <a:ext cx="3934984" cy="2617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8E89923-6F3C-882D-F097-606E652E5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782896"/>
              </p:ext>
            </p:extLst>
          </p:nvPr>
        </p:nvGraphicFramePr>
        <p:xfrm>
          <a:off x="-1" y="799928"/>
          <a:ext cx="3993266" cy="2484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0E83FC7-8907-B9DD-FAC6-819979DF3858}"/>
              </a:ext>
            </a:extLst>
          </p:cNvPr>
          <p:cNvSpPr txBox="1"/>
          <p:nvPr/>
        </p:nvSpPr>
        <p:spPr>
          <a:xfrm>
            <a:off x="527189" y="4970242"/>
            <a:ext cx="11137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en-US" altLang="zh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multiple parts simulation and experimental measurement show </a:t>
            </a:r>
            <a:r>
              <a:rPr lang="en-US" sz="24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similar trend</a:t>
            </a:r>
            <a:r>
              <a:rPr 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E1B11F-592F-D7D5-8757-1AB17F0C9D88}"/>
              </a:ext>
            </a:extLst>
          </p:cNvPr>
          <p:cNvSpPr txBox="1"/>
          <p:nvPr/>
        </p:nvSpPr>
        <p:spPr>
          <a:xfrm>
            <a:off x="527189" y="3755381"/>
            <a:ext cx="88259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indicates: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potential relationship between preheating and molten pool temperature;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thermal interaction effects by the heat conduction of inter-specimen powders;</a:t>
            </a:r>
          </a:p>
        </p:txBody>
      </p:sp>
    </p:spTree>
    <p:extLst>
      <p:ext uri="{BB962C8B-B14F-4D97-AF65-F5344CB8AC3E}">
        <p14:creationId xmlns:p14="http://schemas.microsoft.com/office/powerpoint/2010/main" val="1071152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AF6D214C-17E5-3427-F102-AAEF1D9D3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6835202"/>
              </p:ext>
            </p:extLst>
          </p:nvPr>
        </p:nvGraphicFramePr>
        <p:xfrm>
          <a:off x="71845" y="1874141"/>
          <a:ext cx="4355514" cy="2330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D9F580-6B31-D116-367A-002EDB35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2" t="427" r="79132" b="8268"/>
          <a:stretch/>
        </p:blipFill>
        <p:spPr>
          <a:xfrm rot="5400000">
            <a:off x="2160204" y="3117263"/>
            <a:ext cx="535437" cy="3337744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F13B9-3A2A-0D44-20F8-2FF6CDC7BD9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685C86BD-E562-EF5E-8850-4149B162667B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1293019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Comparison of simulation and experiment results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44FB1-17FE-0613-A2A2-2D617ED56380}"/>
              </a:ext>
            </a:extLst>
          </p:cNvPr>
          <p:cNvCxnSpPr>
            <a:cxnSpLocks/>
          </p:cNvCxnSpPr>
          <p:nvPr/>
        </p:nvCxnSpPr>
        <p:spPr>
          <a:xfrm>
            <a:off x="891456" y="2959097"/>
            <a:ext cx="0" cy="1904167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962F47-78B6-3CB7-70F9-0724A4FD1542}"/>
              </a:ext>
            </a:extLst>
          </p:cNvPr>
          <p:cNvCxnSpPr>
            <a:cxnSpLocks/>
          </p:cNvCxnSpPr>
          <p:nvPr/>
        </p:nvCxnSpPr>
        <p:spPr>
          <a:xfrm>
            <a:off x="1713813" y="2477729"/>
            <a:ext cx="0" cy="2385535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31C97D-7F76-86DE-C55C-54284F8366D1}"/>
              </a:ext>
            </a:extLst>
          </p:cNvPr>
          <p:cNvCxnSpPr>
            <a:cxnSpLocks/>
          </p:cNvCxnSpPr>
          <p:nvPr/>
        </p:nvCxnSpPr>
        <p:spPr>
          <a:xfrm>
            <a:off x="2427923" y="2477729"/>
            <a:ext cx="0" cy="2385535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0DA334-6F5D-DB18-350A-93B13EE7A10E}"/>
              </a:ext>
            </a:extLst>
          </p:cNvPr>
          <p:cNvCxnSpPr>
            <a:cxnSpLocks/>
          </p:cNvCxnSpPr>
          <p:nvPr/>
        </p:nvCxnSpPr>
        <p:spPr>
          <a:xfrm>
            <a:off x="3281834" y="2477729"/>
            <a:ext cx="0" cy="2385535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2D0E7C-F5B6-3B3F-D31A-5B451AC10876}"/>
              </a:ext>
            </a:extLst>
          </p:cNvPr>
          <p:cNvCxnSpPr>
            <a:cxnSpLocks/>
          </p:cNvCxnSpPr>
          <p:nvPr/>
        </p:nvCxnSpPr>
        <p:spPr>
          <a:xfrm>
            <a:off x="3712971" y="3429000"/>
            <a:ext cx="0" cy="1457898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35E163-E087-6DEE-CEAF-60CE7F6337D3}"/>
              </a:ext>
            </a:extLst>
          </p:cNvPr>
          <p:cNvCxnSpPr>
            <a:cxnSpLocks/>
          </p:cNvCxnSpPr>
          <p:nvPr/>
        </p:nvCxnSpPr>
        <p:spPr>
          <a:xfrm>
            <a:off x="3611941" y="3429000"/>
            <a:ext cx="0" cy="1434264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C3FD9-54D8-A9B8-9CB1-0C58F5AE9B53}"/>
              </a:ext>
            </a:extLst>
          </p:cNvPr>
          <p:cNvCxnSpPr>
            <a:cxnSpLocks/>
          </p:cNvCxnSpPr>
          <p:nvPr/>
        </p:nvCxnSpPr>
        <p:spPr>
          <a:xfrm>
            <a:off x="2974931" y="3630706"/>
            <a:ext cx="0" cy="1224276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EA8C5F-75C6-EC2C-E4C9-06A5CE5F8BA8}"/>
              </a:ext>
            </a:extLst>
          </p:cNvPr>
          <p:cNvCxnSpPr>
            <a:cxnSpLocks/>
          </p:cNvCxnSpPr>
          <p:nvPr/>
        </p:nvCxnSpPr>
        <p:spPr>
          <a:xfrm>
            <a:off x="1314883" y="2959097"/>
            <a:ext cx="0" cy="1904167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79E24E-AC66-263D-E92E-295FEC8F8F2A}"/>
              </a:ext>
            </a:extLst>
          </p:cNvPr>
          <p:cNvCxnSpPr>
            <a:cxnSpLocks/>
          </p:cNvCxnSpPr>
          <p:nvPr/>
        </p:nvCxnSpPr>
        <p:spPr>
          <a:xfrm>
            <a:off x="1113178" y="3110056"/>
            <a:ext cx="0" cy="1550689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43AC5B-B843-0F89-02F2-131792890FE4}"/>
              </a:ext>
            </a:extLst>
          </p:cNvPr>
          <p:cNvCxnSpPr>
            <a:cxnSpLocks/>
          </p:cNvCxnSpPr>
          <p:nvPr/>
        </p:nvCxnSpPr>
        <p:spPr>
          <a:xfrm>
            <a:off x="2831117" y="2800156"/>
            <a:ext cx="0" cy="2063108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818C64-2191-E571-8F0C-56A1945E4C9F}"/>
              </a:ext>
            </a:extLst>
          </p:cNvPr>
          <p:cNvCxnSpPr>
            <a:cxnSpLocks/>
          </p:cNvCxnSpPr>
          <p:nvPr/>
        </p:nvCxnSpPr>
        <p:spPr>
          <a:xfrm>
            <a:off x="2584272" y="3312575"/>
            <a:ext cx="0" cy="1542407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0630F94-C7F9-BC0D-DDBC-C758A23C3C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5" b="20523"/>
          <a:stretch/>
        </p:blipFill>
        <p:spPr>
          <a:xfrm>
            <a:off x="715503" y="5166173"/>
            <a:ext cx="3279317" cy="5354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DF1109-78AE-9C9B-C33F-49CE09E1C833}"/>
              </a:ext>
            </a:extLst>
          </p:cNvPr>
          <p:cNvSpPr txBox="1"/>
          <p:nvPr/>
        </p:nvSpPr>
        <p:spPr>
          <a:xfrm>
            <a:off x="4152294" y="4660745"/>
            <a:ext cx="22153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transfer simulation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B0DB5-746B-8B37-9859-4CECB71F4F8B}"/>
              </a:ext>
            </a:extLst>
          </p:cNvPr>
          <p:cNvSpPr txBox="1"/>
          <p:nvPr/>
        </p:nvSpPr>
        <p:spPr>
          <a:xfrm>
            <a:off x="4204884" y="5269008"/>
            <a:ext cx="20067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specimen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FD4BC-89A8-4ECC-FBF5-F065115CBFB6}"/>
              </a:ext>
            </a:extLst>
          </p:cNvPr>
          <p:cNvSpPr txBox="1"/>
          <p:nvPr/>
        </p:nvSpPr>
        <p:spPr>
          <a:xfrm>
            <a:off x="1641685" y="1520093"/>
            <a:ext cx="125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4-a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F2C189-B84E-04F9-2A09-56254FBB98CB}"/>
              </a:ext>
            </a:extLst>
          </p:cNvPr>
          <p:cNvSpPr txBox="1"/>
          <p:nvPr/>
        </p:nvSpPr>
        <p:spPr>
          <a:xfrm>
            <a:off x="5468454" y="1517125"/>
            <a:ext cx="125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4-b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4A1E11-25B7-899D-6D46-00B2970D8974}"/>
              </a:ext>
            </a:extLst>
          </p:cNvPr>
          <p:cNvSpPr txBox="1"/>
          <p:nvPr/>
        </p:nvSpPr>
        <p:spPr>
          <a:xfrm>
            <a:off x="9486863" y="1517125"/>
            <a:ext cx="125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4-c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7FBE0D4-A9F9-558B-C257-201D9979AC30}"/>
              </a:ext>
            </a:extLst>
          </p:cNvPr>
          <p:cNvGrpSpPr/>
          <p:nvPr/>
        </p:nvGrpSpPr>
        <p:grpSpPr>
          <a:xfrm>
            <a:off x="8515425" y="861545"/>
            <a:ext cx="3269003" cy="503200"/>
            <a:chOff x="6267631" y="566715"/>
            <a:chExt cx="3269003" cy="50320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417AD35-5A59-625C-8525-7A7B0F52B006}"/>
                </a:ext>
              </a:extLst>
            </p:cNvPr>
            <p:cNvGrpSpPr/>
            <p:nvPr/>
          </p:nvGrpSpPr>
          <p:grpSpPr>
            <a:xfrm>
              <a:off x="6267631" y="566715"/>
              <a:ext cx="3164296" cy="503199"/>
              <a:chOff x="6267631" y="566715"/>
              <a:chExt cx="3164296" cy="50319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57640D-CE9F-BAC7-C500-AB32509FABFB}"/>
                  </a:ext>
                </a:extLst>
              </p:cNvPr>
              <p:cNvSpPr txBox="1"/>
              <p:nvPr/>
            </p:nvSpPr>
            <p:spPr>
              <a:xfrm>
                <a:off x="6267631" y="566715"/>
                <a:ext cx="2389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fontAlgn="base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Simulation (normalized): 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B2EF0D7-B56E-D407-663F-5B444B7A34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4559" y="723691"/>
                <a:ext cx="1107367" cy="888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F98832-9F97-108D-D7AC-520B577820FB}"/>
                  </a:ext>
                </a:extLst>
              </p:cNvPr>
              <p:cNvSpPr txBox="1"/>
              <p:nvPr/>
            </p:nvSpPr>
            <p:spPr>
              <a:xfrm>
                <a:off x="6279770" y="762137"/>
                <a:ext cx="220066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fontAlgn="base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Experiment (normalized):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772ED82-D51A-0200-100F-617A589B2A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4560" y="911479"/>
                <a:ext cx="1107367" cy="8882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85D3321-2417-9651-594B-6F88C6AFF989}"/>
                </a:ext>
              </a:extLst>
            </p:cNvPr>
            <p:cNvSpPr/>
            <p:nvPr/>
          </p:nvSpPr>
          <p:spPr>
            <a:xfrm>
              <a:off x="6267632" y="587911"/>
              <a:ext cx="3269002" cy="48200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A693E3F-C8E3-5226-25B4-87916419A818}"/>
              </a:ext>
            </a:extLst>
          </p:cNvPr>
          <p:cNvSpPr txBox="1"/>
          <p:nvPr/>
        </p:nvSpPr>
        <p:spPr>
          <a:xfrm>
            <a:off x="1914494" y="840249"/>
            <a:ext cx="519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Single part simulation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 Dominik)</a:t>
            </a:r>
            <a:endParaRPr lang="en-US" sz="1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F28D4C-D316-D68B-A79A-A7ADF00475D9}"/>
              </a:ext>
            </a:extLst>
          </p:cNvPr>
          <p:cNvCxnSpPr>
            <a:cxnSpLocks/>
          </p:cNvCxnSpPr>
          <p:nvPr/>
        </p:nvCxnSpPr>
        <p:spPr>
          <a:xfrm>
            <a:off x="891456" y="4854982"/>
            <a:ext cx="3161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A6F8A5C-FDC2-00A8-F44C-75E3F142FF49}"/>
              </a:ext>
            </a:extLst>
          </p:cNvPr>
          <p:cNvSpPr txBox="1"/>
          <p:nvPr/>
        </p:nvSpPr>
        <p:spPr>
          <a:xfrm>
            <a:off x="3824017" y="4764563"/>
            <a:ext cx="246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000" b="0" i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E5BBC26-59AB-C0FC-40AF-826A8BE66620}"/>
              </a:ext>
            </a:extLst>
          </p:cNvPr>
          <p:cNvSpPr/>
          <p:nvPr/>
        </p:nvSpPr>
        <p:spPr>
          <a:xfrm>
            <a:off x="641131" y="4465695"/>
            <a:ext cx="5651911" cy="130604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94C5E6-3814-FE2E-4F1B-7AFA37ED39B9}"/>
              </a:ext>
            </a:extLst>
          </p:cNvPr>
          <p:cNvSpPr txBox="1"/>
          <p:nvPr/>
        </p:nvSpPr>
        <p:spPr>
          <a:xfrm>
            <a:off x="6874461" y="4636028"/>
            <a:ext cx="50127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u="sng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sz="2000" b="1" u="sng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part </a:t>
            </a:r>
            <a:r>
              <a:rPr lang="en-US" sz="2000" u="sng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simulation: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thermal interaction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unreasonable thermal boundary conditions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554A230-7F08-5D1B-C150-387FA7AFAAD8}"/>
              </a:ext>
            </a:extLst>
          </p:cNvPr>
          <p:cNvCxnSpPr>
            <a:cxnSpLocks/>
            <a:stCxn id="66" idx="1"/>
            <a:endCxn id="66" idx="3"/>
          </p:cNvCxnSpPr>
          <p:nvPr/>
        </p:nvCxnSpPr>
        <p:spPr>
          <a:xfrm>
            <a:off x="641131" y="5118718"/>
            <a:ext cx="5651911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A1F2DB94-2149-A74D-B6E5-26C8D742D6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015904"/>
              </p:ext>
            </p:extLst>
          </p:nvPr>
        </p:nvGraphicFramePr>
        <p:xfrm>
          <a:off x="4537002" y="1887957"/>
          <a:ext cx="4043058" cy="245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DC994BEA-6F7A-A841-9013-68F67E5264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9197634"/>
              </p:ext>
            </p:extLst>
          </p:nvPr>
        </p:nvGraphicFramePr>
        <p:xfrm>
          <a:off x="8580061" y="1840263"/>
          <a:ext cx="3611940" cy="2458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83754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65" grpId="0"/>
      <p:bldP spid="66" grpId="0" animBg="1"/>
      <p:bldP spid="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E662FFC-A6EC-8D66-099A-301B899AD2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645747"/>
              </p:ext>
            </p:extLst>
          </p:nvPr>
        </p:nvGraphicFramePr>
        <p:xfrm>
          <a:off x="4099364" y="757888"/>
          <a:ext cx="3993268" cy="2548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3CAC566-B8B1-87F6-43AA-FD97BDD7F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71272"/>
              </p:ext>
            </p:extLst>
          </p:nvPr>
        </p:nvGraphicFramePr>
        <p:xfrm>
          <a:off x="8092630" y="704387"/>
          <a:ext cx="3934984" cy="2617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8E89923-6F3C-882D-F097-606E652E5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639691"/>
              </p:ext>
            </p:extLst>
          </p:nvPr>
        </p:nvGraphicFramePr>
        <p:xfrm>
          <a:off x="-1" y="799928"/>
          <a:ext cx="3993266" cy="2484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B4C3FD-0CD2-A135-257A-23DBA7C3A709}"/>
              </a:ext>
            </a:extLst>
          </p:cNvPr>
          <p:cNvCxnSpPr/>
          <p:nvPr/>
        </p:nvCxnSpPr>
        <p:spPr>
          <a:xfrm>
            <a:off x="-1" y="553449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7">
            <a:extLst>
              <a:ext uri="{FF2B5EF4-FFF2-40B4-BE49-F238E27FC236}">
                <a16:creationId xmlns:a16="http://schemas.microsoft.com/office/drawing/2014/main" id="{2C5446CF-C0E0-5481-1AD0-F5A2EF2D852B}"/>
              </a:ext>
            </a:extLst>
          </p:cNvPr>
          <p:cNvSpPr txBox="1">
            <a:spLocks/>
          </p:cNvSpPr>
          <p:nvPr/>
        </p:nvSpPr>
        <p:spPr>
          <a:xfrm>
            <a:off x="-1" y="-21575"/>
            <a:ext cx="12372976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Multiple .vs. single part (Group 4)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479F65A-A886-9539-D881-18C32A0552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808704"/>
              </p:ext>
            </p:extLst>
          </p:nvPr>
        </p:nvGraphicFramePr>
        <p:xfrm>
          <a:off x="0" y="3586969"/>
          <a:ext cx="3993266" cy="2330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A6D983C-15F9-AAFD-5460-14235C29AF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001304"/>
              </p:ext>
            </p:extLst>
          </p:nvPr>
        </p:nvGraphicFramePr>
        <p:xfrm>
          <a:off x="4229207" y="3586969"/>
          <a:ext cx="3863423" cy="245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DA6A42-3F96-3616-CEC1-4F68D2CF5C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1983881"/>
              </p:ext>
            </p:extLst>
          </p:nvPr>
        </p:nvGraphicFramePr>
        <p:xfrm>
          <a:off x="8222473" y="3509343"/>
          <a:ext cx="3765260" cy="2458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A78448-0B1E-EE82-FE04-95D0AE3EAD20}"/>
              </a:ext>
            </a:extLst>
          </p:cNvPr>
          <p:cNvCxnSpPr/>
          <p:nvPr/>
        </p:nvCxnSpPr>
        <p:spPr>
          <a:xfrm>
            <a:off x="1" y="3321838"/>
            <a:ext cx="12191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4214E-09FF-2D21-3740-547E83DDBC00}"/>
              </a:ext>
            </a:extLst>
          </p:cNvPr>
          <p:cNvCxnSpPr>
            <a:cxnSpLocks/>
          </p:cNvCxnSpPr>
          <p:nvPr/>
        </p:nvCxnSpPr>
        <p:spPr>
          <a:xfrm>
            <a:off x="4099364" y="576409"/>
            <a:ext cx="0" cy="53912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C824A4-B210-CF27-4839-A206EF69C7BB}"/>
              </a:ext>
            </a:extLst>
          </p:cNvPr>
          <p:cNvCxnSpPr>
            <a:cxnSpLocks/>
          </p:cNvCxnSpPr>
          <p:nvPr/>
        </p:nvCxnSpPr>
        <p:spPr>
          <a:xfrm>
            <a:off x="8092630" y="548381"/>
            <a:ext cx="0" cy="53912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BDED5D-F2A7-B530-B1A5-961F8E242AC7}"/>
              </a:ext>
            </a:extLst>
          </p:cNvPr>
          <p:cNvSpPr txBox="1"/>
          <p:nvPr/>
        </p:nvSpPr>
        <p:spPr>
          <a:xfrm>
            <a:off x="-1" y="561066"/>
            <a:ext cx="2598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parts</a:t>
            </a:r>
            <a:endParaRPr lang="en-US" sz="20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95BF1-79AE-0D26-6144-082E13130C44}"/>
              </a:ext>
            </a:extLst>
          </p:cNvPr>
          <p:cNvSpPr txBox="1"/>
          <p:nvPr/>
        </p:nvSpPr>
        <p:spPr>
          <a:xfrm>
            <a:off x="-4" y="3264899"/>
            <a:ext cx="2598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parts</a:t>
            </a:r>
            <a:endParaRPr lang="en-US" sz="20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3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601DEF6-18B1-F44B-8F06-EABAEC11929F}"/>
              </a:ext>
            </a:extLst>
          </p:cNvPr>
          <p:cNvGrpSpPr/>
          <p:nvPr/>
        </p:nvGrpSpPr>
        <p:grpSpPr>
          <a:xfrm>
            <a:off x="6115192" y="709073"/>
            <a:ext cx="5827629" cy="4802206"/>
            <a:chOff x="4885624" y="1084601"/>
            <a:chExt cx="6249324" cy="532655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B56169C-969B-85CE-B60E-7CD9D233FC8B}"/>
                </a:ext>
              </a:extLst>
            </p:cNvPr>
            <p:cNvSpPr/>
            <p:nvPr/>
          </p:nvSpPr>
          <p:spPr>
            <a:xfrm>
              <a:off x="4960479" y="1084601"/>
              <a:ext cx="6092931" cy="5276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82378ED-BBE4-9334-B2B9-224EB4D0A03E}"/>
                </a:ext>
              </a:extLst>
            </p:cNvPr>
            <p:cNvGrpSpPr/>
            <p:nvPr/>
          </p:nvGrpSpPr>
          <p:grpSpPr>
            <a:xfrm>
              <a:off x="4885624" y="1331122"/>
              <a:ext cx="6249324" cy="5080036"/>
              <a:chOff x="4885624" y="1331122"/>
              <a:chExt cx="6249324" cy="5080036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407BD4C-920C-A03A-7FCE-104E922AA0AC}"/>
                  </a:ext>
                </a:extLst>
              </p:cNvPr>
              <p:cNvGrpSpPr/>
              <p:nvPr/>
            </p:nvGrpSpPr>
            <p:grpSpPr>
              <a:xfrm>
                <a:off x="4885624" y="1331122"/>
                <a:ext cx="6146880" cy="4704559"/>
                <a:chOff x="4885624" y="1331122"/>
                <a:chExt cx="6146880" cy="4704559"/>
              </a:xfrm>
            </p:grpSpPr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97D8766-D46F-30FB-A1EE-561721AB9A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96000" y="2087925"/>
                  <a:ext cx="4903518" cy="542134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7104BB02-C539-B2A4-EAEB-BF217DE8EB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63014" y="2773655"/>
                  <a:ext cx="4936504" cy="797199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A1AAE78D-DE57-DA38-C82C-C6F66EC1EC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96000" y="3726116"/>
                  <a:ext cx="4936504" cy="866748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B4DBC4AD-BAC4-45F1-5BB4-E3A005F86A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63014" y="1514967"/>
                  <a:ext cx="4936504" cy="40772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BEE63477-99FB-BD7A-F8F4-10B87C0BFA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47" t="28683" r="8923" b="52193"/>
                <a:stretch/>
              </p:blipFill>
              <p:spPr>
                <a:xfrm>
                  <a:off x="6063014" y="5156351"/>
                  <a:ext cx="4919656" cy="879330"/>
                </a:xfrm>
                <a:prstGeom prst="rect">
                  <a:avLst/>
                </a:prstGeom>
              </p:spPr>
            </p:pic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714309AE-CA0D-A8DE-94C5-965423B5746F}"/>
                    </a:ext>
                  </a:extLst>
                </p:cNvPr>
                <p:cNvSpPr/>
                <p:nvPr/>
              </p:nvSpPr>
              <p:spPr>
                <a:xfrm>
                  <a:off x="5977348" y="2589040"/>
                  <a:ext cx="1380176" cy="2731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accent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Part height:115 mm</a:t>
                  </a:r>
                  <a:endParaRPr lang="en-SG" sz="10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E9B3F20-2628-E248-9985-BB8D81FC534D}"/>
                    </a:ext>
                  </a:extLst>
                </p:cNvPr>
                <p:cNvSpPr/>
                <p:nvPr/>
              </p:nvSpPr>
              <p:spPr>
                <a:xfrm>
                  <a:off x="5995087" y="1331122"/>
                  <a:ext cx="1344699" cy="2731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accent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Part height:</a:t>
                  </a:r>
                  <a:r>
                    <a:rPr lang="en-US" altLang="zh-CN" sz="1000" dirty="0">
                      <a:solidFill>
                        <a:schemeClr val="accent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50</a:t>
                  </a:r>
                  <a:r>
                    <a:rPr lang="en-US" sz="1000" dirty="0">
                      <a:solidFill>
                        <a:schemeClr val="accent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mm</a:t>
                  </a:r>
                  <a:endParaRPr lang="en-SG" sz="10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B9A6109-6BCD-16BC-42A7-F8E91E4DCC74}"/>
                    </a:ext>
                  </a:extLst>
                </p:cNvPr>
                <p:cNvSpPr/>
                <p:nvPr/>
              </p:nvSpPr>
              <p:spPr>
                <a:xfrm>
                  <a:off x="5960416" y="1883380"/>
                  <a:ext cx="1317953" cy="2731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accent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Part height:</a:t>
                  </a:r>
                  <a:r>
                    <a:rPr lang="en-US" altLang="zh-CN" sz="1000" dirty="0">
                      <a:solidFill>
                        <a:schemeClr val="accent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75</a:t>
                  </a:r>
                  <a:r>
                    <a:rPr lang="en-US" sz="1000" dirty="0">
                      <a:solidFill>
                        <a:schemeClr val="accent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mm</a:t>
                  </a:r>
                  <a:endParaRPr lang="en-SG" sz="10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1CE455D-74FC-D5CB-DB5B-0BDABAA0C690}"/>
                    </a:ext>
                  </a:extLst>
                </p:cNvPr>
                <p:cNvSpPr/>
                <p:nvPr/>
              </p:nvSpPr>
              <p:spPr>
                <a:xfrm>
                  <a:off x="5984704" y="3535100"/>
                  <a:ext cx="1380175" cy="2731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accent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Part height:1</a:t>
                  </a:r>
                  <a:r>
                    <a:rPr lang="en-US" altLang="zh-CN" sz="1000" dirty="0">
                      <a:solidFill>
                        <a:schemeClr val="accent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1000" dirty="0">
                      <a:solidFill>
                        <a:schemeClr val="accent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 mm</a:t>
                  </a:r>
                  <a:endParaRPr lang="en-SG" sz="10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D676C075-023A-A5C5-B161-838D72CC19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1999"/>
                <a:stretch/>
              </p:blipFill>
              <p:spPr>
                <a:xfrm>
                  <a:off x="5333984" y="2456337"/>
                  <a:ext cx="283453" cy="1124817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7F607036-E982-642A-725E-908052D64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110" t="25718" r="2021" b="51962"/>
                <a:stretch/>
              </p:blipFill>
              <p:spPr>
                <a:xfrm>
                  <a:off x="5309227" y="4970890"/>
                  <a:ext cx="439210" cy="1064781"/>
                </a:xfrm>
                <a:prstGeom prst="rect">
                  <a:avLst/>
                </a:prstGeom>
              </p:spPr>
            </p:pic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1126B7E-73A6-CAEC-F287-EC8E009433D2}"/>
                    </a:ext>
                  </a:extLst>
                </p:cNvPr>
                <p:cNvSpPr/>
                <p:nvPr/>
              </p:nvSpPr>
              <p:spPr>
                <a:xfrm>
                  <a:off x="6037836" y="4746975"/>
                  <a:ext cx="3782384" cy="4437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altLang="zh-CN" sz="2000" b="1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Experimental measurement</a:t>
                  </a:r>
                  <a:endParaRPr lang="en-SG" sz="20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F80DF5D-6481-A8FE-7126-175CF822F1C8}"/>
                    </a:ext>
                  </a:extLst>
                </p:cNvPr>
                <p:cNvSpPr txBox="1"/>
                <p:nvPr/>
              </p:nvSpPr>
              <p:spPr>
                <a:xfrm>
                  <a:off x="5512373" y="2433565"/>
                  <a:ext cx="482714" cy="1259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3500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2920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2330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1750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1170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580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-580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-1170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-1750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-2330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-2920</a:t>
                  </a:r>
                </a:p>
                <a:p>
                  <a:pPr>
                    <a:lnSpc>
                      <a:spcPts val="700"/>
                    </a:lnSpc>
                  </a:pPr>
                  <a:r>
                    <a:rPr lang="en-US" altLang="zh-CN" sz="800" dirty="0"/>
                    <a:t>-3500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1E27CE3-672D-0838-838B-4B7AD69B0CC0}"/>
                    </a:ext>
                  </a:extLst>
                </p:cNvPr>
                <p:cNvSpPr/>
                <p:nvPr/>
              </p:nvSpPr>
              <p:spPr>
                <a:xfrm>
                  <a:off x="4885624" y="2122090"/>
                  <a:ext cx="1267630" cy="3755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X-X strain component</a:t>
                  </a:r>
                </a:p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l-GR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μ</a:t>
                  </a:r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strain)</a:t>
                  </a:r>
                  <a:endParaRPr lang="en-SG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1E0FF72-E72A-F93B-7CD1-D7EAA234F962}"/>
                    </a:ext>
                  </a:extLst>
                </p:cNvPr>
                <p:cNvSpPr/>
                <p:nvPr/>
              </p:nvSpPr>
              <p:spPr>
                <a:xfrm>
                  <a:off x="4962119" y="4740342"/>
                  <a:ext cx="1296216" cy="3755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X-X strain component</a:t>
                  </a:r>
                </a:p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l-GR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μ</a:t>
                  </a:r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strain)</a:t>
                  </a:r>
                  <a:endParaRPr lang="en-SG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9243619-E75D-A58D-3200-3D8CF661D10D}"/>
                    </a:ext>
                  </a:extLst>
                </p:cNvPr>
                <p:cNvCxnSpPr/>
                <p:nvPr/>
              </p:nvCxnSpPr>
              <p:spPr>
                <a:xfrm>
                  <a:off x="5019828" y="4740342"/>
                  <a:ext cx="6012676" cy="0"/>
                </a:xfrm>
                <a:prstGeom prst="line">
                  <a:avLst/>
                </a:prstGeom>
                <a:ln w="952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1C7157DA-16D7-8295-2B18-15264AA464D1}"/>
                    </a:ext>
                  </a:extLst>
                </p:cNvPr>
                <p:cNvGrpSpPr/>
                <p:nvPr/>
              </p:nvGrpSpPr>
              <p:grpSpPr>
                <a:xfrm>
                  <a:off x="5166208" y="3715656"/>
                  <a:ext cx="770600" cy="719717"/>
                  <a:chOff x="1613670" y="2690316"/>
                  <a:chExt cx="1003210" cy="966966"/>
                </a:xfrm>
              </p:grpSpPr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C67D2083-1DD1-4443-02EC-4E92C5504E09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960489" y="2917784"/>
                    <a:ext cx="8792" cy="509028"/>
                  </a:xfrm>
                  <a:prstGeom prst="straightConnector1">
                    <a:avLst/>
                  </a:prstGeom>
                  <a:ln>
                    <a:solidFill>
                      <a:srgbClr val="00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FA963509-8A37-76F9-8339-386D168C2488}"/>
                      </a:ext>
                    </a:extLst>
                  </p:cNvPr>
                  <p:cNvCxnSpPr/>
                  <p:nvPr/>
                </p:nvCxnSpPr>
                <p:spPr>
                  <a:xfrm>
                    <a:off x="1969281" y="3426812"/>
                    <a:ext cx="560782" cy="0"/>
                  </a:xfrm>
                  <a:prstGeom prst="straightConnector1">
                    <a:avLst/>
                  </a:prstGeom>
                  <a:ln>
                    <a:solidFill>
                      <a:srgbClr val="00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D1DD6CA2-F81F-AC2D-A963-412B71F866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48895" y="3287951"/>
                        <a:ext cx="367985" cy="36933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SG" dirty="0">
                          <a:solidFill>
                            <a:srgbClr val="0000FF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48895" y="3287951"/>
                        <a:ext cx="367985" cy="369331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b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SG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543A1FD7-355C-8839-A841-D4A062ADD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3670" y="2690316"/>
                        <a:ext cx="355610" cy="36933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m:oMathPara>
                        </a14:m>
                        <a:endParaRPr lang="en-SG" dirty="0">
                          <a:solidFill>
                            <a:srgbClr val="0000FF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3" name="Rectangle 52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13670" y="2690316"/>
                        <a:ext cx="355610" cy="369331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b="-1521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SG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8F81C31-CC98-912D-2F93-5FC90B6D12B9}"/>
                  </a:ext>
                </a:extLst>
              </p:cNvPr>
              <p:cNvSpPr/>
              <p:nvPr/>
            </p:nvSpPr>
            <p:spPr>
              <a:xfrm>
                <a:off x="5497410" y="6041826"/>
                <a:ext cx="56375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Accurate inherent strain pattern + Neutralization</a:t>
                </a:r>
              </a:p>
            </p:txBody>
          </p:sp>
        </p:grp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5CAAC-906F-9697-9826-965E4BB72229}"/>
              </a:ext>
            </a:extLst>
          </p:cNvPr>
          <p:cNvCxnSpPr/>
          <p:nvPr/>
        </p:nvCxnSpPr>
        <p:spPr>
          <a:xfrm>
            <a:off x="0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8D7CE30-F940-BD8C-9F2C-2933C485F322}"/>
              </a:ext>
            </a:extLst>
          </p:cNvPr>
          <p:cNvSpPr txBox="1"/>
          <p:nvPr/>
        </p:nvSpPr>
        <p:spPr>
          <a:xfrm>
            <a:off x="0" y="2716284"/>
            <a:ext cx="6464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/temperature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attribution </a:t>
            </a:r>
            <a:r>
              <a:rPr lang="en-US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[3,4]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element activation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9A10C8-5220-309E-E51E-7544FD82267A}"/>
              </a:ext>
            </a:extLst>
          </p:cNvPr>
          <p:cNvGrpSpPr/>
          <p:nvPr/>
        </p:nvGrpSpPr>
        <p:grpSpPr>
          <a:xfrm>
            <a:off x="754847" y="3542926"/>
            <a:ext cx="5138818" cy="640427"/>
            <a:chOff x="695512" y="1931710"/>
            <a:chExt cx="3514398" cy="64042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5C7DD7-5CAD-249A-2CE2-20700F3EF2B6}"/>
                </a:ext>
              </a:extLst>
            </p:cNvPr>
            <p:cNvSpPr txBox="1"/>
            <p:nvPr/>
          </p:nvSpPr>
          <p:spPr>
            <a:xfrm>
              <a:off x="3257539" y="1931710"/>
              <a:ext cx="9374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Times" pitchFamily="2" charset="0"/>
                </a:rPr>
                <a:t>Cooling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Times" pitchFamily="2" charset="0"/>
                </a:rPr>
                <a:t>Relaxation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238EC-D565-8A5C-039C-7688FD8FD952}"/>
                </a:ext>
              </a:extLst>
            </p:cNvPr>
            <p:cNvSpPr txBox="1"/>
            <p:nvPr/>
          </p:nvSpPr>
          <p:spPr>
            <a:xfrm>
              <a:off x="724082" y="1987362"/>
              <a:ext cx="114125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 tensor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BB1B4-B01D-7584-EF54-9A61D17312B9}"/>
                </a:ext>
              </a:extLst>
            </p:cNvPr>
            <p:cNvSpPr/>
            <p:nvPr/>
          </p:nvSpPr>
          <p:spPr>
            <a:xfrm>
              <a:off x="695512" y="2049977"/>
              <a:ext cx="1075590" cy="466507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9CCA4-9BD2-2BAC-71AB-0499F7FC6FE4}"/>
                </a:ext>
              </a:extLst>
            </p:cNvPr>
            <p:cNvSpPr/>
            <p:nvPr/>
          </p:nvSpPr>
          <p:spPr>
            <a:xfrm>
              <a:off x="3242578" y="1959987"/>
              <a:ext cx="967332" cy="528733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5CAD64F-6919-68DC-99BC-A1C3AABA6C09}"/>
                </a:ext>
              </a:extLst>
            </p:cNvPr>
            <p:cNvSpPr/>
            <p:nvPr/>
          </p:nvSpPr>
          <p:spPr>
            <a:xfrm>
              <a:off x="1773098" y="2120466"/>
              <a:ext cx="1445156" cy="213875"/>
            </a:xfrm>
            <a:prstGeom prst="rightArrow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60405A-0FB7-0D66-1451-0EB53564DE1C}"/>
              </a:ext>
            </a:extLst>
          </p:cNvPr>
          <p:cNvSpPr txBox="1"/>
          <p:nvPr/>
        </p:nvSpPr>
        <p:spPr>
          <a:xfrm>
            <a:off x="2584921" y="3687688"/>
            <a:ext cx="1583144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Times" pitchFamily="2" charset="0"/>
              </a:rPr>
              <a:t>Equivalent layer</a:t>
            </a:r>
            <a:endParaRPr lang="en-US" sz="1600" dirty="0">
              <a:effectLst/>
              <a:latin typeface="Times" pitchFamily="2" charset="0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FFCA2357-6F4A-3000-82B8-C06C3C36582A}"/>
              </a:ext>
            </a:extLst>
          </p:cNvPr>
          <p:cNvSpPr txBox="1">
            <a:spLocks/>
          </p:cNvSpPr>
          <p:nvPr/>
        </p:nvSpPr>
        <p:spPr>
          <a:xfrm>
            <a:off x="0" y="-19553"/>
            <a:ext cx="9564962" cy="566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 FEM approaches in AM</a:t>
            </a:r>
            <a:r>
              <a:rPr lang="zh-CN" altLang="en-US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(1/2)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10" name="stress">
            <a:hlinkClick r:id="" action="ppaction://media"/>
            <a:extLst>
              <a:ext uri="{FF2B5EF4-FFF2-40B4-BE49-F238E27FC236}">
                <a16:creationId xmlns:a16="http://schemas.microsoft.com/office/drawing/2014/main" id="{F290A3AF-6886-4ED3-C2E7-816552C55B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l="2382" t="25014" r="1126" b="24645"/>
          <a:stretch/>
        </p:blipFill>
        <p:spPr>
          <a:xfrm>
            <a:off x="127052" y="4155418"/>
            <a:ext cx="6005475" cy="1437915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221B1C6-325A-EE7A-BBAB-0A5297A14F8B}"/>
              </a:ext>
            </a:extLst>
          </p:cNvPr>
          <p:cNvCxnSpPr/>
          <p:nvPr/>
        </p:nvCxnSpPr>
        <p:spPr>
          <a:xfrm>
            <a:off x="1048871" y="6834679"/>
            <a:ext cx="1218299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ECEEA9FB-0EDB-257F-9C55-190D5E135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SG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 </a:t>
            </a:r>
            <a:r>
              <a:rPr lang="en-US" sz="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 M, Xu B X, </a:t>
            </a:r>
            <a:r>
              <a:rPr lang="en-US" sz="9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Gutfleisch</a:t>
            </a:r>
            <a:r>
              <a:rPr lang="en-US" sz="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O. Computational Mechanics, 2019, 64(4): 917-935.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SG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Cheng B, Shrestha S, Chou K. Additive Manufacturing, 2016, 12: 240-251.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9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Olleak</a:t>
            </a:r>
            <a:r>
              <a:rPr lang="en-US" sz="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A, Xi Z. Manufacturing Letters, 2020, 24: 140-144.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SG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Liang, X., Chen, Q., Cheng, 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Hayduke, D., &amp; Albert C. To  (2019</a:t>
            </a:r>
            <a:r>
              <a:rPr lang="en-US" sz="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 </a:t>
            </a:r>
            <a:r>
              <a:rPr lang="en-US" sz="9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Mechanics</a:t>
            </a:r>
            <a:r>
              <a:rPr lang="en-US" sz="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9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sz="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1719-1733.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7FEBDF3-2E30-6B00-E52E-DF8ABCEAADD7}"/>
              </a:ext>
            </a:extLst>
          </p:cNvPr>
          <p:cNvGrpSpPr/>
          <p:nvPr/>
        </p:nvGrpSpPr>
        <p:grpSpPr>
          <a:xfrm>
            <a:off x="-17574" y="569860"/>
            <a:ext cx="6128192" cy="2115586"/>
            <a:chOff x="2796069" y="-36709"/>
            <a:chExt cx="6128192" cy="211558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70FE932-CECE-F3DF-43A9-623472DCA4B6}"/>
                </a:ext>
              </a:extLst>
            </p:cNvPr>
            <p:cNvSpPr txBox="1"/>
            <p:nvPr/>
          </p:nvSpPr>
          <p:spPr>
            <a:xfrm>
              <a:off x="2796069" y="-36709"/>
              <a:ext cx="61281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Track-by-track heating   +   agglomeration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4F87CFB-D35A-9AA3-57A1-2437A502E859}"/>
                </a:ext>
              </a:extLst>
            </p:cNvPr>
            <p:cNvGrpSpPr/>
            <p:nvPr/>
          </p:nvGrpSpPr>
          <p:grpSpPr>
            <a:xfrm>
              <a:off x="3568490" y="311991"/>
              <a:ext cx="4404487" cy="1766886"/>
              <a:chOff x="-101128" y="4280651"/>
              <a:chExt cx="4611097" cy="1661031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53253505-D803-28AA-1743-C3B53D2BD4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19963" b="16401"/>
              <a:stretch/>
            </p:blipFill>
            <p:spPr>
              <a:xfrm>
                <a:off x="2002913" y="4329695"/>
                <a:ext cx="2112525" cy="1562943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33321965-2E9A-686E-4395-133C87718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01128" y="4280651"/>
                <a:ext cx="1891688" cy="1661031"/>
              </a:xfrm>
              <a:prstGeom prst="rect">
                <a:avLst/>
              </a:prstGeom>
            </p:spPr>
          </p:pic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5F14D31-C0F1-A093-6848-240470CBEB6D}"/>
                  </a:ext>
                </a:extLst>
              </p:cNvPr>
              <p:cNvSpPr/>
              <p:nvPr/>
            </p:nvSpPr>
            <p:spPr>
              <a:xfrm>
                <a:off x="1182798" y="5631033"/>
                <a:ext cx="1215524" cy="245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Yi et. al. [1] </a:t>
                </a:r>
                <a:endPara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5251ACF-7947-44C8-A558-0E5D39B44B56}"/>
                  </a:ext>
                </a:extLst>
              </p:cNvPr>
              <p:cNvSpPr/>
              <p:nvPr/>
            </p:nvSpPr>
            <p:spPr>
              <a:xfrm>
                <a:off x="3216149" y="5568313"/>
                <a:ext cx="1293820" cy="245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SG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Cheng </a:t>
                </a:r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et. al. [2]</a:t>
                </a:r>
                <a:endPara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952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37" grpId="0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F13B9-3A2A-0D44-20F8-2FF6CDC7BD9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685C86BD-E562-EF5E-8850-4149B162667B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1293019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Comparison of simulation and experiment results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9B8AD26-524D-FEF8-02B7-D903F8576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43514"/>
              </p:ext>
            </p:extLst>
          </p:nvPr>
        </p:nvGraphicFramePr>
        <p:xfrm>
          <a:off x="5457615" y="1600179"/>
          <a:ext cx="5568948" cy="17832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719">
                  <a:extLst>
                    <a:ext uri="{9D8B030D-6E8A-4147-A177-3AD203B41FA5}">
                      <a16:colId xmlns:a16="http://schemas.microsoft.com/office/drawing/2014/main" val="1843955266"/>
                    </a:ext>
                  </a:extLst>
                </a:gridCol>
                <a:gridCol w="1180743">
                  <a:extLst>
                    <a:ext uri="{9D8B030D-6E8A-4147-A177-3AD203B41FA5}">
                      <a16:colId xmlns:a16="http://schemas.microsoft.com/office/drawing/2014/main" val="3848795082"/>
                    </a:ext>
                  </a:extLst>
                </a:gridCol>
                <a:gridCol w="1180743">
                  <a:extLst>
                    <a:ext uri="{9D8B030D-6E8A-4147-A177-3AD203B41FA5}">
                      <a16:colId xmlns:a16="http://schemas.microsoft.com/office/drawing/2014/main" val="2418873416"/>
                    </a:ext>
                  </a:extLst>
                </a:gridCol>
                <a:gridCol w="1180743">
                  <a:extLst>
                    <a:ext uri="{9D8B030D-6E8A-4147-A177-3AD203B41FA5}">
                      <a16:colId xmlns:a16="http://schemas.microsoft.com/office/drawing/2014/main" val="486839305"/>
                    </a:ext>
                  </a:extLst>
                </a:gridCol>
              </a:tblGrid>
              <a:tr h="356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53477"/>
                  </a:ext>
                </a:extLst>
              </a:tr>
              <a:tr h="356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1835894"/>
                  </a:ext>
                </a:extLst>
              </a:tr>
              <a:tr h="356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3601265"/>
                  </a:ext>
                </a:extLst>
              </a:tr>
              <a:tr h="356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-0.76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-0.09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164478"/>
                  </a:ext>
                </a:extLst>
              </a:tr>
              <a:tr h="356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219828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B001184-17DA-1369-09D0-513B2BE59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19575"/>
              </p:ext>
            </p:extLst>
          </p:nvPr>
        </p:nvGraphicFramePr>
        <p:xfrm>
          <a:off x="5457615" y="4515121"/>
          <a:ext cx="5568948" cy="7133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719">
                  <a:extLst>
                    <a:ext uri="{9D8B030D-6E8A-4147-A177-3AD203B41FA5}">
                      <a16:colId xmlns:a16="http://schemas.microsoft.com/office/drawing/2014/main" val="1843955266"/>
                    </a:ext>
                  </a:extLst>
                </a:gridCol>
                <a:gridCol w="1180743">
                  <a:extLst>
                    <a:ext uri="{9D8B030D-6E8A-4147-A177-3AD203B41FA5}">
                      <a16:colId xmlns:a16="http://schemas.microsoft.com/office/drawing/2014/main" val="3848795082"/>
                    </a:ext>
                  </a:extLst>
                </a:gridCol>
                <a:gridCol w="1180743">
                  <a:extLst>
                    <a:ext uri="{9D8B030D-6E8A-4147-A177-3AD203B41FA5}">
                      <a16:colId xmlns:a16="http://schemas.microsoft.com/office/drawing/2014/main" val="2418873416"/>
                    </a:ext>
                  </a:extLst>
                </a:gridCol>
                <a:gridCol w="1180743">
                  <a:extLst>
                    <a:ext uri="{9D8B030D-6E8A-4147-A177-3AD203B41FA5}">
                      <a16:colId xmlns:a16="http://schemas.microsoft.com/office/drawing/2014/main" val="486839305"/>
                    </a:ext>
                  </a:extLst>
                </a:gridCol>
              </a:tblGrid>
              <a:tr h="356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53477"/>
                  </a:ext>
                </a:extLst>
              </a:tr>
              <a:tr h="356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-2.59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-3.31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219828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BC47A017-1FA9-2EC4-16A0-4F02064E12BD}"/>
              </a:ext>
            </a:extLst>
          </p:cNvPr>
          <p:cNvSpPr txBox="1"/>
          <p:nvPr/>
        </p:nvSpPr>
        <p:spPr>
          <a:xfrm>
            <a:off x="6034883" y="3972362"/>
            <a:ext cx="4817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u="sng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Single part simulation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Experiments)</a:t>
            </a:r>
            <a:endParaRPr lang="en-US" sz="1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BB9DDE-D6D8-59BE-C64D-57D642B1153D}"/>
              </a:ext>
            </a:extLst>
          </p:cNvPr>
          <p:cNvSpPr txBox="1"/>
          <p:nvPr/>
        </p:nvSpPr>
        <p:spPr>
          <a:xfrm>
            <a:off x="5734706" y="1105668"/>
            <a:ext cx="5061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u="sng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(Multiple parts simulation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Experiments)</a:t>
            </a:r>
            <a:endParaRPr lang="en-US" sz="2000" i="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566BF0-2454-8576-E37C-77F3581B0AD8}"/>
              </a:ext>
            </a:extLst>
          </p:cNvPr>
          <p:cNvSpPr txBox="1"/>
          <p:nvPr/>
        </p:nvSpPr>
        <p:spPr>
          <a:xfrm>
            <a:off x="9998271" y="5225474"/>
            <a:ext cx="1028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 Dominik)</a:t>
            </a:r>
            <a:endParaRPr 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C49E41-FFA8-8A27-C7C3-3EB3499853B8}"/>
              </a:ext>
            </a:extLst>
          </p:cNvPr>
          <p:cNvSpPr txBox="1"/>
          <p:nvPr/>
        </p:nvSpPr>
        <p:spPr>
          <a:xfrm>
            <a:off x="324483" y="1753975"/>
            <a:ext cx="4779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(coefficient of determination)</a:t>
            </a:r>
            <a:endParaRPr 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90CACF-124E-0A8A-7C60-571CD3D4E655}"/>
                  </a:ext>
                </a:extLst>
              </p:cNvPr>
              <p:cNvSpPr txBox="1"/>
              <p:nvPr/>
            </p:nvSpPr>
            <p:spPr>
              <a:xfrm>
                <a:off x="1340055" y="2252612"/>
                <a:ext cx="1896930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90CACF-124E-0A8A-7C60-571CD3D4E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055" y="2252612"/>
                <a:ext cx="1896930" cy="694036"/>
              </a:xfrm>
              <a:prstGeom prst="rect">
                <a:avLst/>
              </a:prstGeom>
              <a:blipFill>
                <a:blip r:embed="rId3"/>
                <a:stretch>
                  <a:fillRect l="-2667" r="-2667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C24A1DBA-B725-F25F-6B0B-5E4D48D77A2F}"/>
              </a:ext>
            </a:extLst>
          </p:cNvPr>
          <p:cNvSpPr txBox="1"/>
          <p:nvPr/>
        </p:nvSpPr>
        <p:spPr>
          <a:xfrm>
            <a:off x="957917" y="2914846"/>
            <a:ext cx="3323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sum of squared residuals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total sum of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4CDF3BC-5648-61D6-7219-219CE7EE7DD8}"/>
                  </a:ext>
                </a:extLst>
              </p:cNvPr>
              <p:cNvSpPr txBox="1"/>
              <p:nvPr/>
            </p:nvSpPr>
            <p:spPr>
              <a:xfrm>
                <a:off x="1340054" y="3729642"/>
                <a:ext cx="2227084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4CDF3BC-5648-61D6-7219-219CE7EE7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054" y="3729642"/>
                <a:ext cx="2227084" cy="746936"/>
              </a:xfrm>
              <a:prstGeom prst="rect">
                <a:avLst/>
              </a:prstGeom>
              <a:blipFill>
                <a:blip r:embed="rId4"/>
                <a:stretch>
                  <a:fillRect l="-6818" t="-145000" r="-568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132B633-D326-DE55-1BB6-B27AC409E852}"/>
                  </a:ext>
                </a:extLst>
              </p:cNvPr>
              <p:cNvSpPr txBox="1"/>
              <p:nvPr/>
            </p:nvSpPr>
            <p:spPr>
              <a:xfrm>
                <a:off x="1340054" y="4634347"/>
                <a:ext cx="2180725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132B633-D326-DE55-1BB6-B27AC409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054" y="4634347"/>
                <a:ext cx="2180725" cy="746936"/>
              </a:xfrm>
              <a:prstGeom prst="rect">
                <a:avLst/>
              </a:prstGeom>
              <a:blipFill>
                <a:blip r:embed="rId5"/>
                <a:stretch>
                  <a:fillRect l="-7514" t="-145000" b="-20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CDF5964-DA53-584B-C35B-D2BC392BEBF3}"/>
              </a:ext>
            </a:extLst>
          </p:cNvPr>
          <p:cNvSpPr txBox="1"/>
          <p:nvPr/>
        </p:nvSpPr>
        <p:spPr>
          <a:xfrm>
            <a:off x="1302316" y="982593"/>
            <a:ext cx="2634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8B220E0-3C5A-0540-3B57-8F5D256BF5A7}"/>
                  </a:ext>
                </a:extLst>
              </p:cNvPr>
              <p:cNvSpPr txBox="1"/>
              <p:nvPr/>
            </p:nvSpPr>
            <p:spPr>
              <a:xfrm>
                <a:off x="7135049" y="5455559"/>
                <a:ext cx="2616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large difference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8B220E0-3C5A-0540-3B57-8F5D256BF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49" y="5455559"/>
                <a:ext cx="2616729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Down Arrow 52">
            <a:extLst>
              <a:ext uri="{FF2B5EF4-FFF2-40B4-BE49-F238E27FC236}">
                <a16:creationId xmlns:a16="http://schemas.microsoft.com/office/drawing/2014/main" id="{EB629224-ECFE-7CE2-B9A7-5B479CD137AF}"/>
              </a:ext>
            </a:extLst>
          </p:cNvPr>
          <p:cNvSpPr/>
          <p:nvPr/>
        </p:nvSpPr>
        <p:spPr>
          <a:xfrm>
            <a:off x="2060812" y="1444258"/>
            <a:ext cx="392784" cy="309717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CAEA9-B319-D6B6-158C-E5A02454D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513020-2485-9BB0-4D19-B6DB85355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25EAE3F-8604-9916-4651-486CF7BD75C8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FCE28614-C371-23CA-DB64-58DD8A29D8B9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8680452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Feasibility in large-scale thermal modeling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424A8C-3974-0CF0-8BDE-6F79E7C6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86"/>
          <a:stretch/>
        </p:blipFill>
        <p:spPr>
          <a:xfrm>
            <a:off x="69847" y="1052800"/>
            <a:ext cx="4441277" cy="4224644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82D27657-81B4-3054-A15A-F1C8914C192C}"/>
              </a:ext>
            </a:extLst>
          </p:cNvPr>
          <p:cNvSpPr txBox="1"/>
          <p:nvPr/>
        </p:nvSpPr>
        <p:spPr>
          <a:xfrm>
            <a:off x="168734" y="1121824"/>
            <a:ext cx="4006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islands heating test: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E508A-E81D-3DAA-8FC1-A2D7A77E196D}"/>
              </a:ext>
            </a:extLst>
          </p:cNvPr>
          <p:cNvSpPr txBox="1"/>
          <p:nvPr/>
        </p:nvSpPr>
        <p:spPr>
          <a:xfrm>
            <a:off x="1203435" y="4665651"/>
            <a:ext cx="19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geometry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2268F-8A68-F10B-C22B-9295D2994EA2}"/>
              </a:ext>
            </a:extLst>
          </p:cNvPr>
          <p:cNvSpPr txBox="1"/>
          <p:nvPr/>
        </p:nvSpPr>
        <p:spPr>
          <a:xfrm>
            <a:off x="6385272" y="5277444"/>
            <a:ext cx="4307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Two different heating configurations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4E180C-1F75-1699-9018-2ED4E3217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0" r="-1601"/>
          <a:stretch/>
        </p:blipFill>
        <p:spPr>
          <a:xfrm>
            <a:off x="4613755" y="1074457"/>
            <a:ext cx="7708809" cy="42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45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A6FCB-0E8F-111D-3537-1B3D622C6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F522B0F-0CED-6214-D614-E1B099DDAFBB}"/>
              </a:ext>
            </a:extLst>
          </p:cNvPr>
          <p:cNvCxnSpPr>
            <a:cxnSpLocks/>
          </p:cNvCxnSpPr>
          <p:nvPr/>
        </p:nvCxnSpPr>
        <p:spPr>
          <a:xfrm>
            <a:off x="-37250" y="3205096"/>
            <a:ext cx="9403250" cy="0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99484B3-EA8C-5904-32F7-E551B736BC43}"/>
              </a:ext>
            </a:extLst>
          </p:cNvPr>
          <p:cNvSpPr/>
          <p:nvPr/>
        </p:nvSpPr>
        <p:spPr>
          <a:xfrm>
            <a:off x="2323872" y="1000376"/>
            <a:ext cx="2072756" cy="482973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A48A60-393D-CF48-3602-BD8665539E7D}"/>
              </a:ext>
            </a:extLst>
          </p:cNvPr>
          <p:cNvSpPr/>
          <p:nvPr/>
        </p:nvSpPr>
        <p:spPr>
          <a:xfrm>
            <a:off x="7036521" y="1020919"/>
            <a:ext cx="2286410" cy="4723619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03BD71-B067-8800-6346-307F5CB5EF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46F2D1-90BE-11BA-5113-1A6D153B48E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FF7FFBC3-AD74-E465-3B0D-5F3FC50206D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2" y="-21575"/>
            <a:ext cx="8680452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Feasibility in large-scale thermal 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453D3-ED3B-2FEC-0318-83049E069E13}"/>
              </a:ext>
            </a:extLst>
          </p:cNvPr>
          <p:cNvSpPr txBox="1"/>
          <p:nvPr/>
        </p:nvSpPr>
        <p:spPr>
          <a:xfrm>
            <a:off x="3721220" y="605985"/>
            <a:ext cx="34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1: Track-by-track heating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E61CC2-A6E2-4EB7-53C5-06D1960B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55978">
            <a:off x="499977" y="1107779"/>
            <a:ext cx="1367323" cy="1821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BA68C1-EFAE-C220-52C8-CD3F98C8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855978">
            <a:off x="534200" y="4044135"/>
            <a:ext cx="1367323" cy="1850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8A5F42-AF5E-271C-59AF-73FBD9A9A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55978">
            <a:off x="2627078" y="1106329"/>
            <a:ext cx="1367323" cy="18499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8C37CF-97FE-3EEC-6E06-DBD766C87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855978">
            <a:off x="4847675" y="4071762"/>
            <a:ext cx="1398642" cy="18293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ECC08C-B700-3D0C-BADE-937E29FF8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855978">
            <a:off x="7369896" y="1079685"/>
            <a:ext cx="1529177" cy="20123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711BD5-2ED8-C53D-014D-430CE55E2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855978">
            <a:off x="4807926" y="1047682"/>
            <a:ext cx="1478141" cy="1985729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A143B04-BBFE-92AA-4AF5-BECA0E149D3B}"/>
              </a:ext>
            </a:extLst>
          </p:cNvPr>
          <p:cNvGrpSpPr/>
          <p:nvPr/>
        </p:nvGrpSpPr>
        <p:grpSpPr>
          <a:xfrm rot="6855978">
            <a:off x="2604874" y="4044135"/>
            <a:ext cx="1390469" cy="1850512"/>
            <a:chOff x="5351658" y="112433"/>
            <a:chExt cx="1390469" cy="185051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1F84868-0387-A8FE-6611-A59CCAC0C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51658" y="112433"/>
              <a:ext cx="1390469" cy="1850512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FE7356-F6DE-AFD0-289C-361446BAB5EA}"/>
                </a:ext>
              </a:extLst>
            </p:cNvPr>
            <p:cNvGrpSpPr/>
            <p:nvPr/>
          </p:nvGrpSpPr>
          <p:grpSpPr>
            <a:xfrm>
              <a:off x="5474518" y="1062157"/>
              <a:ext cx="210813" cy="385428"/>
              <a:chOff x="5474518" y="1062157"/>
              <a:chExt cx="210813" cy="385428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070FAFA-5563-FC9F-3F56-A8945484D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4518" y="1062157"/>
                <a:ext cx="202382" cy="1443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BB6DBD0-A517-D910-008F-DB5D72F32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3896" y="1317334"/>
                <a:ext cx="181435" cy="1224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CEBCBBA-83B4-9456-EB49-C014D98331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6900" y="1201914"/>
                <a:ext cx="8431" cy="245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ABA673-3B9C-5ACA-6FDD-D1A72E0BB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4518" y="1065632"/>
                <a:ext cx="29378" cy="2591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BDDA2B3-9D23-6702-F9B3-4576B2B209A6}"/>
              </a:ext>
            </a:extLst>
          </p:cNvPr>
          <p:cNvGrpSpPr/>
          <p:nvPr/>
        </p:nvGrpSpPr>
        <p:grpSpPr>
          <a:xfrm rot="6855978">
            <a:off x="7385160" y="4044135"/>
            <a:ext cx="1398642" cy="1834451"/>
            <a:chOff x="11729629" y="112432"/>
            <a:chExt cx="1398642" cy="183445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0526FD9-8CFF-DBFE-8333-4CA0224CE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729629" y="112432"/>
              <a:ext cx="1398642" cy="1834451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F1FB84-6212-465B-3E4B-708096A099A5}"/>
                </a:ext>
              </a:extLst>
            </p:cNvPr>
            <p:cNvGrpSpPr/>
            <p:nvPr/>
          </p:nvGrpSpPr>
          <p:grpSpPr>
            <a:xfrm>
              <a:off x="11779824" y="222250"/>
              <a:ext cx="247076" cy="419100"/>
              <a:chOff x="11779824" y="222250"/>
              <a:chExt cx="247076" cy="419100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B3CF425-B166-7ED8-1FA3-993389827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9824" y="222250"/>
                <a:ext cx="224851" cy="1047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99AAE30-E860-B3C9-344D-41EDD23AD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2049" y="512032"/>
                <a:ext cx="224851" cy="121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2628650-1928-448A-DEE1-D4A7600414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004675" y="327025"/>
                <a:ext cx="22225" cy="3143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1AB6780-AE2A-620D-D181-8DCF49FC7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79824" y="222250"/>
                <a:ext cx="22225" cy="2897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Up Arrow 12">
            <a:extLst>
              <a:ext uri="{FF2B5EF4-FFF2-40B4-BE49-F238E27FC236}">
                <a16:creationId xmlns:a16="http://schemas.microsoft.com/office/drawing/2014/main" id="{748E8A06-72D5-9406-0623-32B2BE63156C}"/>
              </a:ext>
            </a:extLst>
          </p:cNvPr>
          <p:cNvSpPr/>
          <p:nvPr/>
        </p:nvSpPr>
        <p:spPr>
          <a:xfrm rot="5400000">
            <a:off x="1000905" y="2186600"/>
            <a:ext cx="221950" cy="20369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6BD4FF-7AF6-DF6E-93DE-13DA310AC387}"/>
              </a:ext>
            </a:extLst>
          </p:cNvPr>
          <p:cNvSpPr txBox="1"/>
          <p:nvPr/>
        </p:nvSpPr>
        <p:spPr>
          <a:xfrm>
            <a:off x="-37250" y="2839897"/>
            <a:ext cx="2248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Heating procedure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E6A7876-8D20-1329-4131-1CAE863A41BB}"/>
              </a:ext>
            </a:extLst>
          </p:cNvPr>
          <p:cNvSpPr txBox="1"/>
          <p:nvPr/>
        </p:nvSpPr>
        <p:spPr>
          <a:xfrm>
            <a:off x="8299580" y="4837097"/>
            <a:ext cx="965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island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59D811-AAD6-C6A5-8B8F-EBD86F964699}"/>
              </a:ext>
            </a:extLst>
          </p:cNvPr>
          <p:cNvSpPr txBox="1"/>
          <p:nvPr/>
        </p:nvSpPr>
        <p:spPr>
          <a:xfrm>
            <a:off x="2261962" y="4166380"/>
            <a:ext cx="104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island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DB467C2-F5E5-C44F-65DE-6D5D9BEA33AD}"/>
              </a:ext>
            </a:extLst>
          </p:cNvPr>
          <p:cNvGrpSpPr/>
          <p:nvPr/>
        </p:nvGrpSpPr>
        <p:grpSpPr>
          <a:xfrm>
            <a:off x="569181" y="1058158"/>
            <a:ext cx="1725588" cy="509984"/>
            <a:chOff x="1975940" y="-2562783"/>
            <a:chExt cx="1725588" cy="509984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87A5037-53B9-EEA9-791E-011F6D9ECC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9450" y="-2328647"/>
              <a:ext cx="204599" cy="2758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2CF8C70-8D42-84C8-DA68-6ECC6AB2732E}"/>
                </a:ext>
              </a:extLst>
            </p:cNvPr>
            <p:cNvSpPr txBox="1"/>
            <p:nvPr/>
          </p:nvSpPr>
          <p:spPr>
            <a:xfrm>
              <a:off x="1975940" y="-2562783"/>
              <a:ext cx="1725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Heating end point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2619349-26C1-904C-996D-620A2E5D3C81}"/>
              </a:ext>
            </a:extLst>
          </p:cNvPr>
          <p:cNvGrpSpPr/>
          <p:nvPr/>
        </p:nvGrpSpPr>
        <p:grpSpPr>
          <a:xfrm>
            <a:off x="5308608" y="1065799"/>
            <a:ext cx="1725588" cy="811576"/>
            <a:chOff x="2167305" y="-2668397"/>
            <a:chExt cx="1725588" cy="811576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F33EE4E-55AD-15F9-011B-2F22B75C3F68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3030099" y="-2329843"/>
              <a:ext cx="239468" cy="4730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88FE0F5-B18D-A440-50E4-A0F1526705BC}"/>
                </a:ext>
              </a:extLst>
            </p:cNvPr>
            <p:cNvSpPr txBox="1"/>
            <p:nvPr/>
          </p:nvSpPr>
          <p:spPr>
            <a:xfrm>
              <a:off x="2167305" y="-2668397"/>
              <a:ext cx="1725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Heating end point</a:t>
              </a:r>
            </a:p>
          </p:txBody>
        </p:sp>
      </p:grpSp>
      <p:sp>
        <p:nvSpPr>
          <p:cNvPr id="112" name="Up Arrow 508">
            <a:extLst>
              <a:ext uri="{FF2B5EF4-FFF2-40B4-BE49-F238E27FC236}">
                <a16:creationId xmlns:a16="http://schemas.microsoft.com/office/drawing/2014/main" id="{8217F801-EB4D-CFC2-A7AD-503C9BE9AD90}"/>
              </a:ext>
            </a:extLst>
          </p:cNvPr>
          <p:cNvSpPr/>
          <p:nvPr/>
        </p:nvSpPr>
        <p:spPr>
          <a:xfrm rot="5400000">
            <a:off x="5603723" y="2006509"/>
            <a:ext cx="268145" cy="239178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2D8FE1A-F15E-2E64-3B63-9A989520D1E7}"/>
              </a:ext>
            </a:extLst>
          </p:cNvPr>
          <p:cNvSpPr txBox="1"/>
          <p:nvPr/>
        </p:nvSpPr>
        <p:spPr>
          <a:xfrm>
            <a:off x="4462285" y="2822416"/>
            <a:ext cx="240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Heating procedure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AC505C-481B-941A-8743-C55FABD10F8B}"/>
              </a:ext>
            </a:extLst>
          </p:cNvPr>
          <p:cNvSpPr txBox="1"/>
          <p:nvPr/>
        </p:nvSpPr>
        <p:spPr>
          <a:xfrm>
            <a:off x="2323872" y="3023716"/>
            <a:ext cx="196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period of cooling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52B978-3D31-640E-1E02-E892E2E0EAB2}"/>
              </a:ext>
            </a:extLst>
          </p:cNvPr>
          <p:cNvSpPr txBox="1"/>
          <p:nvPr/>
        </p:nvSpPr>
        <p:spPr>
          <a:xfrm>
            <a:off x="7037799" y="3049428"/>
            <a:ext cx="2276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period of cooling</a:t>
            </a:r>
          </a:p>
        </p:txBody>
      </p:sp>
      <p:sp>
        <p:nvSpPr>
          <p:cNvPr id="123" name="Right Arrow 524">
            <a:extLst>
              <a:ext uri="{FF2B5EF4-FFF2-40B4-BE49-F238E27FC236}">
                <a16:creationId xmlns:a16="http://schemas.microsoft.com/office/drawing/2014/main" id="{9393C646-21BE-4406-E3FE-3F22C4CAFD9C}"/>
              </a:ext>
            </a:extLst>
          </p:cNvPr>
          <p:cNvSpPr/>
          <p:nvPr/>
        </p:nvSpPr>
        <p:spPr>
          <a:xfrm rot="1131296">
            <a:off x="3314431" y="4232348"/>
            <a:ext cx="260314" cy="1514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527">
            <a:extLst>
              <a:ext uri="{FF2B5EF4-FFF2-40B4-BE49-F238E27FC236}">
                <a16:creationId xmlns:a16="http://schemas.microsoft.com/office/drawing/2014/main" id="{AB0FE598-B548-7B6E-21CA-9C6F2BFFF70C}"/>
              </a:ext>
            </a:extLst>
          </p:cNvPr>
          <p:cNvSpPr/>
          <p:nvPr/>
        </p:nvSpPr>
        <p:spPr>
          <a:xfrm rot="1131296">
            <a:off x="8093645" y="4394202"/>
            <a:ext cx="1122210" cy="1514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58A4357-CC9D-0EF9-5508-D84179A07790}"/>
              </a:ext>
            </a:extLst>
          </p:cNvPr>
          <p:cNvSpPr txBox="1"/>
          <p:nvPr/>
        </p:nvSpPr>
        <p:spPr>
          <a:xfrm>
            <a:off x="2734154" y="3766491"/>
            <a:ext cx="1839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loading direction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2F2C942-38C1-A9FB-1407-24929100D0CC}"/>
              </a:ext>
            </a:extLst>
          </p:cNvPr>
          <p:cNvSpPr/>
          <p:nvPr/>
        </p:nvSpPr>
        <p:spPr>
          <a:xfrm>
            <a:off x="2323872" y="1000376"/>
            <a:ext cx="2072756" cy="4829733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1FC3C96-1CB8-C22D-42C0-C971FEC2F6A5}"/>
              </a:ext>
            </a:extLst>
          </p:cNvPr>
          <p:cNvSpPr/>
          <p:nvPr/>
        </p:nvSpPr>
        <p:spPr>
          <a:xfrm>
            <a:off x="7036521" y="1020919"/>
            <a:ext cx="2286410" cy="4723619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EB37E9-5048-D68B-446D-A6A31DD57354}"/>
              </a:ext>
            </a:extLst>
          </p:cNvPr>
          <p:cNvSpPr txBox="1"/>
          <p:nvPr/>
        </p:nvSpPr>
        <p:spPr>
          <a:xfrm>
            <a:off x="3543807" y="3431794"/>
            <a:ext cx="42719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2: Equivalent heat flux attribution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A22B373-8490-7671-5A26-4ED28F43C3FF}"/>
              </a:ext>
            </a:extLst>
          </p:cNvPr>
          <p:cNvSpPr txBox="1"/>
          <p:nvPr/>
        </p:nvSpPr>
        <p:spPr>
          <a:xfrm>
            <a:off x="2274552" y="996912"/>
            <a:ext cx="2222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residual temperature pattern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4016C7C-3C4B-AE76-38E5-F56B052BE9FD}"/>
              </a:ext>
            </a:extLst>
          </p:cNvPr>
          <p:cNvSpPr txBox="1"/>
          <p:nvPr/>
        </p:nvSpPr>
        <p:spPr>
          <a:xfrm>
            <a:off x="7048254" y="1000905"/>
            <a:ext cx="2222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residual temperature pattern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8DEEB21-CC9C-21AE-D29B-0EEEAA33B267}"/>
              </a:ext>
            </a:extLst>
          </p:cNvPr>
          <p:cNvSpPr txBox="1"/>
          <p:nvPr/>
        </p:nvSpPr>
        <p:spPr>
          <a:xfrm>
            <a:off x="9430127" y="2012617"/>
            <a:ext cx="2799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High thermal conductivity,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Rapid scan speed,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Large island area,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Heating by </a:t>
            </a:r>
            <a:r>
              <a:rPr lang="en-US" sz="1600" u="sng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equivalent heat flux attribution 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always produces a temperature pattern similar to that achieved by </a:t>
            </a:r>
            <a:r>
              <a:rPr lang="en-US" sz="1600" u="sng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track-by-track heating.</a:t>
            </a:r>
          </a:p>
        </p:txBody>
      </p:sp>
    </p:spTree>
    <p:extLst>
      <p:ext uri="{BB962C8B-B14F-4D97-AF65-F5344CB8AC3E}">
        <p14:creationId xmlns:p14="http://schemas.microsoft.com/office/powerpoint/2010/main" val="1753720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1CB17-9DC2-F3A1-F1EC-787E182AC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D765D47-4B8D-B56B-4B65-861F49B3D91C}"/>
              </a:ext>
            </a:extLst>
          </p:cNvPr>
          <p:cNvCxnSpPr>
            <a:cxnSpLocks/>
          </p:cNvCxnSpPr>
          <p:nvPr/>
        </p:nvCxnSpPr>
        <p:spPr>
          <a:xfrm>
            <a:off x="-37250" y="3205096"/>
            <a:ext cx="9506310" cy="0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831A345-73B9-8007-7086-F8A29C100305}"/>
              </a:ext>
            </a:extLst>
          </p:cNvPr>
          <p:cNvSpPr/>
          <p:nvPr/>
        </p:nvSpPr>
        <p:spPr>
          <a:xfrm>
            <a:off x="2361121" y="1000377"/>
            <a:ext cx="2144231" cy="459925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B4EE526-7F60-C3B3-1D9D-CF9A647F17EF}"/>
              </a:ext>
            </a:extLst>
          </p:cNvPr>
          <p:cNvSpPr/>
          <p:nvPr/>
        </p:nvSpPr>
        <p:spPr>
          <a:xfrm>
            <a:off x="7073772" y="1020919"/>
            <a:ext cx="2337326" cy="4723619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61735-16C9-1391-AEB3-847C2B78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55978">
            <a:off x="550282" y="3732254"/>
            <a:ext cx="1301952" cy="171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D5A833-D722-9A38-CA83-1B7A966AA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855978">
            <a:off x="2659268" y="1198388"/>
            <a:ext cx="1350819" cy="1792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26130-CD72-C213-7C87-6243EDDB4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55978">
            <a:off x="499279" y="1075029"/>
            <a:ext cx="1316359" cy="1740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A58B3-36C9-CDD8-715A-FE646DE69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855978">
            <a:off x="5091043" y="1005448"/>
            <a:ext cx="1507294" cy="200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8CA2D-169E-CE9B-FC80-A7EF19FD7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855978">
            <a:off x="7450724" y="1026846"/>
            <a:ext cx="1480590" cy="1977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FCE6F-A470-E213-5D1D-636E75225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855978">
            <a:off x="5206697" y="3757577"/>
            <a:ext cx="1393248" cy="18539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12273E-EDC9-4B8E-4A5D-3DA4C788C26C}"/>
              </a:ext>
            </a:extLst>
          </p:cNvPr>
          <p:cNvGrpSpPr/>
          <p:nvPr/>
        </p:nvGrpSpPr>
        <p:grpSpPr>
          <a:xfrm rot="6855978">
            <a:off x="2682252" y="3650247"/>
            <a:ext cx="1325605" cy="1778531"/>
            <a:chOff x="5369583" y="5441622"/>
            <a:chExt cx="1390469" cy="18694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28717D-8889-1156-3945-55592F673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69583" y="5441622"/>
              <a:ext cx="1390469" cy="1869408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09EF26-0BF8-50D7-0C65-DE376ADEDA8C}"/>
                </a:ext>
              </a:extLst>
            </p:cNvPr>
            <p:cNvGrpSpPr/>
            <p:nvPr/>
          </p:nvGrpSpPr>
          <p:grpSpPr>
            <a:xfrm>
              <a:off x="6158802" y="5950985"/>
              <a:ext cx="315030" cy="479010"/>
              <a:chOff x="11757599" y="205872"/>
              <a:chExt cx="305305" cy="43547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A4BB68F-E2F0-A105-B1BB-EDCBA7C0F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57599" y="205872"/>
                <a:ext cx="305305" cy="1369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3F2DA1A-1A74-F2A7-39BA-F7A787855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57599" y="512032"/>
                <a:ext cx="280470" cy="12931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AC5A77B-BFFE-4487-6CF1-0703B77327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38069" y="335190"/>
                <a:ext cx="24835" cy="3061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9B13E4-F696-CE3D-0F9F-CF1A418286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57599" y="205872"/>
                <a:ext cx="0" cy="3061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498D32-B4DE-A678-AF9D-29AAD4832CEB}"/>
              </a:ext>
            </a:extLst>
          </p:cNvPr>
          <p:cNvGrpSpPr/>
          <p:nvPr/>
        </p:nvGrpSpPr>
        <p:grpSpPr>
          <a:xfrm rot="6855978">
            <a:off x="7462097" y="3650550"/>
            <a:ext cx="1523989" cy="2044226"/>
            <a:chOff x="11604282" y="5387181"/>
            <a:chExt cx="1523989" cy="204422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462765-C959-FB0C-8193-6B4C570D0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604282" y="5387181"/>
              <a:ext cx="1523989" cy="2044226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B5B7355-58C7-4689-5D1D-955B9895F649}"/>
                </a:ext>
              </a:extLst>
            </p:cNvPr>
            <p:cNvGrpSpPr/>
            <p:nvPr/>
          </p:nvGrpSpPr>
          <p:grpSpPr>
            <a:xfrm>
              <a:off x="11918950" y="6608926"/>
              <a:ext cx="215899" cy="379264"/>
              <a:chOff x="11757599" y="205872"/>
              <a:chExt cx="305304" cy="435478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8264FD7-7F3F-0D34-02F4-0E17F6605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57599" y="205872"/>
                <a:ext cx="305304" cy="1691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6D10DB3-D6B2-6A3B-3C73-C3F80E082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57599" y="472160"/>
                <a:ext cx="280471" cy="1691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6E5F798-F887-B645-E0C8-D4B917938D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38070" y="375062"/>
                <a:ext cx="16298" cy="266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33B81B-DAE4-1E80-2F5C-BC24138B77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57599" y="205872"/>
                <a:ext cx="0" cy="266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8E6D8C0-8749-37EA-6EA0-DACF5A49DFCF}"/>
              </a:ext>
            </a:extLst>
          </p:cNvPr>
          <p:cNvSpPr txBox="1"/>
          <p:nvPr/>
        </p:nvSpPr>
        <p:spPr>
          <a:xfrm>
            <a:off x="2307351" y="4990766"/>
            <a:ext cx="1196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ED6D71-DAD4-19C4-809B-63574470BC64}"/>
              </a:ext>
            </a:extLst>
          </p:cNvPr>
          <p:cNvSpPr txBox="1"/>
          <p:nvPr/>
        </p:nvSpPr>
        <p:spPr>
          <a:xfrm>
            <a:off x="7459882" y="4230299"/>
            <a:ext cx="1196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island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1C9BC1-16FD-6FA0-992D-6F72308EF1F5}"/>
              </a:ext>
            </a:extLst>
          </p:cNvPr>
          <p:cNvGrpSpPr/>
          <p:nvPr/>
        </p:nvGrpSpPr>
        <p:grpSpPr>
          <a:xfrm>
            <a:off x="616569" y="2368544"/>
            <a:ext cx="1725588" cy="585518"/>
            <a:chOff x="2000627" y="-1443952"/>
            <a:chExt cx="1725588" cy="58551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8DB8EA-3211-C7DC-67FC-C76BEC656166}"/>
                </a:ext>
              </a:extLst>
            </p:cNvPr>
            <p:cNvCxnSpPr>
              <a:cxnSpLocks/>
            </p:cNvCxnSpPr>
            <p:nvPr/>
          </p:nvCxnSpPr>
          <p:spPr>
            <a:xfrm>
              <a:off x="2654247" y="-1443952"/>
              <a:ext cx="162308" cy="365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70DFB1-055A-0615-657A-AB87B7AFA6CD}"/>
                </a:ext>
              </a:extLst>
            </p:cNvPr>
            <p:cNvSpPr txBox="1"/>
            <p:nvPr/>
          </p:nvSpPr>
          <p:spPr>
            <a:xfrm>
              <a:off x="2000627" y="-1196988"/>
              <a:ext cx="1725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Heating end point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372958-86B3-8B1F-5D73-18C41F85A01F}"/>
              </a:ext>
            </a:extLst>
          </p:cNvPr>
          <p:cNvGrpSpPr/>
          <p:nvPr/>
        </p:nvGrpSpPr>
        <p:grpSpPr>
          <a:xfrm>
            <a:off x="4426921" y="1010856"/>
            <a:ext cx="1725588" cy="652489"/>
            <a:chOff x="2402127" y="-3157555"/>
            <a:chExt cx="1725588" cy="65248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879C4F5-6DEA-24FC-9B28-EC0F4A8E883B}"/>
                </a:ext>
              </a:extLst>
            </p:cNvPr>
            <p:cNvCxnSpPr>
              <a:cxnSpLocks/>
            </p:cNvCxnSpPr>
            <p:nvPr/>
          </p:nvCxnSpPr>
          <p:spPr>
            <a:xfrm>
              <a:off x="3255487" y="-2795718"/>
              <a:ext cx="301800" cy="2906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27908AD-79B4-367C-1644-79A2E09557F9}"/>
                </a:ext>
              </a:extLst>
            </p:cNvPr>
            <p:cNvSpPr txBox="1"/>
            <p:nvPr/>
          </p:nvSpPr>
          <p:spPr>
            <a:xfrm>
              <a:off x="2402127" y="-3157555"/>
              <a:ext cx="1725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Heating end point</a:t>
              </a:r>
            </a:p>
          </p:txBody>
        </p:sp>
      </p:grpSp>
      <p:sp>
        <p:nvSpPr>
          <p:cNvPr id="40" name="Right Arrow 528">
            <a:extLst>
              <a:ext uri="{FF2B5EF4-FFF2-40B4-BE49-F238E27FC236}">
                <a16:creationId xmlns:a16="http://schemas.microsoft.com/office/drawing/2014/main" id="{5BA7D6B9-E562-F620-BCBF-7812EB4FA66E}"/>
              </a:ext>
            </a:extLst>
          </p:cNvPr>
          <p:cNvSpPr/>
          <p:nvPr/>
        </p:nvSpPr>
        <p:spPr>
          <a:xfrm rot="1131296">
            <a:off x="3290766" y="3944465"/>
            <a:ext cx="1122210" cy="1514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529">
            <a:extLst>
              <a:ext uri="{FF2B5EF4-FFF2-40B4-BE49-F238E27FC236}">
                <a16:creationId xmlns:a16="http://schemas.microsoft.com/office/drawing/2014/main" id="{A5F97619-91FF-65C4-1157-48B180CFBC4F}"/>
              </a:ext>
            </a:extLst>
          </p:cNvPr>
          <p:cNvSpPr/>
          <p:nvPr/>
        </p:nvSpPr>
        <p:spPr>
          <a:xfrm rot="8280432">
            <a:off x="3353761" y="4978279"/>
            <a:ext cx="1122210" cy="1514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530">
            <a:extLst>
              <a:ext uri="{FF2B5EF4-FFF2-40B4-BE49-F238E27FC236}">
                <a16:creationId xmlns:a16="http://schemas.microsoft.com/office/drawing/2014/main" id="{5D785E88-B473-0399-B485-ABA338F5E4A8}"/>
              </a:ext>
            </a:extLst>
          </p:cNvPr>
          <p:cNvSpPr/>
          <p:nvPr/>
        </p:nvSpPr>
        <p:spPr>
          <a:xfrm rot="1131296">
            <a:off x="8291777" y="4038901"/>
            <a:ext cx="1122210" cy="1514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531">
            <a:extLst>
              <a:ext uri="{FF2B5EF4-FFF2-40B4-BE49-F238E27FC236}">
                <a16:creationId xmlns:a16="http://schemas.microsoft.com/office/drawing/2014/main" id="{8A5EA050-E45C-FE3B-EC5C-193BA204F705}"/>
              </a:ext>
            </a:extLst>
          </p:cNvPr>
          <p:cNvSpPr/>
          <p:nvPr/>
        </p:nvSpPr>
        <p:spPr>
          <a:xfrm rot="8280432">
            <a:off x="8360865" y="5092236"/>
            <a:ext cx="1122210" cy="1514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532">
            <a:extLst>
              <a:ext uri="{FF2B5EF4-FFF2-40B4-BE49-F238E27FC236}">
                <a16:creationId xmlns:a16="http://schemas.microsoft.com/office/drawing/2014/main" id="{A9021C5F-C122-DF3F-9987-D7D9A7D05B2D}"/>
              </a:ext>
            </a:extLst>
          </p:cNvPr>
          <p:cNvSpPr/>
          <p:nvPr/>
        </p:nvSpPr>
        <p:spPr>
          <a:xfrm rot="12589011">
            <a:off x="7137959" y="5179772"/>
            <a:ext cx="1122210" cy="1514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533">
            <a:extLst>
              <a:ext uri="{FF2B5EF4-FFF2-40B4-BE49-F238E27FC236}">
                <a16:creationId xmlns:a16="http://schemas.microsoft.com/office/drawing/2014/main" id="{FF8AB9AE-8896-98C0-9CE1-7151C7184ED4}"/>
              </a:ext>
            </a:extLst>
          </p:cNvPr>
          <p:cNvSpPr/>
          <p:nvPr/>
        </p:nvSpPr>
        <p:spPr>
          <a:xfrm rot="19747744">
            <a:off x="7089672" y="4185124"/>
            <a:ext cx="843076" cy="1514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9009A-0409-BD4D-B54C-2E14672D36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D62F021-D09A-95FD-8DB3-ABC95044E09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A8E38402-DD0D-60AC-9F64-33B87D35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2" y="-21575"/>
            <a:ext cx="8680452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Feasibility in large-scale thermal 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A09F2E-637C-9606-F849-D4577E721691}"/>
              </a:ext>
            </a:extLst>
          </p:cNvPr>
          <p:cNvSpPr txBox="1"/>
          <p:nvPr/>
        </p:nvSpPr>
        <p:spPr>
          <a:xfrm>
            <a:off x="3046777" y="502295"/>
            <a:ext cx="393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1: Track-by-track heating</a:t>
            </a:r>
          </a:p>
        </p:txBody>
      </p:sp>
      <p:sp>
        <p:nvSpPr>
          <p:cNvPr id="84" name="Up Arrow 12">
            <a:extLst>
              <a:ext uri="{FF2B5EF4-FFF2-40B4-BE49-F238E27FC236}">
                <a16:creationId xmlns:a16="http://schemas.microsoft.com/office/drawing/2014/main" id="{40CB906F-277D-3B7E-71E2-401E56E12ADC}"/>
              </a:ext>
            </a:extLst>
          </p:cNvPr>
          <p:cNvSpPr/>
          <p:nvPr/>
        </p:nvSpPr>
        <p:spPr>
          <a:xfrm rot="5400000">
            <a:off x="1038155" y="2186600"/>
            <a:ext cx="221950" cy="20369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66008C-02A3-1B2A-15A7-CC59ABD60D57}"/>
              </a:ext>
            </a:extLst>
          </p:cNvPr>
          <p:cNvSpPr txBox="1"/>
          <p:nvPr/>
        </p:nvSpPr>
        <p:spPr>
          <a:xfrm>
            <a:off x="0" y="2839897"/>
            <a:ext cx="2248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Heating procedure</a:t>
            </a:r>
          </a:p>
        </p:txBody>
      </p:sp>
      <p:sp>
        <p:nvSpPr>
          <p:cNvPr id="112" name="Up Arrow 508">
            <a:extLst>
              <a:ext uri="{FF2B5EF4-FFF2-40B4-BE49-F238E27FC236}">
                <a16:creationId xmlns:a16="http://schemas.microsoft.com/office/drawing/2014/main" id="{02CC38C9-5605-B980-DE8E-C61E1175F673}"/>
              </a:ext>
            </a:extLst>
          </p:cNvPr>
          <p:cNvSpPr/>
          <p:nvPr/>
        </p:nvSpPr>
        <p:spPr>
          <a:xfrm rot="5400000">
            <a:off x="5640973" y="2006509"/>
            <a:ext cx="268145" cy="239178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6FBC141-6FC7-37E6-BB32-EF766901EC49}"/>
              </a:ext>
            </a:extLst>
          </p:cNvPr>
          <p:cNvSpPr txBox="1"/>
          <p:nvPr/>
        </p:nvSpPr>
        <p:spPr>
          <a:xfrm>
            <a:off x="4499535" y="2822416"/>
            <a:ext cx="240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Heating procedure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07EA327-584A-21AA-2C48-B07FC75771A9}"/>
              </a:ext>
            </a:extLst>
          </p:cNvPr>
          <p:cNvSpPr txBox="1"/>
          <p:nvPr/>
        </p:nvSpPr>
        <p:spPr>
          <a:xfrm>
            <a:off x="2445942" y="3023716"/>
            <a:ext cx="196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period of cooling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E72B918-7081-D355-1C39-681DD97F959A}"/>
              </a:ext>
            </a:extLst>
          </p:cNvPr>
          <p:cNvSpPr txBox="1"/>
          <p:nvPr/>
        </p:nvSpPr>
        <p:spPr>
          <a:xfrm>
            <a:off x="7075049" y="3049428"/>
            <a:ext cx="2276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period of cooling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A01D8DB-4C88-07B7-4864-718CC3B38E44}"/>
              </a:ext>
            </a:extLst>
          </p:cNvPr>
          <p:cNvSpPr/>
          <p:nvPr/>
        </p:nvSpPr>
        <p:spPr>
          <a:xfrm>
            <a:off x="2361121" y="1000377"/>
            <a:ext cx="2148957" cy="4599256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A187554-DB9D-9306-7999-197BE1B39618}"/>
              </a:ext>
            </a:extLst>
          </p:cNvPr>
          <p:cNvSpPr/>
          <p:nvPr/>
        </p:nvSpPr>
        <p:spPr>
          <a:xfrm>
            <a:off x="7073771" y="1020919"/>
            <a:ext cx="2329652" cy="4723619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A914D25-472B-6278-0067-727B6861DC67}"/>
              </a:ext>
            </a:extLst>
          </p:cNvPr>
          <p:cNvSpPr txBox="1"/>
          <p:nvPr/>
        </p:nvSpPr>
        <p:spPr>
          <a:xfrm>
            <a:off x="2685656" y="3328104"/>
            <a:ext cx="47463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2: Equivalent heat flux attribution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0F71248-13CF-72E9-84C8-BEF3BB0B169D}"/>
              </a:ext>
            </a:extLst>
          </p:cNvPr>
          <p:cNvSpPr txBox="1"/>
          <p:nvPr/>
        </p:nvSpPr>
        <p:spPr>
          <a:xfrm>
            <a:off x="2319308" y="996912"/>
            <a:ext cx="2222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residual temperature pattern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49456F4-1DA8-02DB-CAE2-F0732ABBF4DF}"/>
              </a:ext>
            </a:extLst>
          </p:cNvPr>
          <p:cNvSpPr txBox="1"/>
          <p:nvPr/>
        </p:nvSpPr>
        <p:spPr>
          <a:xfrm>
            <a:off x="7129641" y="1000905"/>
            <a:ext cx="2222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residual temperature pattern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AEA970-0F7B-1EEA-D151-BD83D4E76A51}"/>
              </a:ext>
            </a:extLst>
          </p:cNvPr>
          <p:cNvSpPr txBox="1"/>
          <p:nvPr/>
        </p:nvSpPr>
        <p:spPr>
          <a:xfrm>
            <a:off x="9430127" y="2012617"/>
            <a:ext cx="2799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High thermal conductivity,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Rapid scan speed,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Large island area,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Heating by </a:t>
            </a:r>
            <a:r>
              <a:rPr lang="en-US" sz="1600" u="sng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equivalent heat flux attribution 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always produces a temperature pattern similar to that achieved by </a:t>
            </a:r>
            <a:r>
              <a:rPr lang="en-US" sz="1600" u="sng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track-by-track heating.</a:t>
            </a:r>
          </a:p>
        </p:txBody>
      </p:sp>
    </p:spTree>
    <p:extLst>
      <p:ext uri="{BB962C8B-B14F-4D97-AF65-F5344CB8AC3E}">
        <p14:creationId xmlns:p14="http://schemas.microsoft.com/office/powerpoint/2010/main" val="3733838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FB7AC-85EB-E820-2991-974BB2ACC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349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10A166E3-BD02-7283-36F2-E6D40D31A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65" y="1423544"/>
            <a:ext cx="2922149" cy="2905786"/>
          </a:xfrm>
          <a:prstGeom prst="rect">
            <a:avLst/>
          </a:prstGeom>
        </p:spPr>
      </p:pic>
      <p:pic>
        <p:nvPicPr>
          <p:cNvPr id="352" name="Picture 351" descr="A diagram of a square with arrows and numbers&#10;&#10;AI-generated content may be incorrect.">
            <a:extLst>
              <a:ext uri="{FF2B5EF4-FFF2-40B4-BE49-F238E27FC236}">
                <a16:creationId xmlns:a16="http://schemas.microsoft.com/office/drawing/2014/main" id="{274EF26E-0F92-0323-1248-21EA1FDA3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68" y="1423544"/>
            <a:ext cx="2922141" cy="29057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C75FAF-5A1B-7146-2745-F4B8C326D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789BBE0-BCA6-6D7A-24E0-0464C78792FA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74AB0C5F-1561-7A78-EA5C-9594C5B28D3D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8680452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Feasibility in large-scale thermal modeling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034977E5-D1F5-28F3-0E1A-B47C98FB9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74" y="1248889"/>
            <a:ext cx="6124576" cy="4341540"/>
          </a:xfrm>
          <a:prstGeom prst="rect">
            <a:avLst/>
          </a:prstGeom>
        </p:spPr>
      </p:pic>
      <p:sp>
        <p:nvSpPr>
          <p:cNvPr id="340" name="TextBox 339">
            <a:extLst>
              <a:ext uri="{FF2B5EF4-FFF2-40B4-BE49-F238E27FC236}">
                <a16:creationId xmlns:a16="http://schemas.microsoft.com/office/drawing/2014/main" id="{EC01FC63-6B72-7D85-566A-3EFA222B3391}"/>
              </a:ext>
            </a:extLst>
          </p:cNvPr>
          <p:cNvSpPr txBox="1"/>
          <p:nvPr/>
        </p:nvSpPr>
        <p:spPr>
          <a:xfrm>
            <a:off x="-146867" y="1078250"/>
            <a:ext cx="1812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1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9AF4FC67-92EB-7AD3-01ED-E68F8BE92F77}"/>
              </a:ext>
            </a:extLst>
          </p:cNvPr>
          <p:cNvSpPr txBox="1"/>
          <p:nvPr/>
        </p:nvSpPr>
        <p:spPr>
          <a:xfrm>
            <a:off x="7688938" y="921399"/>
            <a:ext cx="2662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difference 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92EA3437-D22A-2A60-8118-CDB981BC93BF}"/>
              </a:ext>
            </a:extLst>
          </p:cNvPr>
          <p:cNvSpPr txBox="1"/>
          <p:nvPr/>
        </p:nvSpPr>
        <p:spPr>
          <a:xfrm>
            <a:off x="2829497" y="1078250"/>
            <a:ext cx="1812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ED129F5A-0341-FC4F-6C54-148E860092D4}"/>
              </a:ext>
            </a:extLst>
          </p:cNvPr>
          <p:cNvSpPr txBox="1"/>
          <p:nvPr/>
        </p:nvSpPr>
        <p:spPr>
          <a:xfrm>
            <a:off x="204470" y="4665986"/>
            <a:ext cx="7237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Scan orientation affects residual temperature pattern;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Prediction error can be accumulated with cross-section area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Prediction error is tolerable compared to the global temperature change.</a:t>
            </a:r>
          </a:p>
        </p:txBody>
      </p:sp>
    </p:spTree>
    <p:extLst>
      <p:ext uri="{BB962C8B-B14F-4D97-AF65-F5344CB8AC3E}">
        <p14:creationId xmlns:p14="http://schemas.microsoft.com/office/powerpoint/2010/main" val="959819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B4C3FD-0CD2-A135-257A-23DBA7C3A70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7">
            <a:extLst>
              <a:ext uri="{FF2B5EF4-FFF2-40B4-BE49-F238E27FC236}">
                <a16:creationId xmlns:a16="http://schemas.microsoft.com/office/drawing/2014/main" id="{2C5446CF-C0E0-5481-1AD0-F5A2EF2D852B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5283201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Highlights &amp; Summary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0DAAA-E062-EF41-212C-299F78A2DEEA}"/>
              </a:ext>
            </a:extLst>
          </p:cNvPr>
          <p:cNvSpPr txBox="1"/>
          <p:nvPr/>
        </p:nvSpPr>
        <p:spPr>
          <a:xfrm>
            <a:off x="474475" y="986488"/>
            <a:ext cx="10862048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an integrated part-scale modeling framework that combines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layer-wise equivalent heat flux attribution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layer-wise element activation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 of the e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quivalent heat flux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high-fidelity track-scale simulations.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Incorporation of the i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nter-specimen heat conduction effects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the powder bed.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emarkable consistency of the simulated temperature data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obtained from each equivalent layer compared to the experimental observations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rational explanation for the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temperature distributions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cooling rates observed in samples with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identical geometries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but at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position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sound physical basis and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excellent computational efficiency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28657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B4C3FD-0CD2-A135-257A-23DBA7C3A70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7">
            <a:extLst>
              <a:ext uri="{FF2B5EF4-FFF2-40B4-BE49-F238E27FC236}">
                <a16:creationId xmlns:a16="http://schemas.microsoft.com/office/drawing/2014/main" id="{2C5446CF-C0E0-5481-1AD0-F5A2EF2D852B}"/>
              </a:ext>
            </a:extLst>
          </p:cNvPr>
          <p:cNvSpPr txBox="1">
            <a:spLocks/>
          </p:cNvSpPr>
          <p:nvPr/>
        </p:nvSpPr>
        <p:spPr>
          <a:xfrm>
            <a:off x="-2" y="-21575"/>
            <a:ext cx="5283201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Future work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0DAAA-E062-EF41-212C-299F78A2DEEA}"/>
              </a:ext>
            </a:extLst>
          </p:cNvPr>
          <p:cNvSpPr txBox="1"/>
          <p:nvPr/>
        </p:nvSpPr>
        <p:spPr>
          <a:xfrm>
            <a:off x="648438" y="757888"/>
            <a:ext cx="9557387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Thermal interaction: </a:t>
            </a: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depositing sequence for cross sections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samples;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approaches: 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temperature curves using machine learning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part shape: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the effects of various cross-section shape.</a:t>
            </a:r>
          </a:p>
        </p:txBody>
      </p:sp>
    </p:spTree>
    <p:extLst>
      <p:ext uri="{BB962C8B-B14F-4D97-AF65-F5344CB8AC3E}">
        <p14:creationId xmlns:p14="http://schemas.microsoft.com/office/powerpoint/2010/main" val="3580503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A7389A-B706-2009-C7E5-0AD215BF35DF}"/>
              </a:ext>
            </a:extLst>
          </p:cNvPr>
          <p:cNvSpPr txBox="1"/>
          <p:nvPr/>
        </p:nvSpPr>
        <p:spPr>
          <a:xfrm>
            <a:off x="4407143" y="1395236"/>
            <a:ext cx="7784857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Defense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Vannevar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Bush Faculty Fellowship</a:t>
            </a:r>
          </a:p>
        </p:txBody>
      </p:sp>
    </p:spTree>
    <p:extLst>
      <p:ext uri="{BB962C8B-B14F-4D97-AF65-F5344CB8AC3E}">
        <p14:creationId xmlns:p14="http://schemas.microsoft.com/office/powerpoint/2010/main" val="134188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EAD298-686F-A622-2688-16E8679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553"/>
            <a:ext cx="9394521" cy="56618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 FEM approaches in AM</a:t>
            </a:r>
            <a:r>
              <a:rPr lang="zh-CN" altLang="en-US" sz="3200" b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(2/2)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5CAAC-906F-9697-9826-965E4BB7222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A6B755-195B-A07F-5021-509D65F00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6221" y="6032246"/>
            <a:ext cx="8110407" cy="77656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Wu, W., Zhou, Y., Liu, Q., Ren, L., </a:t>
            </a:r>
            <a:r>
              <a:rPr lang="en-US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Fan, C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 Y. H., ... &amp; Li, G. (2023). 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Science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(12), 2206486.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Alvarez P,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Ecenarro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Setien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I, et al. Int. J. Eng. Res. Sci, 2016, 2(10): 39-46.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95733559-E822-1FBE-E50D-C6F976F39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5" t="49074"/>
          <a:stretch/>
        </p:blipFill>
        <p:spPr>
          <a:xfrm>
            <a:off x="173231" y="1059232"/>
            <a:ext cx="6274834" cy="189551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8C3C1ED0-E94B-F72B-33D6-2A0E190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03" y="786146"/>
            <a:ext cx="5069436" cy="3517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D365C2EE-3C37-E530-C03C-3AF5F1E34E3C}"/>
              </a:ext>
            </a:extLst>
          </p:cNvPr>
          <p:cNvSpPr txBox="1"/>
          <p:nvPr/>
        </p:nvSpPr>
        <p:spPr>
          <a:xfrm>
            <a:off x="2472748" y="2862692"/>
            <a:ext cx="4136233" cy="28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(Selected as the c</a:t>
            </a: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of “</a:t>
            </a:r>
            <a:r>
              <a:rPr lang="en-US" sz="1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Science 12/ 2023</a:t>
            </a: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Wu, W. et al</a:t>
            </a: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823662-6404-07A6-695E-7A8DCC64D92A}"/>
              </a:ext>
            </a:extLst>
          </p:cNvPr>
          <p:cNvSpPr txBox="1"/>
          <p:nvPr/>
        </p:nvSpPr>
        <p:spPr>
          <a:xfrm>
            <a:off x="381331" y="3243634"/>
            <a:ext cx="1523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" pitchFamily="2" charset="0"/>
              </a:rPr>
              <a:t>Heating</a:t>
            </a:r>
            <a:r>
              <a:rPr lang="en-US" b="1" dirty="0">
                <a:effectLst/>
                <a:latin typeface="Times" pitchFamily="2" charset="0"/>
              </a:rPr>
              <a:t> step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94944D1-AFE8-D570-FAB7-E3FEB5D071BD}"/>
              </a:ext>
            </a:extLst>
          </p:cNvPr>
          <p:cNvSpPr txBox="1"/>
          <p:nvPr/>
        </p:nvSpPr>
        <p:spPr>
          <a:xfrm>
            <a:off x="4924889" y="3243305"/>
            <a:ext cx="1523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" pitchFamily="2" charset="0"/>
              </a:rPr>
              <a:t>C</a:t>
            </a:r>
            <a:r>
              <a:rPr lang="en-US" b="1" dirty="0">
                <a:effectLst/>
                <a:latin typeface="Times" pitchFamily="2" charset="0"/>
              </a:rPr>
              <a:t>ooling step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11D907E-C199-2103-AEE8-7EB7823BEDDC}"/>
              </a:ext>
            </a:extLst>
          </p:cNvPr>
          <p:cNvSpPr txBox="1"/>
          <p:nvPr/>
        </p:nvSpPr>
        <p:spPr>
          <a:xfrm>
            <a:off x="310275" y="3534009"/>
            <a:ext cx="1504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flux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F1656FB-A34F-E7B3-BD36-401F0B28DCAB}"/>
              </a:ext>
            </a:extLst>
          </p:cNvPr>
          <p:cNvSpPr/>
          <p:nvPr/>
        </p:nvSpPr>
        <p:spPr>
          <a:xfrm>
            <a:off x="316363" y="3272024"/>
            <a:ext cx="1523176" cy="8350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85A71BF-F0A7-7D93-CFBB-7524EFF2201F}"/>
              </a:ext>
            </a:extLst>
          </p:cNvPr>
          <p:cNvSpPr/>
          <p:nvPr/>
        </p:nvSpPr>
        <p:spPr>
          <a:xfrm>
            <a:off x="4859921" y="3272024"/>
            <a:ext cx="1523176" cy="8351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8B32F0B-1664-AE87-602F-5B60269F7F0F}"/>
              </a:ext>
            </a:extLst>
          </p:cNvPr>
          <p:cNvSpPr txBox="1"/>
          <p:nvPr/>
        </p:nvSpPr>
        <p:spPr>
          <a:xfrm>
            <a:off x="4874690" y="3573601"/>
            <a:ext cx="14604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9A03F3B8-B07B-E227-5D0E-D1BCBA0B38B4}"/>
              </a:ext>
            </a:extLst>
          </p:cNvPr>
          <p:cNvSpPr/>
          <p:nvPr/>
        </p:nvSpPr>
        <p:spPr>
          <a:xfrm>
            <a:off x="1942780" y="3427648"/>
            <a:ext cx="2883956" cy="184989"/>
          </a:xfrm>
          <a:prstGeom prst="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D0F721F-1833-E1B4-F824-BFB6DF4FF406}"/>
              </a:ext>
            </a:extLst>
          </p:cNvPr>
          <p:cNvSpPr txBox="1"/>
          <p:nvPr/>
        </p:nvSpPr>
        <p:spPr>
          <a:xfrm>
            <a:off x="381331" y="4829873"/>
            <a:ext cx="10640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Distortion and residual stress </a:t>
            </a:r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accurately predicted by: </a:t>
            </a:r>
          </a:p>
          <a:p>
            <a:pPr algn="just"/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the reasonable configurations of the equivalent </a:t>
            </a:r>
            <a:r>
              <a:rPr lang="en-US" sz="20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stress, strain, heat flux or temperature </a:t>
            </a:r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attribution.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EAC1E81-353F-5DF2-12F6-811163C81BC3}"/>
              </a:ext>
            </a:extLst>
          </p:cNvPr>
          <p:cNvSpPr txBox="1"/>
          <p:nvPr/>
        </p:nvSpPr>
        <p:spPr>
          <a:xfrm>
            <a:off x="2649658" y="3949507"/>
            <a:ext cx="1350461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zh-CN" alt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refresh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13B0E5A3-E69B-EBB4-3F3A-DC000BDC440E}"/>
              </a:ext>
            </a:extLst>
          </p:cNvPr>
          <p:cNvSpPr/>
          <p:nvPr/>
        </p:nvSpPr>
        <p:spPr>
          <a:xfrm rot="12026651">
            <a:off x="1837794" y="3851413"/>
            <a:ext cx="787654" cy="205344"/>
          </a:xfrm>
          <a:prstGeom prst="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9150FE9-CBC4-ED12-1955-A2D363E07E44}"/>
              </a:ext>
            </a:extLst>
          </p:cNvPr>
          <p:cNvSpPr/>
          <p:nvPr/>
        </p:nvSpPr>
        <p:spPr>
          <a:xfrm rot="9835247">
            <a:off x="4033086" y="3867502"/>
            <a:ext cx="818540" cy="234603"/>
          </a:xfrm>
          <a:prstGeom prst="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C4BEC8D1-9100-8980-15E6-9ECD462D0830}"/>
              </a:ext>
            </a:extLst>
          </p:cNvPr>
          <p:cNvSpPr txBox="1"/>
          <p:nvPr/>
        </p:nvSpPr>
        <p:spPr>
          <a:xfrm>
            <a:off x="2993534" y="771006"/>
            <a:ext cx="3279016" cy="5642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part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5CAAC-906F-9697-9826-965E4BB7222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E0B877-9283-3DFE-CCF0-8C81743273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Kozjek</a:t>
            </a:r>
            <a:r>
              <a:rPr lang="en-US" b="0" i="0" dirty="0">
                <a:effectLst/>
                <a:latin typeface="Arial" panose="020B0604020202020204" pitchFamily="34" charset="0"/>
              </a:rPr>
              <a:t>, D., Porter, C., Carter III, F. M.,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Mogonye</a:t>
            </a:r>
            <a:r>
              <a:rPr lang="en-US" b="0" i="0" dirty="0">
                <a:effectLst/>
                <a:latin typeface="Arial" panose="020B0604020202020204" pitchFamily="34" charset="0"/>
              </a:rPr>
              <a:t>, J. E., &amp; Cao, J. (2023). </a:t>
            </a:r>
            <a:r>
              <a:rPr lang="en-US" b="0" i="1" dirty="0">
                <a:effectLst/>
                <a:latin typeface="Arial" panose="020B0604020202020204" pitchFamily="34" charset="0"/>
              </a:rPr>
              <a:t>Journal of Manufacturing Processes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D86B162-1BD2-9AB6-A3F4-A71263BC58E6}"/>
              </a:ext>
            </a:extLst>
          </p:cNvPr>
          <p:cNvSpPr txBox="1"/>
          <p:nvPr/>
        </p:nvSpPr>
        <p:spPr>
          <a:xfrm>
            <a:off x="9420166" y="774013"/>
            <a:ext cx="25507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deposition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boundary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1411708-7FD3-3D1E-FCA8-45DB7EEE0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2" b="16503"/>
          <a:stretch/>
        </p:blipFill>
        <p:spPr>
          <a:xfrm rot="16200000">
            <a:off x="-738608" y="2493721"/>
            <a:ext cx="3032437" cy="75058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0CD0B6E-6F15-3A3C-2E94-5ED555F4A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8" b="10409"/>
          <a:stretch/>
        </p:blipFill>
        <p:spPr>
          <a:xfrm rot="16200000">
            <a:off x="132088" y="2452122"/>
            <a:ext cx="3032450" cy="795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B338CAC-BDC6-E19C-080D-D524EFB31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6756" y="2485076"/>
            <a:ext cx="3025323" cy="75058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F2E9E1F2-6693-AC8D-A774-E38C3E06B989}"/>
              </a:ext>
            </a:extLst>
          </p:cNvPr>
          <p:cNvGrpSpPr/>
          <p:nvPr/>
        </p:nvGrpSpPr>
        <p:grpSpPr>
          <a:xfrm>
            <a:off x="3709395" y="1399999"/>
            <a:ext cx="1847293" cy="2966048"/>
            <a:chOff x="3522484" y="1638389"/>
            <a:chExt cx="1539688" cy="2103253"/>
          </a:xfrm>
        </p:grpSpPr>
        <p:pic>
          <p:nvPicPr>
            <p:cNvPr id="45" name="Picture 4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FBBBBD76-7A30-F9E4-836B-72B28B302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43" t="720" r="71178" b="6933"/>
            <a:stretch/>
          </p:blipFill>
          <p:spPr>
            <a:xfrm>
              <a:off x="4645848" y="1638389"/>
              <a:ext cx="416324" cy="2103253"/>
            </a:xfrm>
            <a:prstGeom prst="rect">
              <a:avLst/>
            </a:prstGeom>
            <a:ln w="12700">
              <a:solidFill>
                <a:schemeClr val="tx1"/>
              </a:solidFill>
              <a:prstDash val="dash"/>
            </a:ln>
          </p:spPr>
        </p:pic>
        <p:pic>
          <p:nvPicPr>
            <p:cNvPr id="49" name="Picture 4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BF32C0B-3080-C217-5358-D2264E911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98" t="992" r="74101" b="5840"/>
            <a:stretch/>
          </p:blipFill>
          <p:spPr>
            <a:xfrm>
              <a:off x="3522484" y="1640410"/>
              <a:ext cx="360308" cy="2060746"/>
            </a:xfrm>
            <a:prstGeom prst="rect">
              <a:avLst/>
            </a:prstGeom>
            <a:ln w="12700">
              <a:solidFill>
                <a:schemeClr val="tx1"/>
              </a:solidFill>
              <a:prstDash val="dash"/>
            </a:ln>
          </p:spPr>
        </p:pic>
        <p:pic>
          <p:nvPicPr>
            <p:cNvPr id="50" name="Picture 49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D865452-5A79-0A2B-8537-79D69B63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9" r="76770" b="9633"/>
            <a:stretch/>
          </p:blipFill>
          <p:spPr>
            <a:xfrm>
              <a:off x="4056158" y="1638389"/>
              <a:ext cx="416324" cy="2086452"/>
            </a:xfrm>
            <a:prstGeom prst="rect">
              <a:avLst/>
            </a:prstGeom>
            <a:ln w="12700">
              <a:solidFill>
                <a:schemeClr val="tx1"/>
              </a:solidFill>
              <a:prstDash val="dash"/>
            </a:ln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FCBB409-05DF-B649-7B10-FFA521DB7E9B}"/>
              </a:ext>
            </a:extLst>
          </p:cNvPr>
          <p:cNvSpPr txBox="1"/>
          <p:nvPr/>
        </p:nvSpPr>
        <p:spPr>
          <a:xfrm>
            <a:off x="-2660" y="714167"/>
            <a:ext cx="340078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specimens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6A1CAD-31E4-628E-0E9F-063E9E024B83}"/>
              </a:ext>
            </a:extLst>
          </p:cNvPr>
          <p:cNvGrpSpPr/>
          <p:nvPr/>
        </p:nvGrpSpPr>
        <p:grpSpPr>
          <a:xfrm>
            <a:off x="293693" y="4598013"/>
            <a:ext cx="6263092" cy="1045409"/>
            <a:chOff x="1092137" y="4569307"/>
            <a:chExt cx="6263092" cy="104540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CCE20A8-FF1B-BFA3-19F1-A2CC6269A0E6}"/>
                </a:ext>
              </a:extLst>
            </p:cNvPr>
            <p:cNvSpPr txBox="1"/>
            <p:nvPr/>
          </p:nvSpPr>
          <p:spPr>
            <a:xfrm>
              <a:off x="5081800" y="4771326"/>
              <a:ext cx="22734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  field prediction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9729EAD-F5BA-B187-9D07-4037E6E13C83}"/>
                </a:ext>
              </a:extLst>
            </p:cNvPr>
            <p:cNvSpPr txBox="1"/>
            <p:nvPr/>
          </p:nvSpPr>
          <p:spPr>
            <a:xfrm>
              <a:off x="1092137" y="4767722"/>
              <a:ext cx="176072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Fabrication design</a:t>
              </a: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5027580F-C48D-6627-EC20-0B78F6959488}"/>
                </a:ext>
              </a:extLst>
            </p:cNvPr>
            <p:cNvSpPr/>
            <p:nvPr/>
          </p:nvSpPr>
          <p:spPr>
            <a:xfrm rot="16200000">
              <a:off x="3662337" y="3818577"/>
              <a:ext cx="544913" cy="2544623"/>
            </a:xfrm>
            <a:prstGeom prst="downArrow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51B4581-5263-1463-38F1-DABF7BD7E061}"/>
                </a:ext>
              </a:extLst>
            </p:cNvPr>
            <p:cNvSpPr/>
            <p:nvPr/>
          </p:nvSpPr>
          <p:spPr>
            <a:xfrm>
              <a:off x="2950428" y="4689722"/>
              <a:ext cx="1662216" cy="81676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Assumptions &amp; Simplifications: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B837921-CA6D-11A2-ADE8-04592A3E8C44}"/>
                </a:ext>
              </a:extLst>
            </p:cNvPr>
            <p:cNvSpPr/>
            <p:nvPr/>
          </p:nvSpPr>
          <p:spPr>
            <a:xfrm>
              <a:off x="1161024" y="4569307"/>
              <a:ext cx="6100010" cy="104540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E333737-FCC3-ECD9-B147-2941A35AEF0F}"/>
              </a:ext>
            </a:extLst>
          </p:cNvPr>
          <p:cNvSpPr txBox="1"/>
          <p:nvPr/>
        </p:nvSpPr>
        <p:spPr>
          <a:xfrm>
            <a:off x="6446871" y="768616"/>
            <a:ext cx="30110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efficiency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A43C2DD-E524-A8F8-D1B1-911C4B46A7A2}"/>
              </a:ext>
            </a:extLst>
          </p:cNvPr>
          <p:cNvSpPr txBox="1"/>
          <p:nvPr/>
        </p:nvSpPr>
        <p:spPr>
          <a:xfrm>
            <a:off x="1013244" y="1044970"/>
            <a:ext cx="1368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(Dominik and Conor)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96A184BC-2199-EA8A-B782-7165F721791A}"/>
              </a:ext>
            </a:extLst>
          </p:cNvPr>
          <p:cNvSpPr txBox="1">
            <a:spLocks/>
          </p:cNvSpPr>
          <p:nvPr/>
        </p:nvSpPr>
        <p:spPr>
          <a:xfrm>
            <a:off x="-2660" y="33317"/>
            <a:ext cx="2545444" cy="566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dirty="0">
              <a:solidFill>
                <a:srgbClr val="4C196F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6633D-EF60-0CFF-DE82-A5FECC9CAB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1665" y="2259619"/>
            <a:ext cx="4310004" cy="2338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9BB2E-74FA-C9EF-BFE3-95CD9C31714E}"/>
              </a:ext>
            </a:extLst>
          </p:cNvPr>
          <p:cNvSpPr txBox="1"/>
          <p:nvPr/>
        </p:nvSpPr>
        <p:spPr>
          <a:xfrm>
            <a:off x="10459475" y="4592978"/>
            <a:ext cx="9853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Kozjek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2CFC6-CFB6-F28F-B35F-5D8C8AEA4A2D}"/>
              </a:ext>
            </a:extLst>
          </p:cNvPr>
          <p:cNvSpPr txBox="1"/>
          <p:nvPr/>
        </p:nvSpPr>
        <p:spPr>
          <a:xfrm>
            <a:off x="7226013" y="4592978"/>
            <a:ext cx="40956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parts: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Interlayer heat variation</a:t>
            </a:r>
          </a:p>
        </p:txBody>
      </p:sp>
    </p:spTree>
    <p:extLst>
      <p:ext uri="{BB962C8B-B14F-4D97-AF65-F5344CB8AC3E}">
        <p14:creationId xmlns:p14="http://schemas.microsoft.com/office/powerpoint/2010/main" val="21092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5CAAC-906F-9697-9826-965E4BB72229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E0B877-9283-3DFE-CCF0-8C81743273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Kozjek</a:t>
            </a:r>
            <a:r>
              <a:rPr lang="en-US" b="0" i="0" dirty="0">
                <a:effectLst/>
                <a:latin typeface="Arial" panose="020B0604020202020204" pitchFamily="34" charset="0"/>
              </a:rPr>
              <a:t>, D., Porter, C., Carter III, F. M.,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Mogonye</a:t>
            </a:r>
            <a:r>
              <a:rPr lang="en-US" b="0" i="0" dirty="0">
                <a:effectLst/>
                <a:latin typeface="Arial" panose="020B0604020202020204" pitchFamily="34" charset="0"/>
              </a:rPr>
              <a:t>, J. E., &amp; Cao, J. (2023). </a:t>
            </a:r>
            <a:r>
              <a:rPr lang="en-US" b="0" i="1" dirty="0">
                <a:effectLst/>
                <a:latin typeface="Arial" panose="020B0604020202020204" pitchFamily="34" charset="0"/>
              </a:rPr>
              <a:t>Journal of Manufacturing Processes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96A184BC-2199-EA8A-B782-7165F721791A}"/>
              </a:ext>
            </a:extLst>
          </p:cNvPr>
          <p:cNvSpPr txBox="1">
            <a:spLocks/>
          </p:cNvSpPr>
          <p:nvPr/>
        </p:nvSpPr>
        <p:spPr>
          <a:xfrm>
            <a:off x="-2661" y="33317"/>
            <a:ext cx="6759061" cy="566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this research</a:t>
            </a:r>
            <a:endParaRPr lang="en-US" dirty="0">
              <a:solidFill>
                <a:srgbClr val="4C196F"/>
              </a:solidFill>
              <a:latin typeface="Helvetica" pitchFamily="2" charset="0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231D47BC-F75C-741A-BF84-AC4C2DE62B81}"/>
              </a:ext>
            </a:extLst>
          </p:cNvPr>
          <p:cNvSpPr txBox="1">
            <a:spLocks/>
          </p:cNvSpPr>
          <p:nvPr/>
        </p:nvSpPr>
        <p:spPr>
          <a:xfrm>
            <a:off x="7649374" y="2333778"/>
            <a:ext cx="4542626" cy="2004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specimens simulation: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Reasonable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boundary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Incorporation of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pattern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implementation;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accuracy.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0AC64-93CE-CC2E-81DF-5481DABC4D91}"/>
              </a:ext>
            </a:extLst>
          </p:cNvPr>
          <p:cNvGrpSpPr/>
          <p:nvPr/>
        </p:nvGrpSpPr>
        <p:grpSpPr>
          <a:xfrm>
            <a:off x="718223" y="916633"/>
            <a:ext cx="3177244" cy="4621141"/>
            <a:chOff x="8135830" y="2258023"/>
            <a:chExt cx="2387047" cy="3672028"/>
          </a:xfrm>
        </p:grpSpPr>
        <p:pic>
          <p:nvPicPr>
            <p:cNvPr id="12" name="Picture 11" descr="A metal object on a table&#10;&#10;Description automatically generated">
              <a:extLst>
                <a:ext uri="{FF2B5EF4-FFF2-40B4-BE49-F238E27FC236}">
                  <a16:creationId xmlns:a16="http://schemas.microsoft.com/office/drawing/2014/main" id="{BF196A30-7FC1-D526-A198-213BAEA5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53" t="25168" r="26031" b="42663"/>
            <a:stretch/>
          </p:blipFill>
          <p:spPr>
            <a:xfrm rot="5400000">
              <a:off x="7696114" y="3085197"/>
              <a:ext cx="3266480" cy="238704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E81B9-B3D8-45DB-BCA6-F77971F54193}"/>
                </a:ext>
              </a:extLst>
            </p:cNvPr>
            <p:cNvSpPr txBox="1"/>
            <p:nvPr/>
          </p:nvSpPr>
          <p:spPr>
            <a:xfrm>
              <a:off x="8404212" y="2258023"/>
              <a:ext cx="2000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Specimen </a:t>
              </a:r>
              <a:r>
                <a:rPr lang="en-US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EE3DDB-1BD4-F708-4EBC-4764B64CA2FE}"/>
                </a:ext>
              </a:extLst>
            </p:cNvPr>
            <p:cNvSpPr txBox="1"/>
            <p:nvPr/>
          </p:nvSpPr>
          <p:spPr>
            <a:xfrm>
              <a:off x="9733959" y="5636574"/>
              <a:ext cx="788918" cy="2934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Substrate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BE2BB4-F3F7-2971-2B50-6028DAD6911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9372382" y="2627354"/>
              <a:ext cx="32062" cy="64083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F0761D-EBEB-EA2D-0835-386BA9EA20CD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10123690" y="5464507"/>
              <a:ext cx="4728" cy="1777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761F43-A553-4B25-0B94-F8B910517571}"/>
              </a:ext>
            </a:extLst>
          </p:cNvPr>
          <p:cNvGrpSpPr/>
          <p:nvPr/>
        </p:nvGrpSpPr>
        <p:grpSpPr>
          <a:xfrm>
            <a:off x="4679673" y="2187892"/>
            <a:ext cx="2583990" cy="2123658"/>
            <a:chOff x="9960741" y="1363066"/>
            <a:chExt cx="2583990" cy="2123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AB9A3B3-EFB9-AA78-3436-BD003C042743}"/>
                    </a:ext>
                  </a:extLst>
                </p:cNvPr>
                <p:cNvSpPr txBox="1"/>
                <p:nvPr/>
              </p:nvSpPr>
              <p:spPr>
                <a:xfrm>
                  <a:off x="9960741" y="1363066"/>
                  <a:ext cx="2583990" cy="21236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en-US" sz="2400" dirty="0">
                      <a:solidFill>
                        <a:schemeClr val="tx1"/>
                      </a:solidFill>
                      <a:latin typeface="Helvetica" pitchFamily="2" charset="0"/>
                    </a:rPr>
                    <a:t>Whole build</a:t>
                  </a:r>
                  <a:r>
                    <a:rPr lang="en-US" sz="3200" dirty="0">
                      <a:latin typeface="Helvetica" pitchFamily="2" charset="0"/>
                    </a:rPr>
                    <a:t>:</a:t>
                  </a:r>
                  <a:r>
                    <a:rPr lang="en-US" sz="3200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</a:p>
                <a:p>
                  <a:pPr algn="ctr" fontAlgn="base"/>
                  <a:r>
                    <a:rPr lang="en-US" sz="2000" b="0" i="0" dirty="0">
                      <a:solidFill>
                        <a:schemeClr val="tx1"/>
                      </a:solidFill>
                      <a:effectLst/>
                      <a:latin typeface="Helvetica" pitchFamily="2" charset="0"/>
                    </a:rPr>
                    <a:t>1633 layers </a:t>
                  </a:r>
                </a:p>
                <a:p>
                  <a:pPr algn="ctr" fontAlgn="base"/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b="0" i="0" dirty="0">
                      <a:solidFill>
                        <a:schemeClr val="tx1"/>
                      </a:solidFill>
                      <a:effectLst/>
                      <a:latin typeface="Helvetica" pitchFamily="2" charset="0"/>
                    </a:rPr>
                    <a:t> </a:t>
                  </a:r>
                </a:p>
                <a:p>
                  <a:pPr algn="ctr" fontAlgn="base"/>
                  <a:r>
                    <a:rPr lang="en-US" sz="2000" b="0" i="0" dirty="0">
                      <a:solidFill>
                        <a:schemeClr val="tx1"/>
                      </a:solidFill>
                      <a:effectLst/>
                      <a:latin typeface="Helvetica" pitchFamily="2" charset="0"/>
                    </a:rPr>
                    <a:t>67 tracks</a:t>
                  </a:r>
                </a:p>
                <a:p>
                  <a:pPr algn="ctr" fontAlgn="base"/>
                  <a:r>
                    <a:rPr lang="en-US" sz="2000" dirty="0">
                      <a:solidFill>
                        <a:schemeClr val="tx1"/>
                      </a:solidFill>
                      <a:latin typeface="Helvetica" pitchFamily="2" charset="0"/>
                    </a:rPr>
                    <a:t>= </a:t>
                  </a:r>
                </a:p>
                <a:p>
                  <a:pPr algn="ctr" fontAlgn="base"/>
                  <a:r>
                    <a:rPr lang="en-US" sz="2000" dirty="0">
                      <a:solidFill>
                        <a:schemeClr val="tx1"/>
                      </a:solidFill>
                      <a:latin typeface="Helvetica" pitchFamily="2" charset="0"/>
                    </a:rPr>
                    <a:t>107 millions of tracks</a:t>
                  </a:r>
                  <a:endParaRPr lang="en-US" sz="2000" b="0" i="0" dirty="0">
                    <a:solidFill>
                      <a:schemeClr val="tx1"/>
                    </a:solidFill>
                    <a:effectLst/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AB9A3B3-EFB9-AA78-3436-BD003C0427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0741" y="1363066"/>
                  <a:ext cx="2583990" cy="2123658"/>
                </a:xfrm>
                <a:prstGeom prst="rect">
                  <a:avLst/>
                </a:prstGeom>
                <a:blipFill>
                  <a:blip r:embed="rId4"/>
                  <a:stretch>
                    <a:fillRect l="-1463" t="-3571" r="-1951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7D5-19E9-1668-E7D8-4097A8B52987}"/>
                </a:ext>
              </a:extLst>
            </p:cNvPr>
            <p:cNvSpPr/>
            <p:nvPr/>
          </p:nvSpPr>
          <p:spPr>
            <a:xfrm>
              <a:off x="9960741" y="1828800"/>
              <a:ext cx="2583990" cy="1657924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F86E626-047A-18AC-1117-A554F3DAFDD2}"/>
              </a:ext>
            </a:extLst>
          </p:cNvPr>
          <p:cNvSpPr txBox="1"/>
          <p:nvPr/>
        </p:nvSpPr>
        <p:spPr>
          <a:xfrm>
            <a:off x="808126" y="5460623"/>
            <a:ext cx="1368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(Dominik and Conor)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66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DA30AC-285C-A4DE-BDB2-04B436F94A50}"/>
              </a:ext>
            </a:extLst>
          </p:cNvPr>
          <p:cNvGrpSpPr/>
          <p:nvPr/>
        </p:nvGrpSpPr>
        <p:grpSpPr>
          <a:xfrm>
            <a:off x="1039472" y="879192"/>
            <a:ext cx="3315520" cy="4636734"/>
            <a:chOff x="1763484" y="1140453"/>
            <a:chExt cx="3315520" cy="4636734"/>
          </a:xfrm>
        </p:grpSpPr>
        <p:sp>
          <p:nvSpPr>
            <p:cNvPr id="542" name="Rounded Rectangle 541">
              <a:extLst>
                <a:ext uri="{FF2B5EF4-FFF2-40B4-BE49-F238E27FC236}">
                  <a16:creationId xmlns:a16="http://schemas.microsoft.com/office/drawing/2014/main" id="{9CF0850C-D8A9-2F6B-FAC0-C8028F374398}"/>
                </a:ext>
              </a:extLst>
            </p:cNvPr>
            <p:cNvSpPr/>
            <p:nvPr/>
          </p:nvSpPr>
          <p:spPr>
            <a:xfrm>
              <a:off x="1763484" y="1140453"/>
              <a:ext cx="3315520" cy="463673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9CF13085-625B-0A97-BD7E-B5808733680F}"/>
                </a:ext>
              </a:extLst>
            </p:cNvPr>
            <p:cNvSpPr txBox="1"/>
            <p:nvPr/>
          </p:nvSpPr>
          <p:spPr>
            <a:xfrm>
              <a:off x="2510000" y="3791192"/>
              <a:ext cx="2108826" cy="3171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Track-wise deposition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CEC4682-497C-1227-9EB4-06426821A5E5}"/>
                </a:ext>
              </a:extLst>
            </p:cNvPr>
            <p:cNvSpPr/>
            <p:nvPr/>
          </p:nvSpPr>
          <p:spPr>
            <a:xfrm>
              <a:off x="3162257" y="4283220"/>
              <a:ext cx="765485" cy="68755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59E82670-37C0-AC31-141A-E31FFE0DF640}"/>
                </a:ext>
              </a:extLst>
            </p:cNvPr>
            <p:cNvSpPr txBox="1"/>
            <p:nvPr/>
          </p:nvSpPr>
          <p:spPr>
            <a:xfrm>
              <a:off x="3223039" y="4354338"/>
              <a:ext cx="765485" cy="539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/>
                <a:t>Single layer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0" name="TextBox 559">
              <a:extLst>
                <a:ext uri="{FF2B5EF4-FFF2-40B4-BE49-F238E27FC236}">
                  <a16:creationId xmlns:a16="http://schemas.microsoft.com/office/drawing/2014/main" id="{BF3A5250-0BAB-254E-C76C-1672561E2A00}"/>
                </a:ext>
              </a:extLst>
            </p:cNvPr>
            <p:cNvSpPr txBox="1"/>
            <p:nvPr/>
          </p:nvSpPr>
          <p:spPr>
            <a:xfrm>
              <a:off x="1993186" y="5143073"/>
              <a:ext cx="2985838" cy="3171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cs typeface="Times New Roman" panose="02020603050405020304" pitchFamily="18" charset="0"/>
                </a:rPr>
                <a:t>Calculate temperature pattern </a:t>
              </a:r>
              <a:r>
                <a:rPr lang="en-US" altLang="zh-CN" sz="1400" b="1" i="1" dirty="0">
                  <a:cs typeface="Times New Roman" panose="02020603050405020304" pitchFamily="18" charset="0"/>
                </a:rPr>
                <a:t>T</a:t>
              </a:r>
              <a:endParaRPr lang="en-US" sz="1400" b="1" i="1" dirty="0"/>
            </a:p>
          </p:txBody>
        </p: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3F8BE90E-8DEE-1CBF-BA7C-C320F2046E58}"/>
                </a:ext>
              </a:extLst>
            </p:cNvPr>
            <p:cNvSpPr txBox="1"/>
            <p:nvPr/>
          </p:nvSpPr>
          <p:spPr>
            <a:xfrm>
              <a:off x="3017944" y="2562428"/>
              <a:ext cx="1030811" cy="3171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CAD files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5" name="TextBox 564">
              <a:extLst>
                <a:ext uri="{FF2B5EF4-FFF2-40B4-BE49-F238E27FC236}">
                  <a16:creationId xmlns:a16="http://schemas.microsoft.com/office/drawing/2014/main" id="{93947676-77CC-8E5F-FD64-CA429E3A7607}"/>
                </a:ext>
              </a:extLst>
            </p:cNvPr>
            <p:cNvSpPr txBox="1"/>
            <p:nvPr/>
          </p:nvSpPr>
          <p:spPr>
            <a:xfrm>
              <a:off x="2889274" y="3063640"/>
              <a:ext cx="1288149" cy="5391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Heat source parameters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74" name="Straight Arrow Connector 573">
              <a:extLst>
                <a:ext uri="{FF2B5EF4-FFF2-40B4-BE49-F238E27FC236}">
                  <a16:creationId xmlns:a16="http://schemas.microsoft.com/office/drawing/2014/main" id="{C79DD4AA-AB7A-35C5-76CE-311DD2C8E093}"/>
                </a:ext>
              </a:extLst>
            </p:cNvPr>
            <p:cNvCxnSpPr>
              <a:cxnSpLocks/>
            </p:cNvCxnSpPr>
            <p:nvPr/>
          </p:nvCxnSpPr>
          <p:spPr>
            <a:xfrm>
              <a:off x="3533348" y="4098929"/>
              <a:ext cx="1" cy="1792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8" name="Rounded Rectangle 577">
              <a:extLst>
                <a:ext uri="{FF2B5EF4-FFF2-40B4-BE49-F238E27FC236}">
                  <a16:creationId xmlns:a16="http://schemas.microsoft.com/office/drawing/2014/main" id="{FC28910B-11C1-E555-2CFD-0B1906127892}"/>
                </a:ext>
              </a:extLst>
            </p:cNvPr>
            <p:cNvSpPr/>
            <p:nvPr/>
          </p:nvSpPr>
          <p:spPr>
            <a:xfrm>
              <a:off x="3178570" y="1681281"/>
              <a:ext cx="709550" cy="20765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579" name="TextBox 578">
              <a:extLst>
                <a:ext uri="{FF2B5EF4-FFF2-40B4-BE49-F238E27FC236}">
                  <a16:creationId xmlns:a16="http://schemas.microsoft.com/office/drawing/2014/main" id="{7E46A3B1-1453-E0BB-5414-369AE84EEEEC}"/>
                </a:ext>
              </a:extLst>
            </p:cNvPr>
            <p:cNvSpPr txBox="1"/>
            <p:nvPr/>
          </p:nvSpPr>
          <p:spPr>
            <a:xfrm>
              <a:off x="2707974" y="2086732"/>
              <a:ext cx="1625677" cy="3171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Layer thickness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80" name="Straight Arrow Connector 579">
              <a:extLst>
                <a:ext uri="{FF2B5EF4-FFF2-40B4-BE49-F238E27FC236}">
                  <a16:creationId xmlns:a16="http://schemas.microsoft.com/office/drawing/2014/main" id="{F98C113C-CC02-FF05-9774-5051F713371A}"/>
                </a:ext>
              </a:extLst>
            </p:cNvPr>
            <p:cNvCxnSpPr>
              <a:cxnSpLocks/>
            </p:cNvCxnSpPr>
            <p:nvPr/>
          </p:nvCxnSpPr>
          <p:spPr>
            <a:xfrm>
              <a:off x="3533340" y="1893509"/>
              <a:ext cx="4" cy="20802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2" name="Straight Arrow Connector 581">
              <a:extLst>
                <a:ext uri="{FF2B5EF4-FFF2-40B4-BE49-F238E27FC236}">
                  <a16:creationId xmlns:a16="http://schemas.microsoft.com/office/drawing/2014/main" id="{901E4C5E-A234-188A-A5A9-BEDD200D555C}"/>
                </a:ext>
              </a:extLst>
            </p:cNvPr>
            <p:cNvCxnSpPr>
              <a:cxnSpLocks/>
            </p:cNvCxnSpPr>
            <p:nvPr/>
          </p:nvCxnSpPr>
          <p:spPr>
            <a:xfrm>
              <a:off x="3533340" y="2402427"/>
              <a:ext cx="0" cy="1483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0" name="Straight Arrow Connector 589">
              <a:extLst>
                <a:ext uri="{FF2B5EF4-FFF2-40B4-BE49-F238E27FC236}">
                  <a16:creationId xmlns:a16="http://schemas.microsoft.com/office/drawing/2014/main" id="{A2D66B61-6527-C6EA-148D-36011B456ADF}"/>
                </a:ext>
              </a:extLst>
            </p:cNvPr>
            <p:cNvCxnSpPr>
              <a:cxnSpLocks/>
              <a:stCxn id="563" idx="2"/>
            </p:cNvCxnSpPr>
            <p:nvPr/>
          </p:nvCxnSpPr>
          <p:spPr>
            <a:xfrm flipH="1">
              <a:off x="3533349" y="2879558"/>
              <a:ext cx="1" cy="18408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1" name="Straight Arrow Connector 590">
              <a:extLst>
                <a:ext uri="{FF2B5EF4-FFF2-40B4-BE49-F238E27FC236}">
                  <a16:creationId xmlns:a16="http://schemas.microsoft.com/office/drawing/2014/main" id="{E8277909-72E2-22AC-2DD8-2FD3B02E86CF}"/>
                </a:ext>
              </a:extLst>
            </p:cNvPr>
            <p:cNvCxnSpPr>
              <a:cxnSpLocks/>
            </p:cNvCxnSpPr>
            <p:nvPr/>
          </p:nvCxnSpPr>
          <p:spPr>
            <a:xfrm>
              <a:off x="3533349" y="3602761"/>
              <a:ext cx="0" cy="17416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2" name="Straight Arrow Connector 591">
              <a:extLst>
                <a:ext uri="{FF2B5EF4-FFF2-40B4-BE49-F238E27FC236}">
                  <a16:creationId xmlns:a16="http://schemas.microsoft.com/office/drawing/2014/main" id="{A7F4AAFD-E660-BC2D-9151-A969402CF8B1}"/>
                </a:ext>
              </a:extLst>
            </p:cNvPr>
            <p:cNvCxnSpPr>
              <a:cxnSpLocks/>
            </p:cNvCxnSpPr>
            <p:nvPr/>
          </p:nvCxnSpPr>
          <p:spPr>
            <a:xfrm>
              <a:off x="3544998" y="4973356"/>
              <a:ext cx="0" cy="1698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A6D815DC-4029-EC3A-9B80-0BB7989D10A4}"/>
                </a:ext>
              </a:extLst>
            </p:cNvPr>
            <p:cNvSpPr txBox="1"/>
            <p:nvPr/>
          </p:nvSpPr>
          <p:spPr>
            <a:xfrm>
              <a:off x="2011031" y="1167975"/>
              <a:ext cx="2820424" cy="34884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Track-by-track simulation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5BDCAF-ED2E-244C-EA80-6E821F2FB3AD}"/>
              </a:ext>
            </a:extLst>
          </p:cNvPr>
          <p:cNvGrpSpPr/>
          <p:nvPr/>
        </p:nvGrpSpPr>
        <p:grpSpPr>
          <a:xfrm>
            <a:off x="4255012" y="891952"/>
            <a:ext cx="3748785" cy="4636734"/>
            <a:chOff x="4775712" y="1140453"/>
            <a:chExt cx="3748785" cy="4636734"/>
          </a:xfrm>
        </p:grpSpPr>
        <p:sp>
          <p:nvSpPr>
            <p:cNvPr id="541" name="Rounded Rectangle 540">
              <a:extLst>
                <a:ext uri="{FF2B5EF4-FFF2-40B4-BE49-F238E27FC236}">
                  <a16:creationId xmlns:a16="http://schemas.microsoft.com/office/drawing/2014/main" id="{717DBDB0-D52C-7D14-C692-636BDC9E7F11}"/>
                </a:ext>
              </a:extLst>
            </p:cNvPr>
            <p:cNvSpPr/>
            <p:nvPr/>
          </p:nvSpPr>
          <p:spPr>
            <a:xfrm>
              <a:off x="5279862" y="1140453"/>
              <a:ext cx="3244635" cy="46367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TextBox 547">
              <a:extLst>
                <a:ext uri="{FF2B5EF4-FFF2-40B4-BE49-F238E27FC236}">
                  <a16:creationId xmlns:a16="http://schemas.microsoft.com/office/drawing/2014/main" id="{04249CFF-D420-36DE-B223-2BCE062FA7C2}"/>
                </a:ext>
              </a:extLst>
            </p:cNvPr>
            <p:cNvSpPr txBox="1"/>
            <p:nvPr/>
          </p:nvSpPr>
          <p:spPr>
            <a:xfrm>
              <a:off x="5813754" y="4647695"/>
              <a:ext cx="1907912" cy="3171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Heat flux attribution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362EA664-2522-8C0E-D6F4-9375AA527926}"/>
                </a:ext>
              </a:extLst>
            </p:cNvPr>
            <p:cNvGrpSpPr/>
            <p:nvPr/>
          </p:nvGrpSpPr>
          <p:grpSpPr>
            <a:xfrm>
              <a:off x="6378800" y="3784056"/>
              <a:ext cx="903291" cy="729261"/>
              <a:chOff x="3766415" y="1546073"/>
              <a:chExt cx="819139" cy="707753"/>
            </a:xfrm>
          </p:grpSpPr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264A4A4A-9CB5-B325-CEFC-84B29740AE0F}"/>
                  </a:ext>
                </a:extLst>
              </p:cNvPr>
              <p:cNvSpPr/>
              <p:nvPr/>
            </p:nvSpPr>
            <p:spPr>
              <a:xfrm>
                <a:off x="3775390" y="1546073"/>
                <a:ext cx="694171" cy="70775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TextBox 553">
                <a:extLst>
                  <a:ext uri="{FF2B5EF4-FFF2-40B4-BE49-F238E27FC236}">
                    <a16:creationId xmlns:a16="http://schemas.microsoft.com/office/drawing/2014/main" id="{BD465029-5ABC-BCC1-9864-16DB0365F020}"/>
                  </a:ext>
                </a:extLst>
              </p:cNvPr>
              <p:cNvSpPr txBox="1"/>
              <p:nvPr/>
            </p:nvSpPr>
            <p:spPr>
              <a:xfrm>
                <a:off x="3766415" y="1619148"/>
                <a:ext cx="819139" cy="5077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dirty="0"/>
                  <a:t>Single layer</a:t>
                </a:r>
                <a:r>
                  <a:rPr lang="en-US" altLang="zh-CN" sz="1400" dirty="0"/>
                  <a:t>(</a:t>
                </a:r>
                <a:r>
                  <a:rPr lang="en-US" altLang="zh-CN" sz="1400" i="1" dirty="0"/>
                  <a:t>S</a:t>
                </a:r>
                <a:r>
                  <a:rPr lang="en-US" altLang="zh-CN" sz="1400" dirty="0"/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A12784D8-E190-89C7-E89C-B37F516B821B}"/>
                </a:ext>
              </a:extLst>
            </p:cNvPr>
            <p:cNvSpPr txBox="1"/>
            <p:nvPr/>
          </p:nvSpPr>
          <p:spPr>
            <a:xfrm>
              <a:off x="5487508" y="3248317"/>
              <a:ext cx="281222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cs typeface="Times New Roman" panose="02020603050405020304" pitchFamily="18" charset="0"/>
                </a:rPr>
                <a:t>Calculate temperature pattern </a:t>
              </a:r>
              <a:r>
                <a:rPr lang="en-US" altLang="zh-CN" sz="1400" b="1" i="1" dirty="0">
                  <a:cs typeface="Times New Roman" panose="02020603050405020304" pitchFamily="18" charset="0"/>
                </a:rPr>
                <a:t>T</a:t>
              </a:r>
              <a:r>
                <a:rPr lang="en-US" altLang="zh-CN" sz="1400" i="1" dirty="0">
                  <a:cs typeface="Times New Roman" panose="02020603050405020304" pitchFamily="18" charset="0"/>
                </a:rPr>
                <a:t>’</a:t>
              </a:r>
              <a:endParaRPr lang="en-US" sz="1400" i="1" dirty="0"/>
            </a:p>
          </p:txBody>
        </p:sp>
        <p:sp>
          <p:nvSpPr>
            <p:cNvPr id="568" name="TextBox 567">
              <a:extLst>
                <a:ext uri="{FF2B5EF4-FFF2-40B4-BE49-F238E27FC236}">
                  <a16:creationId xmlns:a16="http://schemas.microsoft.com/office/drawing/2014/main" id="{F3435B05-D803-8724-B29F-22BEE272DF08}"/>
                </a:ext>
              </a:extLst>
            </p:cNvPr>
            <p:cNvSpPr txBox="1"/>
            <p:nvPr/>
          </p:nvSpPr>
          <p:spPr>
            <a:xfrm>
              <a:off x="5742792" y="5212752"/>
              <a:ext cx="2174243" cy="3171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Determine heat flux </a:t>
              </a:r>
              <a:r>
                <a:rPr lang="en-US" sz="1400" i="1" dirty="0"/>
                <a:t>Q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66D251D6-55BE-A0A5-E801-999FA8776091}"/>
                </a:ext>
              </a:extLst>
            </p:cNvPr>
            <p:cNvGrpSpPr/>
            <p:nvPr/>
          </p:nvGrpSpPr>
          <p:grpSpPr>
            <a:xfrm>
              <a:off x="6176507" y="2501688"/>
              <a:ext cx="1182398" cy="521568"/>
              <a:chOff x="8853804" y="566002"/>
              <a:chExt cx="1072243" cy="506185"/>
            </a:xfrm>
          </p:grpSpPr>
          <p:sp>
            <p:nvSpPr>
              <p:cNvPr id="570" name="Diamond 569">
                <a:extLst>
                  <a:ext uri="{FF2B5EF4-FFF2-40B4-BE49-F238E27FC236}">
                    <a16:creationId xmlns:a16="http://schemas.microsoft.com/office/drawing/2014/main" id="{2FB2DA9C-1536-F5CE-B684-D7DC3F04D462}"/>
                  </a:ext>
                </a:extLst>
              </p:cNvPr>
              <p:cNvSpPr/>
              <p:nvPr/>
            </p:nvSpPr>
            <p:spPr>
              <a:xfrm>
                <a:off x="8853804" y="566002"/>
                <a:ext cx="1072243" cy="506185"/>
              </a:xfrm>
              <a:prstGeom prst="diamon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2" name="TextBox 571">
                    <a:extLst>
                      <a:ext uri="{FF2B5EF4-FFF2-40B4-BE49-F238E27FC236}">
                        <a16:creationId xmlns:a16="http://schemas.microsoft.com/office/drawing/2014/main" id="{FA82B867-C2F1-7E25-B2B2-1C5494FFA4D7}"/>
                      </a:ext>
                    </a:extLst>
                  </p:cNvPr>
                  <p:cNvSpPr txBox="1"/>
                  <p:nvPr/>
                </p:nvSpPr>
                <p:spPr>
                  <a:xfrm>
                    <a:off x="9056158" y="644505"/>
                    <a:ext cx="83077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~</m:t>
                        </m:r>
                      </m:oMath>
                    </a14:m>
                    <a:r>
                      <a:rPr lang="en-US" altLang="zh-CN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</a:t>
                    </a:r>
                    <a:r>
                      <a:rPr lang="en-US" altLang="zh-CN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’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572" name="TextBox 571">
                    <a:extLst>
                      <a:ext uri="{FF2B5EF4-FFF2-40B4-BE49-F238E27FC236}">
                        <a16:creationId xmlns:a16="http://schemas.microsoft.com/office/drawing/2014/main" id="{FA82B867-C2F1-7E25-B2B2-1C5494FFA4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6158" y="644505"/>
                    <a:ext cx="830772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6452" b="-193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3" name="Straight Connector 572">
              <a:extLst>
                <a:ext uri="{FF2B5EF4-FFF2-40B4-BE49-F238E27FC236}">
                  <a16:creationId xmlns:a16="http://schemas.microsoft.com/office/drawing/2014/main" id="{AAB5B9B0-EAAC-2AC6-FBF5-AC9F86869DEF}"/>
                </a:ext>
              </a:extLst>
            </p:cNvPr>
            <p:cNvCxnSpPr>
              <a:cxnSpLocks/>
            </p:cNvCxnSpPr>
            <p:nvPr/>
          </p:nvCxnSpPr>
          <p:spPr>
            <a:xfrm>
              <a:off x="5433525" y="2756715"/>
              <a:ext cx="7429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8290BAE9-BDD5-80F9-0DAA-8412A404F88F}"/>
                </a:ext>
              </a:extLst>
            </p:cNvPr>
            <p:cNvSpPr txBox="1"/>
            <p:nvPr/>
          </p:nvSpPr>
          <p:spPr>
            <a:xfrm>
              <a:off x="6713187" y="2269495"/>
              <a:ext cx="576646" cy="317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cs typeface="Times New Roman" panose="02020603050405020304" pitchFamily="18" charset="0"/>
                </a:rPr>
                <a:t>Yes</a:t>
              </a:r>
              <a:endParaRPr lang="en-US" sz="1400" dirty="0"/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D2D28B33-E587-15F4-E355-8597E8A3F26F}"/>
                </a:ext>
              </a:extLst>
            </p:cNvPr>
            <p:cNvSpPr txBox="1"/>
            <p:nvPr/>
          </p:nvSpPr>
          <p:spPr>
            <a:xfrm>
              <a:off x="5772432" y="2476596"/>
              <a:ext cx="489933" cy="317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cs typeface="Times New Roman" panose="02020603050405020304" pitchFamily="18" charset="0"/>
                </a:rPr>
                <a:t>No</a:t>
              </a:r>
              <a:endParaRPr lang="en-US" sz="1400" dirty="0"/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C9DBA317-B42B-9381-B683-EFD63BCEFDB3}"/>
                </a:ext>
              </a:extLst>
            </p:cNvPr>
            <p:cNvSpPr txBox="1"/>
            <p:nvPr/>
          </p:nvSpPr>
          <p:spPr>
            <a:xfrm>
              <a:off x="5694381" y="1983316"/>
              <a:ext cx="2222670" cy="3171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Equivalent heat flux </a:t>
              </a:r>
              <a:r>
                <a:rPr lang="en-US" sz="1400" i="1" dirty="0"/>
                <a:t>Q</a:t>
              </a:r>
              <a:r>
                <a:rPr lang="en-US" sz="1400" baseline="-25000" dirty="0"/>
                <a:t>e</a:t>
              </a:r>
              <a:r>
                <a:rPr lang="zh-CN" altLang="en-US" sz="1400" baseline="-25000" dirty="0"/>
                <a:t> </a:t>
              </a:r>
              <a:r>
                <a:rPr lang="en-US" altLang="zh-CN" sz="1400" dirty="0"/>
                <a:t>(</a:t>
              </a:r>
              <a:r>
                <a:rPr lang="en-US" altLang="zh-CN" sz="1400" i="1" dirty="0"/>
                <a:t>S</a:t>
              </a:r>
              <a:r>
                <a:rPr lang="en-US" altLang="zh-CN" sz="1400" dirty="0"/>
                <a:t>)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587" name="Straight Arrow Connector 586">
              <a:extLst>
                <a:ext uri="{FF2B5EF4-FFF2-40B4-BE49-F238E27FC236}">
                  <a16:creationId xmlns:a16="http://schemas.microsoft.com/office/drawing/2014/main" id="{359DE86C-51A2-84AD-69C3-CED70B8B1F54}"/>
                </a:ext>
              </a:extLst>
            </p:cNvPr>
            <p:cNvCxnSpPr>
              <a:cxnSpLocks/>
            </p:cNvCxnSpPr>
            <p:nvPr/>
          </p:nvCxnSpPr>
          <p:spPr>
            <a:xfrm>
              <a:off x="4775712" y="5371317"/>
              <a:ext cx="91866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3" name="Straight Arrow Connector 592">
              <a:extLst>
                <a:ext uri="{FF2B5EF4-FFF2-40B4-BE49-F238E27FC236}">
                  <a16:creationId xmlns:a16="http://schemas.microsoft.com/office/drawing/2014/main" id="{038D99C1-5292-731D-FBAC-9B281FF13DB3}"/>
                </a:ext>
              </a:extLst>
            </p:cNvPr>
            <p:cNvCxnSpPr>
              <a:cxnSpLocks/>
              <a:endCxn id="548" idx="2"/>
            </p:cNvCxnSpPr>
            <p:nvPr/>
          </p:nvCxnSpPr>
          <p:spPr>
            <a:xfrm flipV="1">
              <a:off x="6767706" y="4964826"/>
              <a:ext cx="3" cy="24792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4A9B9699-81CF-E1E0-A9AA-5234B0D4E6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707" y="3561445"/>
              <a:ext cx="1" cy="22261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5" name="Straight Arrow Connector 594">
              <a:extLst>
                <a:ext uri="{FF2B5EF4-FFF2-40B4-BE49-F238E27FC236}">
                  <a16:creationId xmlns:a16="http://schemas.microsoft.com/office/drawing/2014/main" id="{4132A2D7-6DCF-026E-FE1C-22D88ACA6DD0}"/>
                </a:ext>
              </a:extLst>
            </p:cNvPr>
            <p:cNvCxnSpPr>
              <a:cxnSpLocks/>
              <a:stCxn id="548" idx="0"/>
              <a:endCxn id="553" idx="4"/>
            </p:cNvCxnSpPr>
            <p:nvPr/>
          </p:nvCxnSpPr>
          <p:spPr>
            <a:xfrm flipV="1">
              <a:off x="6767710" y="4513317"/>
              <a:ext cx="3730" cy="1343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6" name="Straight Arrow Connector 595">
              <a:extLst>
                <a:ext uri="{FF2B5EF4-FFF2-40B4-BE49-F238E27FC236}">
                  <a16:creationId xmlns:a16="http://schemas.microsoft.com/office/drawing/2014/main" id="{81541255-023D-D19F-8FA1-0E63A82AAE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706" y="3023256"/>
              <a:ext cx="1" cy="22261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7" name="Straight Arrow Connector 596">
              <a:extLst>
                <a:ext uri="{FF2B5EF4-FFF2-40B4-BE49-F238E27FC236}">
                  <a16:creationId xmlns:a16="http://schemas.microsoft.com/office/drawing/2014/main" id="{637D8753-3E0A-7512-E832-266372F8A6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6435" y="2294825"/>
              <a:ext cx="1" cy="22261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D42C49F3-C94C-4D2E-E830-8785A40D68B1}"/>
                </a:ext>
              </a:extLst>
            </p:cNvPr>
            <p:cNvCxnSpPr>
              <a:cxnSpLocks/>
            </p:cNvCxnSpPr>
            <p:nvPr/>
          </p:nvCxnSpPr>
          <p:spPr>
            <a:xfrm>
              <a:off x="5433525" y="2753696"/>
              <a:ext cx="0" cy="251851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9" name="Straight Arrow Connector 598">
              <a:extLst>
                <a:ext uri="{FF2B5EF4-FFF2-40B4-BE49-F238E27FC236}">
                  <a16:creationId xmlns:a16="http://schemas.microsoft.com/office/drawing/2014/main" id="{6CE5B440-5995-4998-71AB-951B9FB2F0DD}"/>
                </a:ext>
              </a:extLst>
            </p:cNvPr>
            <p:cNvCxnSpPr>
              <a:cxnSpLocks/>
            </p:cNvCxnSpPr>
            <p:nvPr/>
          </p:nvCxnSpPr>
          <p:spPr>
            <a:xfrm>
              <a:off x="5433525" y="5278704"/>
              <a:ext cx="26085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8603EE62-948F-9C6B-4209-CAE5D103F50D}"/>
                </a:ext>
              </a:extLst>
            </p:cNvPr>
            <p:cNvSpPr txBox="1"/>
            <p:nvPr/>
          </p:nvSpPr>
          <p:spPr>
            <a:xfrm>
              <a:off x="5718175" y="1165478"/>
              <a:ext cx="2343851" cy="60254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Equivalent heat flux determination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23AD12-91BC-4988-135C-0D4844F5ED31}"/>
              </a:ext>
            </a:extLst>
          </p:cNvPr>
          <p:cNvGrpSpPr/>
          <p:nvPr/>
        </p:nvGrpSpPr>
        <p:grpSpPr>
          <a:xfrm>
            <a:off x="7396351" y="868915"/>
            <a:ext cx="3864640" cy="3530270"/>
            <a:chOff x="8058999" y="1140453"/>
            <a:chExt cx="3864640" cy="3530270"/>
          </a:xfrm>
        </p:grpSpPr>
        <p:sp>
          <p:nvSpPr>
            <p:cNvPr id="540" name="Rounded Rectangle 539">
              <a:extLst>
                <a:ext uri="{FF2B5EF4-FFF2-40B4-BE49-F238E27FC236}">
                  <a16:creationId xmlns:a16="http://schemas.microsoft.com/office/drawing/2014/main" id="{F63F5357-B0CE-C55C-4229-25BCFB69BAE1}"/>
                </a:ext>
              </a:extLst>
            </p:cNvPr>
            <p:cNvSpPr/>
            <p:nvPr/>
          </p:nvSpPr>
          <p:spPr>
            <a:xfrm>
              <a:off x="8863419" y="1140453"/>
              <a:ext cx="3060220" cy="353027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1" name="Straight Arrow Connector 580">
              <a:extLst>
                <a:ext uri="{FF2B5EF4-FFF2-40B4-BE49-F238E27FC236}">
                  <a16:creationId xmlns:a16="http://schemas.microsoft.com/office/drawing/2014/main" id="{24F5CEA4-98E0-DAC7-2AD9-4E6ADF9C010F}"/>
                </a:ext>
              </a:extLst>
            </p:cNvPr>
            <p:cNvCxnSpPr>
              <a:cxnSpLocks/>
              <a:stCxn id="586" idx="2"/>
            </p:cNvCxnSpPr>
            <p:nvPr/>
          </p:nvCxnSpPr>
          <p:spPr>
            <a:xfrm>
              <a:off x="10245494" y="2415449"/>
              <a:ext cx="0" cy="34743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3" name="TextBox 582">
              <a:extLst>
                <a:ext uri="{FF2B5EF4-FFF2-40B4-BE49-F238E27FC236}">
                  <a16:creationId xmlns:a16="http://schemas.microsoft.com/office/drawing/2014/main" id="{701303AE-D268-680F-824A-F74D036C3608}"/>
                </a:ext>
              </a:extLst>
            </p:cNvPr>
            <p:cNvSpPr txBox="1"/>
            <p:nvPr/>
          </p:nvSpPr>
          <p:spPr>
            <a:xfrm>
              <a:off x="8952632" y="2753696"/>
              <a:ext cx="2830555" cy="5391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Layer-wise element activation and heat flux attribution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66E8D798-C8FB-F8A4-3324-B0DEE1F84ACE}"/>
                </a:ext>
              </a:extLst>
            </p:cNvPr>
            <p:cNvSpPr txBox="1"/>
            <p:nvPr/>
          </p:nvSpPr>
          <p:spPr>
            <a:xfrm>
              <a:off x="9395625" y="3569202"/>
              <a:ext cx="1803819" cy="5391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Temperature field of whole build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85" name="Rounded Rectangle 584">
              <a:extLst>
                <a:ext uri="{FF2B5EF4-FFF2-40B4-BE49-F238E27FC236}">
                  <a16:creationId xmlns:a16="http://schemas.microsoft.com/office/drawing/2014/main" id="{53ECE3C5-03EC-44CB-F805-9B70B1EEF8F3}"/>
                </a:ext>
              </a:extLst>
            </p:cNvPr>
            <p:cNvSpPr/>
            <p:nvPr/>
          </p:nvSpPr>
          <p:spPr>
            <a:xfrm>
              <a:off x="9945381" y="4321152"/>
              <a:ext cx="624154" cy="26033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End</a:t>
              </a: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1ED80BB4-F50C-FC07-10B2-07840E56B412}"/>
                </a:ext>
              </a:extLst>
            </p:cNvPr>
            <p:cNvSpPr txBox="1"/>
            <p:nvPr/>
          </p:nvSpPr>
          <p:spPr>
            <a:xfrm>
              <a:off x="9291536" y="1876328"/>
              <a:ext cx="1907916" cy="5391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Part geometry and building speed</a:t>
              </a:r>
              <a:endParaRPr lang="en-US" sz="1400" i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588" name="Straight Arrow Connector 587">
              <a:extLst>
                <a:ext uri="{FF2B5EF4-FFF2-40B4-BE49-F238E27FC236}">
                  <a16:creationId xmlns:a16="http://schemas.microsoft.com/office/drawing/2014/main" id="{68DADCA4-5542-4B5C-2324-430AE75DF3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45494" y="3292816"/>
              <a:ext cx="0" cy="29017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9" name="Straight Arrow Connector 588">
              <a:extLst>
                <a:ext uri="{FF2B5EF4-FFF2-40B4-BE49-F238E27FC236}">
                  <a16:creationId xmlns:a16="http://schemas.microsoft.com/office/drawing/2014/main" id="{7483E54E-0BB4-5F38-2AE1-F3FC07B70A50}"/>
                </a:ext>
              </a:extLst>
            </p:cNvPr>
            <p:cNvCxnSpPr>
              <a:cxnSpLocks/>
              <a:endCxn id="585" idx="0"/>
            </p:cNvCxnSpPr>
            <p:nvPr/>
          </p:nvCxnSpPr>
          <p:spPr>
            <a:xfrm>
              <a:off x="10257458" y="4118354"/>
              <a:ext cx="0" cy="20279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0" name="Straight Arrow Connector 599">
              <a:extLst>
                <a:ext uri="{FF2B5EF4-FFF2-40B4-BE49-F238E27FC236}">
                  <a16:creationId xmlns:a16="http://schemas.microsoft.com/office/drawing/2014/main" id="{D8CD16C4-73BB-B0C1-0755-D12FB708E770}"/>
                </a:ext>
              </a:extLst>
            </p:cNvPr>
            <p:cNvCxnSpPr>
              <a:cxnSpLocks/>
              <a:stCxn id="577" idx="3"/>
              <a:endCxn id="586" idx="1"/>
            </p:cNvCxnSpPr>
            <p:nvPr/>
          </p:nvCxnSpPr>
          <p:spPr>
            <a:xfrm flipV="1">
              <a:off x="8058999" y="2145888"/>
              <a:ext cx="1232537" cy="190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1201900F-5540-673E-3B39-4B6E75F68641}"/>
                </a:ext>
              </a:extLst>
            </p:cNvPr>
            <p:cNvSpPr txBox="1"/>
            <p:nvPr/>
          </p:nvSpPr>
          <p:spPr>
            <a:xfrm>
              <a:off x="9073569" y="1160838"/>
              <a:ext cx="2343851" cy="34884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Large-scale simulation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410AF4-8EC2-9B7C-759E-F2B7DCFC1925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7">
            <a:extLst>
              <a:ext uri="{FF2B5EF4-FFF2-40B4-BE49-F238E27FC236}">
                <a16:creationId xmlns:a16="http://schemas.microsoft.com/office/drawing/2014/main" id="{9D6E8D26-7A2C-18B8-3FBD-7396ECD8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73622"/>
            <a:ext cx="8975559" cy="7794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</a:t>
            </a:r>
            <a:r>
              <a:rPr lang="en-US" sz="3200" b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odeling framework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700416-CC52-2918-446B-54E0DB2B4BD6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7">
            <a:extLst>
              <a:ext uri="{FF2B5EF4-FFF2-40B4-BE49-F238E27FC236}">
                <a16:creationId xmlns:a16="http://schemas.microsoft.com/office/drawing/2014/main" id="{F7CBE89F-FD77-65C4-AA94-0F950E1D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1575"/>
            <a:ext cx="7105881" cy="7794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sz="3200" b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framework</a:t>
            </a:r>
            <a:endParaRPr lang="en-US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2" name="TextBox 721">
                <a:extLst>
                  <a:ext uri="{FF2B5EF4-FFF2-40B4-BE49-F238E27FC236}">
                    <a16:creationId xmlns:a16="http://schemas.microsoft.com/office/drawing/2014/main" id="{07CB585B-F31D-D405-BB06-ECFA6BBAC2FB}"/>
                  </a:ext>
                </a:extLst>
              </p:cNvPr>
              <p:cNvSpPr txBox="1"/>
              <p:nvPr/>
            </p:nvSpPr>
            <p:spPr>
              <a:xfrm>
                <a:off x="2131495" y="1105668"/>
                <a:ext cx="23192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  <a:buClr>
                    <a:schemeClr val="dk1"/>
                  </a:buClr>
                  <a:buSzPts val="2000"/>
                </a:pPr>
                <a:r>
                  <a:rPr 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Heat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0"/>
                  </a:spcBef>
                  <a:buClr>
                    <a:schemeClr val="dk1"/>
                  </a:buClr>
                  <a:buSzPts val="2000"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(Gaussian distributed)</a:t>
                </a:r>
                <a:endParaRPr lang="en-US" sz="1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2" name="TextBox 721">
                <a:extLst>
                  <a:ext uri="{FF2B5EF4-FFF2-40B4-BE49-F238E27FC236}">
                    <a16:creationId xmlns:a16="http://schemas.microsoft.com/office/drawing/2014/main" id="{07CB585B-F31D-D405-BB06-ECFA6BBAC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495" y="1105668"/>
                <a:ext cx="2319206" cy="646331"/>
              </a:xfrm>
              <a:prstGeom prst="rect">
                <a:avLst/>
              </a:prstGeom>
              <a:blipFill>
                <a:blip r:embed="rId3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0" name="Freeform 739">
            <a:extLst>
              <a:ext uri="{FF2B5EF4-FFF2-40B4-BE49-F238E27FC236}">
                <a16:creationId xmlns:a16="http://schemas.microsoft.com/office/drawing/2014/main" id="{DC88E34D-1C1F-A711-69FE-5D4487C7A9E3}"/>
              </a:ext>
            </a:extLst>
          </p:cNvPr>
          <p:cNvSpPr/>
          <p:nvPr/>
        </p:nvSpPr>
        <p:spPr>
          <a:xfrm>
            <a:off x="1469022" y="4562186"/>
            <a:ext cx="3454400" cy="1088572"/>
          </a:xfrm>
          <a:custGeom>
            <a:avLst/>
            <a:gdLst>
              <a:gd name="connsiteX0" fmla="*/ 0 w 3454400"/>
              <a:gd name="connsiteY0" fmla="*/ 0 h 1088572"/>
              <a:gd name="connsiteX1" fmla="*/ 1727200 w 3454400"/>
              <a:gd name="connsiteY1" fmla="*/ 0 h 1088572"/>
              <a:gd name="connsiteX2" fmla="*/ 3454400 w 3454400"/>
              <a:gd name="connsiteY2" fmla="*/ 0 h 1088572"/>
              <a:gd name="connsiteX3" fmla="*/ 3454400 w 3454400"/>
              <a:gd name="connsiteY3" fmla="*/ 469880 h 1088572"/>
              <a:gd name="connsiteX4" fmla="*/ 3454400 w 3454400"/>
              <a:gd name="connsiteY4" fmla="*/ 520085 h 1088572"/>
              <a:gd name="connsiteX5" fmla="*/ 3454400 w 3454400"/>
              <a:gd name="connsiteY5" fmla="*/ 544286 h 1088572"/>
              <a:gd name="connsiteX6" fmla="*/ 3454400 w 3454400"/>
              <a:gd name="connsiteY6" fmla="*/ 560075 h 1088572"/>
              <a:gd name="connsiteX7" fmla="*/ 3449349 w 3454400"/>
              <a:gd name="connsiteY7" fmla="*/ 560075 h 1088572"/>
              <a:gd name="connsiteX8" fmla="*/ 3419310 w 3454400"/>
              <a:gd name="connsiteY8" fmla="*/ 653979 h 1088572"/>
              <a:gd name="connsiteX9" fmla="*/ 1727200 w 3454400"/>
              <a:gd name="connsiteY9" fmla="*/ 1088572 h 1088572"/>
              <a:gd name="connsiteX10" fmla="*/ 0 w 3454400"/>
              <a:gd name="connsiteY10" fmla="*/ 544286 h 1088572"/>
              <a:gd name="connsiteX11" fmla="*/ 0 w 3454400"/>
              <a:gd name="connsiteY11" fmla="*/ 520085 h 1088572"/>
              <a:gd name="connsiteX12" fmla="*/ 0 w 3454400"/>
              <a:gd name="connsiteY12" fmla="*/ 454091 h 108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54400" h="1088572">
                <a:moveTo>
                  <a:pt x="0" y="0"/>
                </a:moveTo>
                <a:lnTo>
                  <a:pt x="1727200" y="0"/>
                </a:lnTo>
                <a:lnTo>
                  <a:pt x="3454400" y="0"/>
                </a:lnTo>
                <a:lnTo>
                  <a:pt x="3454400" y="469880"/>
                </a:lnTo>
                <a:lnTo>
                  <a:pt x="3454400" y="520085"/>
                </a:lnTo>
                <a:lnTo>
                  <a:pt x="3454400" y="544286"/>
                </a:lnTo>
                <a:lnTo>
                  <a:pt x="3454400" y="560075"/>
                </a:lnTo>
                <a:lnTo>
                  <a:pt x="3449349" y="560075"/>
                </a:lnTo>
                <a:lnTo>
                  <a:pt x="3419310" y="653979"/>
                </a:lnTo>
                <a:cubicBezTo>
                  <a:pt x="3258254" y="902001"/>
                  <a:pt x="2561868" y="1088572"/>
                  <a:pt x="1727200" y="1088572"/>
                </a:cubicBezTo>
                <a:cubicBezTo>
                  <a:pt x="773294" y="1088572"/>
                  <a:pt x="0" y="844887"/>
                  <a:pt x="0" y="544286"/>
                </a:cubicBezTo>
                <a:lnTo>
                  <a:pt x="0" y="520085"/>
                </a:lnTo>
                <a:lnTo>
                  <a:pt x="0" y="45409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0" name="Freeform 779">
            <a:extLst>
              <a:ext uri="{FF2B5EF4-FFF2-40B4-BE49-F238E27FC236}">
                <a16:creationId xmlns:a16="http://schemas.microsoft.com/office/drawing/2014/main" id="{A5269E32-E14B-DD52-72EA-DEABD349C59B}"/>
              </a:ext>
            </a:extLst>
          </p:cNvPr>
          <p:cNvSpPr/>
          <p:nvPr/>
        </p:nvSpPr>
        <p:spPr>
          <a:xfrm>
            <a:off x="1469022" y="4054545"/>
            <a:ext cx="3454400" cy="1095218"/>
          </a:xfrm>
          <a:custGeom>
            <a:avLst/>
            <a:gdLst>
              <a:gd name="connsiteX0" fmla="*/ 1727200 w 3454400"/>
              <a:gd name="connsiteY0" fmla="*/ 0 h 1095218"/>
              <a:gd name="connsiteX1" fmla="*/ 3318668 w 3454400"/>
              <a:gd name="connsiteY1" fmla="*/ 334455 h 1095218"/>
              <a:gd name="connsiteX2" fmla="*/ 3411996 w 3454400"/>
              <a:gd name="connsiteY2" fmla="*/ 429777 h 1095218"/>
              <a:gd name="connsiteX3" fmla="*/ 3454400 w 3454400"/>
              <a:gd name="connsiteY3" fmla="*/ 429777 h 1095218"/>
              <a:gd name="connsiteX4" fmla="*/ 3454400 w 3454400"/>
              <a:gd name="connsiteY4" fmla="*/ 542388 h 1095218"/>
              <a:gd name="connsiteX5" fmla="*/ 3452740 w 3454400"/>
              <a:gd name="connsiteY5" fmla="*/ 542388 h 1095218"/>
              <a:gd name="connsiteX6" fmla="*/ 3454400 w 3454400"/>
              <a:gd name="connsiteY6" fmla="*/ 547609 h 1095218"/>
              <a:gd name="connsiteX7" fmla="*/ 1727200 w 3454400"/>
              <a:gd name="connsiteY7" fmla="*/ 1095218 h 1095218"/>
              <a:gd name="connsiteX8" fmla="*/ 0 w 3454400"/>
              <a:gd name="connsiteY8" fmla="*/ 547609 h 1095218"/>
              <a:gd name="connsiteX9" fmla="*/ 1660 w 3454400"/>
              <a:gd name="connsiteY9" fmla="*/ 542388 h 1095218"/>
              <a:gd name="connsiteX10" fmla="*/ 0 w 3454400"/>
              <a:gd name="connsiteY10" fmla="*/ 542388 h 1095218"/>
              <a:gd name="connsiteX11" fmla="*/ 0 w 3454400"/>
              <a:gd name="connsiteY11" fmla="*/ 429777 h 1095218"/>
              <a:gd name="connsiteX12" fmla="*/ 42404 w 3454400"/>
              <a:gd name="connsiteY12" fmla="*/ 429777 h 1095218"/>
              <a:gd name="connsiteX13" fmla="*/ 135732 w 3454400"/>
              <a:gd name="connsiteY13" fmla="*/ 334455 h 1095218"/>
              <a:gd name="connsiteX14" fmla="*/ 1727200 w 3454400"/>
              <a:gd name="connsiteY14" fmla="*/ 0 h 10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4400" h="1095218">
                <a:moveTo>
                  <a:pt x="1727200" y="0"/>
                </a:moveTo>
                <a:cubicBezTo>
                  <a:pt x="2442630" y="0"/>
                  <a:pt x="3056465" y="137910"/>
                  <a:pt x="3318668" y="334455"/>
                </a:cubicBezTo>
                <a:lnTo>
                  <a:pt x="3411996" y="429777"/>
                </a:lnTo>
                <a:lnTo>
                  <a:pt x="3454400" y="429777"/>
                </a:lnTo>
                <a:lnTo>
                  <a:pt x="3454400" y="542388"/>
                </a:lnTo>
                <a:lnTo>
                  <a:pt x="3452740" y="542388"/>
                </a:lnTo>
                <a:lnTo>
                  <a:pt x="3454400" y="547609"/>
                </a:lnTo>
                <a:cubicBezTo>
                  <a:pt x="3454400" y="850045"/>
                  <a:pt x="2681106" y="1095218"/>
                  <a:pt x="1727200" y="1095218"/>
                </a:cubicBezTo>
                <a:cubicBezTo>
                  <a:pt x="773294" y="1095218"/>
                  <a:pt x="0" y="850045"/>
                  <a:pt x="0" y="547609"/>
                </a:cubicBezTo>
                <a:lnTo>
                  <a:pt x="1660" y="542388"/>
                </a:lnTo>
                <a:lnTo>
                  <a:pt x="0" y="542388"/>
                </a:lnTo>
                <a:lnTo>
                  <a:pt x="0" y="429777"/>
                </a:lnTo>
                <a:lnTo>
                  <a:pt x="42404" y="429777"/>
                </a:lnTo>
                <a:lnTo>
                  <a:pt x="135732" y="334455"/>
                </a:lnTo>
                <a:cubicBezTo>
                  <a:pt x="397936" y="137910"/>
                  <a:pt x="1011771" y="0"/>
                  <a:pt x="172720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7" name="Oval 776">
            <a:extLst>
              <a:ext uri="{FF2B5EF4-FFF2-40B4-BE49-F238E27FC236}">
                <a16:creationId xmlns:a16="http://schemas.microsoft.com/office/drawing/2014/main" id="{A2FC0AB0-C23D-9A85-7DD4-724717385C0C}"/>
              </a:ext>
            </a:extLst>
          </p:cNvPr>
          <p:cNvSpPr/>
          <p:nvPr/>
        </p:nvSpPr>
        <p:spPr>
          <a:xfrm>
            <a:off x="1469022" y="3943972"/>
            <a:ext cx="3454400" cy="1095217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6F1F70C3-DBB2-FA92-B219-0966F86F513B}"/>
              </a:ext>
            </a:extLst>
          </p:cNvPr>
          <p:cNvGrpSpPr/>
          <p:nvPr/>
        </p:nvGrpSpPr>
        <p:grpSpPr>
          <a:xfrm>
            <a:off x="1464036" y="1700357"/>
            <a:ext cx="3459386" cy="1866792"/>
            <a:chOff x="751672" y="1674694"/>
            <a:chExt cx="3459386" cy="1866792"/>
          </a:xfrm>
        </p:grpSpPr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68E41F24-1B8F-CA02-D664-19C2E47D5616}"/>
                </a:ext>
              </a:extLst>
            </p:cNvPr>
            <p:cNvSpPr/>
            <p:nvPr/>
          </p:nvSpPr>
          <p:spPr>
            <a:xfrm>
              <a:off x="756658" y="2452914"/>
              <a:ext cx="3454400" cy="1088572"/>
            </a:xfrm>
            <a:custGeom>
              <a:avLst/>
              <a:gdLst>
                <a:gd name="connsiteX0" fmla="*/ 0 w 3454400"/>
                <a:gd name="connsiteY0" fmla="*/ 0 h 1088572"/>
                <a:gd name="connsiteX1" fmla="*/ 1727200 w 3454400"/>
                <a:gd name="connsiteY1" fmla="*/ 0 h 1088572"/>
                <a:gd name="connsiteX2" fmla="*/ 3454400 w 3454400"/>
                <a:gd name="connsiteY2" fmla="*/ 0 h 1088572"/>
                <a:gd name="connsiteX3" fmla="*/ 3454400 w 3454400"/>
                <a:gd name="connsiteY3" fmla="*/ 469880 h 1088572"/>
                <a:gd name="connsiteX4" fmla="*/ 3454400 w 3454400"/>
                <a:gd name="connsiteY4" fmla="*/ 520085 h 1088572"/>
                <a:gd name="connsiteX5" fmla="*/ 3454400 w 3454400"/>
                <a:gd name="connsiteY5" fmla="*/ 544286 h 1088572"/>
                <a:gd name="connsiteX6" fmla="*/ 3454400 w 3454400"/>
                <a:gd name="connsiteY6" fmla="*/ 560075 h 1088572"/>
                <a:gd name="connsiteX7" fmla="*/ 3449349 w 3454400"/>
                <a:gd name="connsiteY7" fmla="*/ 560075 h 1088572"/>
                <a:gd name="connsiteX8" fmla="*/ 3419310 w 3454400"/>
                <a:gd name="connsiteY8" fmla="*/ 653979 h 1088572"/>
                <a:gd name="connsiteX9" fmla="*/ 1727200 w 3454400"/>
                <a:gd name="connsiteY9" fmla="*/ 1088572 h 1088572"/>
                <a:gd name="connsiteX10" fmla="*/ 0 w 3454400"/>
                <a:gd name="connsiteY10" fmla="*/ 544286 h 1088572"/>
                <a:gd name="connsiteX11" fmla="*/ 0 w 3454400"/>
                <a:gd name="connsiteY11" fmla="*/ 520085 h 1088572"/>
                <a:gd name="connsiteX12" fmla="*/ 0 w 3454400"/>
                <a:gd name="connsiteY12" fmla="*/ 454091 h 108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4400" h="1088572">
                  <a:moveTo>
                    <a:pt x="0" y="0"/>
                  </a:moveTo>
                  <a:lnTo>
                    <a:pt x="1727200" y="0"/>
                  </a:lnTo>
                  <a:lnTo>
                    <a:pt x="3454400" y="0"/>
                  </a:lnTo>
                  <a:lnTo>
                    <a:pt x="3454400" y="469880"/>
                  </a:lnTo>
                  <a:lnTo>
                    <a:pt x="3454400" y="520085"/>
                  </a:lnTo>
                  <a:lnTo>
                    <a:pt x="3454400" y="544286"/>
                  </a:lnTo>
                  <a:lnTo>
                    <a:pt x="3454400" y="560075"/>
                  </a:lnTo>
                  <a:lnTo>
                    <a:pt x="3449349" y="560075"/>
                  </a:lnTo>
                  <a:lnTo>
                    <a:pt x="3419310" y="653979"/>
                  </a:lnTo>
                  <a:cubicBezTo>
                    <a:pt x="3258254" y="902001"/>
                    <a:pt x="2561868" y="1088572"/>
                    <a:pt x="1727200" y="1088572"/>
                  </a:cubicBezTo>
                  <a:cubicBezTo>
                    <a:pt x="773294" y="1088572"/>
                    <a:pt x="0" y="844887"/>
                    <a:pt x="0" y="544286"/>
                  </a:cubicBezTo>
                  <a:lnTo>
                    <a:pt x="0" y="520085"/>
                  </a:lnTo>
                  <a:lnTo>
                    <a:pt x="0" y="454091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BE473C11-5318-0E73-391C-4E357226BA30}"/>
                </a:ext>
              </a:extLst>
            </p:cNvPr>
            <p:cNvSpPr/>
            <p:nvPr/>
          </p:nvSpPr>
          <p:spPr>
            <a:xfrm rot="1647767">
              <a:off x="834840" y="1790519"/>
              <a:ext cx="1596341" cy="1198384"/>
            </a:xfrm>
            <a:custGeom>
              <a:avLst/>
              <a:gdLst>
                <a:gd name="connsiteX0" fmla="*/ 95309 w 1596341"/>
                <a:gd name="connsiteY0" fmla="*/ 779073 h 1198384"/>
                <a:gd name="connsiteX1" fmla="*/ 1594271 w 1596341"/>
                <a:gd name="connsiteY1" fmla="*/ 0 h 1198384"/>
                <a:gd name="connsiteX2" fmla="*/ 1596341 w 1596341"/>
                <a:gd name="connsiteY2" fmla="*/ 141290 h 1198384"/>
                <a:gd name="connsiteX3" fmla="*/ 1493491 w 1596341"/>
                <a:gd name="connsiteY3" fmla="*/ 194745 h 1198384"/>
                <a:gd name="connsiteX4" fmla="*/ 1495760 w 1596341"/>
                <a:gd name="connsiteY4" fmla="*/ 199111 h 1198384"/>
                <a:gd name="connsiteX5" fmla="*/ 1491926 w 1596341"/>
                <a:gd name="connsiteY5" fmla="*/ 199151 h 1198384"/>
                <a:gd name="connsiteX6" fmla="*/ 1501002 w 1596341"/>
                <a:gd name="connsiteY6" fmla="*/ 905913 h 1198384"/>
                <a:gd name="connsiteX7" fmla="*/ 1515789 w 1596341"/>
                <a:gd name="connsiteY7" fmla="*/ 899867 h 1198384"/>
                <a:gd name="connsiteX8" fmla="*/ 1515789 w 1596341"/>
                <a:gd name="connsiteY8" fmla="*/ 903123 h 1198384"/>
                <a:gd name="connsiteX9" fmla="*/ 1258649 w 1596341"/>
                <a:gd name="connsiteY9" fmla="*/ 1008259 h 1198384"/>
                <a:gd name="connsiteX10" fmla="*/ 88016 w 1596341"/>
                <a:gd name="connsiteY10" fmla="*/ 1108540 h 1198384"/>
                <a:gd name="connsiteX11" fmla="*/ 55971 w 1596341"/>
                <a:gd name="connsiteY11" fmla="*/ 1065338 h 1198384"/>
                <a:gd name="connsiteX12" fmla="*/ 55970 w 1596341"/>
                <a:gd name="connsiteY12" fmla="*/ 1065338 h 1198384"/>
                <a:gd name="connsiteX13" fmla="*/ 55610 w 1596341"/>
                <a:gd name="connsiteY13" fmla="*/ 1065526 h 1198384"/>
                <a:gd name="connsiteX14" fmla="*/ 54442 w 1596341"/>
                <a:gd name="connsiteY14" fmla="*/ 1063279 h 1198384"/>
                <a:gd name="connsiteX15" fmla="*/ 54438 w 1596341"/>
                <a:gd name="connsiteY15" fmla="*/ 1063274 h 1198384"/>
                <a:gd name="connsiteX16" fmla="*/ 0 w 1596341"/>
                <a:gd name="connsiteY16" fmla="*/ 958533 h 1198384"/>
                <a:gd name="connsiteX17" fmla="*/ 37182 w 1596341"/>
                <a:gd name="connsiteY17" fmla="*/ 939208 h 1198384"/>
                <a:gd name="connsiteX18" fmla="*/ 48697 w 1596341"/>
                <a:gd name="connsiteY18" fmla="*/ 883848 h 1198384"/>
                <a:gd name="connsiteX19" fmla="*/ 70737 w 1596341"/>
                <a:gd name="connsiteY19" fmla="*/ 826404 h 1198384"/>
                <a:gd name="connsiteX20" fmla="*/ 95309 w 1596341"/>
                <a:gd name="connsiteY20" fmla="*/ 779073 h 119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96341" h="1198384">
                  <a:moveTo>
                    <a:pt x="95309" y="779073"/>
                  </a:moveTo>
                  <a:lnTo>
                    <a:pt x="1594271" y="0"/>
                  </a:lnTo>
                  <a:lnTo>
                    <a:pt x="1596341" y="141290"/>
                  </a:lnTo>
                  <a:lnTo>
                    <a:pt x="1493491" y="194745"/>
                  </a:lnTo>
                  <a:lnTo>
                    <a:pt x="1495760" y="199111"/>
                  </a:lnTo>
                  <a:lnTo>
                    <a:pt x="1491926" y="199151"/>
                  </a:lnTo>
                  <a:lnTo>
                    <a:pt x="1501002" y="905913"/>
                  </a:lnTo>
                  <a:lnTo>
                    <a:pt x="1515789" y="899867"/>
                  </a:lnTo>
                  <a:lnTo>
                    <a:pt x="1515789" y="903123"/>
                  </a:lnTo>
                  <a:lnTo>
                    <a:pt x="1258649" y="1008259"/>
                  </a:lnTo>
                  <a:cubicBezTo>
                    <a:pt x="702935" y="1214700"/>
                    <a:pt x="241808" y="1260596"/>
                    <a:pt x="88016" y="1108540"/>
                  </a:cubicBezTo>
                  <a:lnTo>
                    <a:pt x="55971" y="1065338"/>
                  </a:lnTo>
                  <a:lnTo>
                    <a:pt x="55970" y="1065338"/>
                  </a:lnTo>
                  <a:lnTo>
                    <a:pt x="55610" y="1065526"/>
                  </a:lnTo>
                  <a:lnTo>
                    <a:pt x="54442" y="1063279"/>
                  </a:lnTo>
                  <a:lnTo>
                    <a:pt x="54438" y="1063274"/>
                  </a:lnTo>
                  <a:lnTo>
                    <a:pt x="0" y="958533"/>
                  </a:lnTo>
                  <a:lnTo>
                    <a:pt x="37182" y="939208"/>
                  </a:lnTo>
                  <a:lnTo>
                    <a:pt x="48697" y="883848"/>
                  </a:lnTo>
                  <a:cubicBezTo>
                    <a:pt x="54439" y="865258"/>
                    <a:pt x="61805" y="846091"/>
                    <a:pt x="70737" y="826404"/>
                  </a:cubicBezTo>
                  <a:lnTo>
                    <a:pt x="95309" y="779073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97" name="Picture 796">
              <a:extLst>
                <a:ext uri="{FF2B5EF4-FFF2-40B4-BE49-F238E27FC236}">
                  <a16:creationId xmlns:a16="http://schemas.microsoft.com/office/drawing/2014/main" id="{E89320A2-0ADA-F414-8108-32595CA5B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7983" y="1949433"/>
              <a:ext cx="1660450" cy="723099"/>
            </a:xfrm>
            <a:prstGeom prst="rect">
              <a:avLst/>
            </a:prstGeom>
          </p:spPr>
        </p:pic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9B34E669-A596-0D3F-3832-1F473B3590CF}"/>
                </a:ext>
              </a:extLst>
            </p:cNvPr>
            <p:cNvSpPr/>
            <p:nvPr/>
          </p:nvSpPr>
          <p:spPr>
            <a:xfrm>
              <a:off x="2112858" y="1922053"/>
              <a:ext cx="2098200" cy="1078272"/>
            </a:xfrm>
            <a:custGeom>
              <a:avLst/>
              <a:gdLst>
                <a:gd name="connsiteX0" fmla="*/ 652773 w 2098200"/>
                <a:gd name="connsiteY0" fmla="*/ 0 h 1078272"/>
                <a:gd name="connsiteX1" fmla="*/ 655511 w 2098200"/>
                <a:gd name="connsiteY1" fmla="*/ 71 h 1078272"/>
                <a:gd name="connsiteX2" fmla="*/ 2020626 w 2098200"/>
                <a:gd name="connsiteY2" fmla="*/ 375158 h 1078272"/>
                <a:gd name="connsiteX3" fmla="*/ 2056374 w 2098200"/>
                <a:gd name="connsiteY3" fmla="*/ 418969 h 1078272"/>
                <a:gd name="connsiteX4" fmla="*/ 2063187 w 2098200"/>
                <a:gd name="connsiteY4" fmla="*/ 427319 h 1078272"/>
                <a:gd name="connsiteX5" fmla="*/ 2089361 w 2098200"/>
                <a:gd name="connsiteY5" fmla="*/ 481362 h 1078272"/>
                <a:gd name="connsiteX6" fmla="*/ 2098200 w 2098200"/>
                <a:gd name="connsiteY6" fmla="*/ 536524 h 1078272"/>
                <a:gd name="connsiteX7" fmla="*/ 2097873 w 2098200"/>
                <a:gd name="connsiteY7" fmla="*/ 536524 h 1078272"/>
                <a:gd name="connsiteX8" fmla="*/ 2089362 w 2098200"/>
                <a:gd name="connsiteY8" fmla="*/ 589636 h 1078272"/>
                <a:gd name="connsiteX9" fmla="*/ 371079 w 2098200"/>
                <a:gd name="connsiteY9" fmla="*/ 1078272 h 1078272"/>
                <a:gd name="connsiteX10" fmla="*/ 44116 w 2098200"/>
                <a:gd name="connsiteY10" fmla="*/ 1068533 h 1078272"/>
                <a:gd name="connsiteX11" fmla="*/ 0 w 2098200"/>
                <a:gd name="connsiteY11" fmla="*/ 1064499 h 1078272"/>
                <a:gd name="connsiteX12" fmla="*/ 317886 w 2098200"/>
                <a:gd name="connsiteY12" fmla="*/ 433196 h 1078272"/>
                <a:gd name="connsiteX13" fmla="*/ 321306 w 2098200"/>
                <a:gd name="connsiteY13" fmla="*/ 434928 h 1078272"/>
                <a:gd name="connsiteX14" fmla="*/ 321306 w 2098200"/>
                <a:gd name="connsiteY14" fmla="*/ 430008 h 1078272"/>
                <a:gd name="connsiteX15" fmla="*/ 437218 w 2098200"/>
                <a:gd name="connsiteY15" fmla="*/ 430008 h 1078272"/>
                <a:gd name="connsiteX16" fmla="*/ 652773 w 2098200"/>
                <a:gd name="connsiteY16" fmla="*/ 0 h 107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8200" h="1078272">
                  <a:moveTo>
                    <a:pt x="652773" y="0"/>
                  </a:moveTo>
                  <a:lnTo>
                    <a:pt x="655511" y="71"/>
                  </a:lnTo>
                  <a:cubicBezTo>
                    <a:pt x="1303251" y="33892"/>
                    <a:pt x="1829279" y="181291"/>
                    <a:pt x="2020626" y="375158"/>
                  </a:cubicBezTo>
                  <a:lnTo>
                    <a:pt x="2056374" y="418969"/>
                  </a:lnTo>
                  <a:lnTo>
                    <a:pt x="2063187" y="427319"/>
                  </a:lnTo>
                  <a:cubicBezTo>
                    <a:pt x="2074692" y="445035"/>
                    <a:pt x="2083464" y="463065"/>
                    <a:pt x="2089361" y="481362"/>
                  </a:cubicBezTo>
                  <a:lnTo>
                    <a:pt x="2098200" y="536524"/>
                  </a:lnTo>
                  <a:lnTo>
                    <a:pt x="2097873" y="536524"/>
                  </a:lnTo>
                  <a:lnTo>
                    <a:pt x="2089362" y="589636"/>
                  </a:lnTo>
                  <a:cubicBezTo>
                    <a:pt x="2000912" y="864096"/>
                    <a:pt x="1265366" y="1078272"/>
                    <a:pt x="371079" y="1078272"/>
                  </a:cubicBezTo>
                  <a:cubicBezTo>
                    <a:pt x="259293" y="1078272"/>
                    <a:pt x="149988" y="1074926"/>
                    <a:pt x="44116" y="1068533"/>
                  </a:cubicBezTo>
                  <a:lnTo>
                    <a:pt x="0" y="1064499"/>
                  </a:lnTo>
                  <a:lnTo>
                    <a:pt x="317886" y="433196"/>
                  </a:lnTo>
                  <a:lnTo>
                    <a:pt x="321306" y="434928"/>
                  </a:lnTo>
                  <a:lnTo>
                    <a:pt x="321306" y="430008"/>
                  </a:lnTo>
                  <a:lnTo>
                    <a:pt x="437218" y="430008"/>
                  </a:lnTo>
                  <a:lnTo>
                    <a:pt x="652773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C9CE412D-7560-6EF9-417D-DCC3956A75C2}"/>
                </a:ext>
              </a:extLst>
            </p:cNvPr>
            <p:cNvCxnSpPr>
              <a:cxnSpLocks/>
            </p:cNvCxnSpPr>
            <p:nvPr/>
          </p:nvCxnSpPr>
          <p:spPr>
            <a:xfrm>
              <a:off x="2112858" y="2866788"/>
              <a:ext cx="0" cy="13041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1D8EC5D1-6802-D945-B402-A2CE9971CAC8}"/>
                </a:ext>
              </a:extLst>
            </p:cNvPr>
            <p:cNvSpPr/>
            <p:nvPr/>
          </p:nvSpPr>
          <p:spPr>
            <a:xfrm>
              <a:off x="751672" y="1800362"/>
              <a:ext cx="2014311" cy="1089586"/>
            </a:xfrm>
            <a:custGeom>
              <a:avLst/>
              <a:gdLst>
                <a:gd name="connsiteX0" fmla="*/ 1727200 w 2010247"/>
                <a:gd name="connsiteY0" fmla="*/ 0 h 1075272"/>
                <a:gd name="connsiteX1" fmla="*/ 2010247 w 2010247"/>
                <a:gd name="connsiteY1" fmla="*/ 8992 h 1075272"/>
                <a:gd name="connsiteX2" fmla="*/ 1793340 w 2010247"/>
                <a:gd name="connsiteY2" fmla="*/ 440545 h 1075272"/>
                <a:gd name="connsiteX3" fmla="*/ 1677428 w 2010247"/>
                <a:gd name="connsiteY3" fmla="*/ 440545 h 1075272"/>
                <a:gd name="connsiteX4" fmla="*/ 1677428 w 2010247"/>
                <a:gd name="connsiteY4" fmla="*/ 445451 h 1075272"/>
                <a:gd name="connsiteX5" fmla="*/ 1674008 w 2010247"/>
                <a:gd name="connsiteY5" fmla="*/ 443724 h 1075272"/>
                <a:gd name="connsiteX6" fmla="*/ 1355149 w 2010247"/>
                <a:gd name="connsiteY6" fmla="*/ 1075272 h 1075272"/>
                <a:gd name="connsiteX7" fmla="*/ 1093879 w 2010247"/>
                <a:gd name="connsiteY7" fmla="*/ 1050818 h 1075272"/>
                <a:gd name="connsiteX8" fmla="*/ 0 w 2010247"/>
                <a:gd name="connsiteY8" fmla="*/ 544286 h 1075272"/>
                <a:gd name="connsiteX9" fmla="*/ 1727200 w 2010247"/>
                <a:gd name="connsiteY9" fmla="*/ 0 h 10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247" h="1075272">
                  <a:moveTo>
                    <a:pt x="1727200" y="0"/>
                  </a:moveTo>
                  <a:lnTo>
                    <a:pt x="2010247" y="8992"/>
                  </a:lnTo>
                  <a:lnTo>
                    <a:pt x="1793340" y="440545"/>
                  </a:lnTo>
                  <a:lnTo>
                    <a:pt x="1677428" y="440545"/>
                  </a:lnTo>
                  <a:lnTo>
                    <a:pt x="1677428" y="445451"/>
                  </a:lnTo>
                  <a:lnTo>
                    <a:pt x="1674008" y="443724"/>
                  </a:lnTo>
                  <a:lnTo>
                    <a:pt x="1355149" y="1075272"/>
                  </a:lnTo>
                  <a:lnTo>
                    <a:pt x="1093879" y="1050818"/>
                  </a:lnTo>
                  <a:cubicBezTo>
                    <a:pt x="453290" y="971218"/>
                    <a:pt x="-1" y="774434"/>
                    <a:pt x="0" y="544286"/>
                  </a:cubicBezTo>
                  <a:cubicBezTo>
                    <a:pt x="0" y="243685"/>
                    <a:pt x="773294" y="0"/>
                    <a:pt x="17272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845FD77-9630-F955-9D3D-45163F2D5E17}"/>
                </a:ext>
              </a:extLst>
            </p:cNvPr>
            <p:cNvCxnSpPr>
              <a:cxnSpLocks/>
              <a:stCxn id="550" idx="3"/>
              <a:endCxn id="339" idx="13"/>
            </p:cNvCxnSpPr>
            <p:nvPr/>
          </p:nvCxnSpPr>
          <p:spPr>
            <a:xfrm>
              <a:off x="2432491" y="2246772"/>
              <a:ext cx="1673" cy="11020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4B7222B5-49AC-8143-82D3-4C6A9E239774}"/>
                </a:ext>
              </a:extLst>
            </p:cNvPr>
            <p:cNvCxnSpPr>
              <a:cxnSpLocks/>
              <a:stCxn id="550" idx="2"/>
              <a:endCxn id="339" idx="15"/>
            </p:cNvCxnSpPr>
            <p:nvPr/>
          </p:nvCxnSpPr>
          <p:spPr>
            <a:xfrm>
              <a:off x="2548637" y="2246772"/>
              <a:ext cx="1439" cy="10528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D44CE2E-A854-CF25-6B04-68B00E79CBA9}"/>
                </a:ext>
              </a:extLst>
            </p:cNvPr>
            <p:cNvCxnSpPr>
              <a:cxnSpLocks/>
              <a:stCxn id="550" idx="1"/>
            </p:cNvCxnSpPr>
            <p:nvPr/>
          </p:nvCxnSpPr>
          <p:spPr>
            <a:xfrm>
              <a:off x="2765983" y="1809474"/>
              <a:ext cx="2051" cy="10738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4E0FD0E-FFE3-3BC2-9621-B83347F82D68}"/>
                </a:ext>
              </a:extLst>
            </p:cNvPr>
            <p:cNvCxnSpPr>
              <a:cxnSpLocks/>
              <a:stCxn id="550" idx="5"/>
            </p:cNvCxnSpPr>
            <p:nvPr/>
          </p:nvCxnSpPr>
          <p:spPr>
            <a:xfrm flipV="1">
              <a:off x="2429064" y="1801256"/>
              <a:ext cx="229894" cy="448737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E6C2C03B-A50D-6733-2538-0AC39F228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4752" y="1794112"/>
              <a:ext cx="557574" cy="108659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37A76F-515A-DC08-890B-250845E56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4345" y="1796606"/>
              <a:ext cx="545876" cy="106379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CE15A92D-FDF9-1B5E-EAE2-74EA7ED3E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538" y="1800362"/>
              <a:ext cx="533719" cy="104010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B539B12-A874-D10A-080A-E8697DC6F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5" y="1820298"/>
              <a:ext cx="514552" cy="100275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8710AABA-804A-6D2C-6DFC-CA351A4DD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4009" y="1827128"/>
              <a:ext cx="491688" cy="95819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1409608E-A054-8683-E75A-A8EFE77F67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6179" y="1863165"/>
              <a:ext cx="433859" cy="87255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29AA7FF-C207-6E84-4B59-E0878855A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1846" y="1882029"/>
              <a:ext cx="417423" cy="81346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07CD422F-1F3C-3C8F-8F4B-8D79A3B50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610" y="1913820"/>
              <a:ext cx="382148" cy="74472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89D11BA-9A1B-A58B-D394-44695CDAC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801" y="1947934"/>
              <a:ext cx="340418" cy="66340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A142A685-E594-52B5-3BE1-FE1563362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854" y="2002025"/>
              <a:ext cx="275633" cy="53715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0EDA75B-578B-9F2C-193C-E162321F75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857" y="2102141"/>
              <a:ext cx="175912" cy="34128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0B479BF3-C8F0-F557-71D9-AA2920DBC543}"/>
                </a:ext>
              </a:extLst>
            </p:cNvPr>
            <p:cNvCxnSpPr>
              <a:cxnSpLocks/>
            </p:cNvCxnSpPr>
            <p:nvPr/>
          </p:nvCxnSpPr>
          <p:spPr>
            <a:xfrm>
              <a:off x="1991397" y="2875672"/>
              <a:ext cx="1673" cy="11020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05E11EC-2715-30F5-64EB-56287E66E6CB}"/>
                </a:ext>
              </a:extLst>
            </p:cNvPr>
            <p:cNvCxnSpPr>
              <a:cxnSpLocks/>
            </p:cNvCxnSpPr>
            <p:nvPr/>
          </p:nvCxnSpPr>
          <p:spPr>
            <a:xfrm>
              <a:off x="1850186" y="2858879"/>
              <a:ext cx="1673" cy="11020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7D39A9B-747B-8D3F-05A8-9529C047B714}"/>
                </a:ext>
              </a:extLst>
            </p:cNvPr>
            <p:cNvCxnSpPr>
              <a:cxnSpLocks/>
            </p:cNvCxnSpPr>
            <p:nvPr/>
          </p:nvCxnSpPr>
          <p:spPr>
            <a:xfrm>
              <a:off x="1720905" y="2846096"/>
              <a:ext cx="1673" cy="11020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ABC731E7-167B-D3B4-9A83-96C9CF181C7E}"/>
                </a:ext>
              </a:extLst>
            </p:cNvPr>
            <p:cNvCxnSpPr>
              <a:cxnSpLocks/>
            </p:cNvCxnSpPr>
            <p:nvPr/>
          </p:nvCxnSpPr>
          <p:spPr>
            <a:xfrm>
              <a:off x="1576032" y="2818431"/>
              <a:ext cx="1673" cy="11020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0D56477D-A95E-5977-3A17-5DCB3A74FFE5}"/>
                </a:ext>
              </a:extLst>
            </p:cNvPr>
            <p:cNvCxnSpPr>
              <a:cxnSpLocks/>
            </p:cNvCxnSpPr>
            <p:nvPr/>
          </p:nvCxnSpPr>
          <p:spPr>
            <a:xfrm>
              <a:off x="1424878" y="2785322"/>
              <a:ext cx="1673" cy="11020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1E3E3476-F19C-F415-790F-912118BB02BD}"/>
                </a:ext>
              </a:extLst>
            </p:cNvPr>
            <p:cNvCxnSpPr>
              <a:cxnSpLocks/>
            </p:cNvCxnSpPr>
            <p:nvPr/>
          </p:nvCxnSpPr>
          <p:spPr>
            <a:xfrm>
              <a:off x="1284885" y="2734241"/>
              <a:ext cx="1673" cy="11020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76C5F00C-3CBF-11E7-80BE-297B3394D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49432" y="2695498"/>
              <a:ext cx="1673" cy="11020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A7FBA158-FB65-533F-1DED-6605B77FCD1D}"/>
                </a:ext>
              </a:extLst>
            </p:cNvPr>
            <p:cNvCxnSpPr>
              <a:cxnSpLocks/>
            </p:cNvCxnSpPr>
            <p:nvPr/>
          </p:nvCxnSpPr>
          <p:spPr>
            <a:xfrm>
              <a:off x="1052006" y="2658545"/>
              <a:ext cx="1673" cy="11020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B4AA9C7D-EAD1-C856-B627-904F1BEBF47A}"/>
                </a:ext>
              </a:extLst>
            </p:cNvPr>
            <p:cNvCxnSpPr>
              <a:cxnSpLocks/>
            </p:cNvCxnSpPr>
            <p:nvPr/>
          </p:nvCxnSpPr>
          <p:spPr>
            <a:xfrm>
              <a:off x="948724" y="2604198"/>
              <a:ext cx="0" cy="10945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5E7A564B-822D-ED62-7D2B-BD9CF6EE9158}"/>
                </a:ext>
              </a:extLst>
            </p:cNvPr>
            <p:cNvCxnSpPr>
              <a:cxnSpLocks/>
            </p:cNvCxnSpPr>
            <p:nvPr/>
          </p:nvCxnSpPr>
          <p:spPr>
            <a:xfrm>
              <a:off x="850461" y="2535947"/>
              <a:ext cx="1673" cy="11020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17193BEB-C718-0868-2817-7953E14C0D43}"/>
                </a:ext>
              </a:extLst>
            </p:cNvPr>
            <p:cNvCxnSpPr>
              <a:cxnSpLocks/>
            </p:cNvCxnSpPr>
            <p:nvPr/>
          </p:nvCxnSpPr>
          <p:spPr>
            <a:xfrm>
              <a:off x="776579" y="2425738"/>
              <a:ext cx="1673" cy="11020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2A0BCCAC-19F3-0EAE-2626-DD85A05CA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978" y="2169268"/>
              <a:ext cx="102244" cy="187713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4E81C0FB-BA11-F289-DDC8-827AE9375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199" y="2095773"/>
              <a:ext cx="178186" cy="373954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14F2261D-B310-BE32-BBBB-6B4082CD4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737" y="1988521"/>
              <a:ext cx="282025" cy="558409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Arrow Connector 641">
              <a:extLst>
                <a:ext uri="{FF2B5EF4-FFF2-40B4-BE49-F238E27FC236}">
                  <a16:creationId xmlns:a16="http://schemas.microsoft.com/office/drawing/2014/main" id="{E7F5D879-A26F-AC3F-C299-D7D421C7E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329" y="1942111"/>
              <a:ext cx="365879" cy="716434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Arrow Connector 643">
              <a:extLst>
                <a:ext uri="{FF2B5EF4-FFF2-40B4-BE49-F238E27FC236}">
                  <a16:creationId xmlns:a16="http://schemas.microsoft.com/office/drawing/2014/main" id="{8DA875FC-FE92-D3C9-125D-A1F341907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613" y="1901655"/>
              <a:ext cx="430600" cy="842839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Arrow Connector 645">
              <a:extLst>
                <a:ext uri="{FF2B5EF4-FFF2-40B4-BE49-F238E27FC236}">
                  <a16:creationId xmlns:a16="http://schemas.microsoft.com/office/drawing/2014/main" id="{0AB46B73-C58E-87BE-147D-57F4577EF7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525" y="1839210"/>
              <a:ext cx="491736" cy="962505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Arrow Connector 647">
              <a:extLst>
                <a:ext uri="{FF2B5EF4-FFF2-40B4-BE49-F238E27FC236}">
                  <a16:creationId xmlns:a16="http://schemas.microsoft.com/office/drawing/2014/main" id="{E1DD5671-A338-20F4-4E1D-CBEF29794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3673" y="1835538"/>
              <a:ext cx="528112" cy="1002230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Straight Arrow Connector 655">
              <a:extLst>
                <a:ext uri="{FF2B5EF4-FFF2-40B4-BE49-F238E27FC236}">
                  <a16:creationId xmlns:a16="http://schemas.microsoft.com/office/drawing/2014/main" id="{F969F83F-4138-0F93-02C0-5158A9D73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8471" y="1845674"/>
              <a:ext cx="173167" cy="359899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Arrow Connector 660">
              <a:extLst>
                <a:ext uri="{FF2B5EF4-FFF2-40B4-BE49-F238E27FC236}">
                  <a16:creationId xmlns:a16="http://schemas.microsoft.com/office/drawing/2014/main" id="{E90687F7-3B1C-781E-053D-27026514C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56" y="1976544"/>
              <a:ext cx="314857" cy="619275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Straight Arrow Connector 662">
              <a:extLst>
                <a:ext uri="{FF2B5EF4-FFF2-40B4-BE49-F238E27FC236}">
                  <a16:creationId xmlns:a16="http://schemas.microsoft.com/office/drawing/2014/main" id="{6C7E1B46-DAE3-CF30-54D4-C5363895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2955" y="1913820"/>
              <a:ext cx="388542" cy="781440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Arrow Connector 664">
              <a:extLst>
                <a:ext uri="{FF2B5EF4-FFF2-40B4-BE49-F238E27FC236}">
                  <a16:creationId xmlns:a16="http://schemas.microsoft.com/office/drawing/2014/main" id="{A1F15C32-3DF9-E3CF-03C3-928A13690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7151" y="1882544"/>
              <a:ext cx="474498" cy="908219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Arrow Connector 666">
              <a:extLst>
                <a:ext uri="{FF2B5EF4-FFF2-40B4-BE49-F238E27FC236}">
                  <a16:creationId xmlns:a16="http://schemas.microsoft.com/office/drawing/2014/main" id="{9CEDBCA1-1342-6529-6D8A-11484DE3C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8842" y="1847377"/>
              <a:ext cx="511095" cy="985628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Straight Arrow Connector 668">
              <a:extLst>
                <a:ext uri="{FF2B5EF4-FFF2-40B4-BE49-F238E27FC236}">
                  <a16:creationId xmlns:a16="http://schemas.microsoft.com/office/drawing/2014/main" id="{530593C1-25F6-EFD4-A700-EA25FF6A8D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3641" y="1824507"/>
              <a:ext cx="515093" cy="1027042"/>
            </a:xfrm>
            <a:prstGeom prst="straightConnector1">
              <a:avLst/>
            </a:prstGeom>
            <a:ln w="9525">
              <a:solidFill>
                <a:schemeClr val="accent2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E71D5BEC-EFC6-643A-5EB4-D20193F3DD5C}"/>
                </a:ext>
              </a:extLst>
            </p:cNvPr>
            <p:cNvSpPr/>
            <p:nvPr/>
          </p:nvSpPr>
          <p:spPr>
            <a:xfrm>
              <a:off x="2457247" y="1674694"/>
              <a:ext cx="61223" cy="55323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Subtitle 2">
              <a:extLst>
                <a:ext uri="{FF2B5EF4-FFF2-40B4-BE49-F238E27FC236}">
                  <a16:creationId xmlns:a16="http://schemas.microsoft.com/office/drawing/2014/main" id="{F93C938F-7509-7C6A-9184-B2AF415F8F1C}"/>
                </a:ext>
              </a:extLst>
            </p:cNvPr>
            <p:cNvSpPr txBox="1">
              <a:spLocks/>
            </p:cNvSpPr>
            <p:nvPr/>
          </p:nvSpPr>
          <p:spPr>
            <a:xfrm>
              <a:off x="1690763" y="3120753"/>
              <a:ext cx="1418915" cy="2627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buClr>
                  <a:schemeClr val="dk1"/>
                </a:buClr>
                <a:buSzPts val="2000"/>
              </a:pPr>
              <a:r>
                <a:rPr lang="en-US" altLang="zh-CN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Substrate</a:t>
              </a:r>
              <a:endPara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84" name="Down Arrow 783">
            <a:extLst>
              <a:ext uri="{FF2B5EF4-FFF2-40B4-BE49-F238E27FC236}">
                <a16:creationId xmlns:a16="http://schemas.microsoft.com/office/drawing/2014/main" id="{593BC07D-EB63-DB72-EE83-BC97EAC90FAB}"/>
              </a:ext>
            </a:extLst>
          </p:cNvPr>
          <p:cNvSpPr/>
          <p:nvPr/>
        </p:nvSpPr>
        <p:spPr>
          <a:xfrm>
            <a:off x="3062585" y="3576640"/>
            <a:ext cx="308737" cy="39104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TextBox 784">
            <a:extLst>
              <a:ext uri="{FF2B5EF4-FFF2-40B4-BE49-F238E27FC236}">
                <a16:creationId xmlns:a16="http://schemas.microsoft.com/office/drawing/2014/main" id="{122A9F1F-77F8-2CB5-6226-C27762D58B68}"/>
              </a:ext>
            </a:extLst>
          </p:cNvPr>
          <p:cNvSpPr txBox="1"/>
          <p:nvPr/>
        </p:nvSpPr>
        <p:spPr>
          <a:xfrm>
            <a:off x="2190667" y="3564849"/>
            <a:ext cx="950761" cy="40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Cooling</a:t>
            </a:r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8AC0618D-D31C-6B51-0EDC-29FA3E16B42C}"/>
              </a:ext>
            </a:extLst>
          </p:cNvPr>
          <p:cNvGrpSpPr/>
          <p:nvPr/>
        </p:nvGrpSpPr>
        <p:grpSpPr>
          <a:xfrm>
            <a:off x="7238246" y="1867530"/>
            <a:ext cx="3454400" cy="1706786"/>
            <a:chOff x="714455" y="4072705"/>
            <a:chExt cx="3454400" cy="1706786"/>
          </a:xfrm>
        </p:grpSpPr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D02B7BCE-597A-161B-1AE3-D32DF074845E}"/>
                </a:ext>
              </a:extLst>
            </p:cNvPr>
            <p:cNvSpPr/>
            <p:nvPr/>
          </p:nvSpPr>
          <p:spPr>
            <a:xfrm>
              <a:off x="714455" y="4690919"/>
              <a:ext cx="3454400" cy="1088572"/>
            </a:xfrm>
            <a:custGeom>
              <a:avLst/>
              <a:gdLst>
                <a:gd name="connsiteX0" fmla="*/ 0 w 3454400"/>
                <a:gd name="connsiteY0" fmla="*/ 0 h 1088572"/>
                <a:gd name="connsiteX1" fmla="*/ 1727200 w 3454400"/>
                <a:gd name="connsiteY1" fmla="*/ 0 h 1088572"/>
                <a:gd name="connsiteX2" fmla="*/ 3454400 w 3454400"/>
                <a:gd name="connsiteY2" fmla="*/ 0 h 1088572"/>
                <a:gd name="connsiteX3" fmla="*/ 3454400 w 3454400"/>
                <a:gd name="connsiteY3" fmla="*/ 469880 h 1088572"/>
                <a:gd name="connsiteX4" fmla="*/ 3454400 w 3454400"/>
                <a:gd name="connsiteY4" fmla="*/ 520085 h 1088572"/>
                <a:gd name="connsiteX5" fmla="*/ 3454400 w 3454400"/>
                <a:gd name="connsiteY5" fmla="*/ 544286 h 1088572"/>
                <a:gd name="connsiteX6" fmla="*/ 3454400 w 3454400"/>
                <a:gd name="connsiteY6" fmla="*/ 560075 h 1088572"/>
                <a:gd name="connsiteX7" fmla="*/ 3449349 w 3454400"/>
                <a:gd name="connsiteY7" fmla="*/ 560075 h 1088572"/>
                <a:gd name="connsiteX8" fmla="*/ 3419310 w 3454400"/>
                <a:gd name="connsiteY8" fmla="*/ 653979 h 1088572"/>
                <a:gd name="connsiteX9" fmla="*/ 1727200 w 3454400"/>
                <a:gd name="connsiteY9" fmla="*/ 1088572 h 1088572"/>
                <a:gd name="connsiteX10" fmla="*/ 0 w 3454400"/>
                <a:gd name="connsiteY10" fmla="*/ 544286 h 1088572"/>
                <a:gd name="connsiteX11" fmla="*/ 0 w 3454400"/>
                <a:gd name="connsiteY11" fmla="*/ 520085 h 1088572"/>
                <a:gd name="connsiteX12" fmla="*/ 0 w 3454400"/>
                <a:gd name="connsiteY12" fmla="*/ 454091 h 108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4400" h="1088572">
                  <a:moveTo>
                    <a:pt x="0" y="0"/>
                  </a:moveTo>
                  <a:lnTo>
                    <a:pt x="1727200" y="0"/>
                  </a:lnTo>
                  <a:lnTo>
                    <a:pt x="3454400" y="0"/>
                  </a:lnTo>
                  <a:lnTo>
                    <a:pt x="3454400" y="469880"/>
                  </a:lnTo>
                  <a:lnTo>
                    <a:pt x="3454400" y="520085"/>
                  </a:lnTo>
                  <a:lnTo>
                    <a:pt x="3454400" y="544286"/>
                  </a:lnTo>
                  <a:lnTo>
                    <a:pt x="3454400" y="560075"/>
                  </a:lnTo>
                  <a:lnTo>
                    <a:pt x="3449349" y="560075"/>
                  </a:lnTo>
                  <a:lnTo>
                    <a:pt x="3419310" y="653979"/>
                  </a:lnTo>
                  <a:cubicBezTo>
                    <a:pt x="3258254" y="902001"/>
                    <a:pt x="2561868" y="1088572"/>
                    <a:pt x="1727200" y="1088572"/>
                  </a:cubicBezTo>
                  <a:cubicBezTo>
                    <a:pt x="773294" y="1088572"/>
                    <a:pt x="0" y="844887"/>
                    <a:pt x="0" y="544286"/>
                  </a:cubicBezTo>
                  <a:lnTo>
                    <a:pt x="0" y="520085"/>
                  </a:lnTo>
                  <a:lnTo>
                    <a:pt x="0" y="454091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DD37BA14-3DC5-DE4B-8E5D-DC3CC9FCA7D8}"/>
                </a:ext>
              </a:extLst>
            </p:cNvPr>
            <p:cNvSpPr/>
            <p:nvPr/>
          </p:nvSpPr>
          <p:spPr>
            <a:xfrm>
              <a:off x="714455" y="4183278"/>
              <a:ext cx="3454400" cy="1095218"/>
            </a:xfrm>
            <a:custGeom>
              <a:avLst/>
              <a:gdLst>
                <a:gd name="connsiteX0" fmla="*/ 1727200 w 3454400"/>
                <a:gd name="connsiteY0" fmla="*/ 0 h 1095218"/>
                <a:gd name="connsiteX1" fmla="*/ 3318668 w 3454400"/>
                <a:gd name="connsiteY1" fmla="*/ 334455 h 1095218"/>
                <a:gd name="connsiteX2" fmla="*/ 3411996 w 3454400"/>
                <a:gd name="connsiteY2" fmla="*/ 429777 h 1095218"/>
                <a:gd name="connsiteX3" fmla="*/ 3454400 w 3454400"/>
                <a:gd name="connsiteY3" fmla="*/ 429777 h 1095218"/>
                <a:gd name="connsiteX4" fmla="*/ 3454400 w 3454400"/>
                <a:gd name="connsiteY4" fmla="*/ 542388 h 1095218"/>
                <a:gd name="connsiteX5" fmla="*/ 3452740 w 3454400"/>
                <a:gd name="connsiteY5" fmla="*/ 542388 h 1095218"/>
                <a:gd name="connsiteX6" fmla="*/ 3454400 w 3454400"/>
                <a:gd name="connsiteY6" fmla="*/ 547609 h 1095218"/>
                <a:gd name="connsiteX7" fmla="*/ 1727200 w 3454400"/>
                <a:gd name="connsiteY7" fmla="*/ 1095218 h 1095218"/>
                <a:gd name="connsiteX8" fmla="*/ 0 w 3454400"/>
                <a:gd name="connsiteY8" fmla="*/ 547609 h 1095218"/>
                <a:gd name="connsiteX9" fmla="*/ 1660 w 3454400"/>
                <a:gd name="connsiteY9" fmla="*/ 542388 h 1095218"/>
                <a:gd name="connsiteX10" fmla="*/ 0 w 3454400"/>
                <a:gd name="connsiteY10" fmla="*/ 542388 h 1095218"/>
                <a:gd name="connsiteX11" fmla="*/ 0 w 3454400"/>
                <a:gd name="connsiteY11" fmla="*/ 429777 h 1095218"/>
                <a:gd name="connsiteX12" fmla="*/ 42404 w 3454400"/>
                <a:gd name="connsiteY12" fmla="*/ 429777 h 1095218"/>
                <a:gd name="connsiteX13" fmla="*/ 135732 w 3454400"/>
                <a:gd name="connsiteY13" fmla="*/ 334455 h 1095218"/>
                <a:gd name="connsiteX14" fmla="*/ 1727200 w 3454400"/>
                <a:gd name="connsiteY14" fmla="*/ 0 h 109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54400" h="1095218">
                  <a:moveTo>
                    <a:pt x="1727200" y="0"/>
                  </a:moveTo>
                  <a:cubicBezTo>
                    <a:pt x="2442630" y="0"/>
                    <a:pt x="3056465" y="137910"/>
                    <a:pt x="3318668" y="334455"/>
                  </a:cubicBezTo>
                  <a:lnTo>
                    <a:pt x="3411996" y="429777"/>
                  </a:lnTo>
                  <a:lnTo>
                    <a:pt x="3454400" y="429777"/>
                  </a:lnTo>
                  <a:lnTo>
                    <a:pt x="3454400" y="542388"/>
                  </a:lnTo>
                  <a:lnTo>
                    <a:pt x="3452740" y="542388"/>
                  </a:lnTo>
                  <a:lnTo>
                    <a:pt x="3454400" y="547609"/>
                  </a:lnTo>
                  <a:cubicBezTo>
                    <a:pt x="3454400" y="850045"/>
                    <a:pt x="2681106" y="1095218"/>
                    <a:pt x="1727200" y="1095218"/>
                  </a:cubicBezTo>
                  <a:cubicBezTo>
                    <a:pt x="773294" y="1095218"/>
                    <a:pt x="0" y="850045"/>
                    <a:pt x="0" y="547609"/>
                  </a:cubicBezTo>
                  <a:lnTo>
                    <a:pt x="1660" y="542388"/>
                  </a:lnTo>
                  <a:lnTo>
                    <a:pt x="0" y="542388"/>
                  </a:lnTo>
                  <a:lnTo>
                    <a:pt x="0" y="429777"/>
                  </a:lnTo>
                  <a:lnTo>
                    <a:pt x="42404" y="429777"/>
                  </a:lnTo>
                  <a:lnTo>
                    <a:pt x="135732" y="334455"/>
                  </a:lnTo>
                  <a:cubicBezTo>
                    <a:pt x="397936" y="137910"/>
                    <a:pt x="1011771" y="0"/>
                    <a:pt x="17272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F2A9265A-760A-6259-ADEA-121E2C04EB83}"/>
                </a:ext>
              </a:extLst>
            </p:cNvPr>
            <p:cNvSpPr/>
            <p:nvPr/>
          </p:nvSpPr>
          <p:spPr>
            <a:xfrm>
              <a:off x="714455" y="4072705"/>
              <a:ext cx="3454400" cy="1095217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1" name="Freeform 790">
            <a:extLst>
              <a:ext uri="{FF2B5EF4-FFF2-40B4-BE49-F238E27FC236}">
                <a16:creationId xmlns:a16="http://schemas.microsoft.com/office/drawing/2014/main" id="{12F4FE2B-686A-AA4A-2D17-0102B2A595BE}"/>
              </a:ext>
            </a:extLst>
          </p:cNvPr>
          <p:cNvSpPr/>
          <p:nvPr/>
        </p:nvSpPr>
        <p:spPr>
          <a:xfrm>
            <a:off x="7238246" y="4546112"/>
            <a:ext cx="3454400" cy="1088572"/>
          </a:xfrm>
          <a:custGeom>
            <a:avLst/>
            <a:gdLst>
              <a:gd name="connsiteX0" fmla="*/ 0 w 3454400"/>
              <a:gd name="connsiteY0" fmla="*/ 0 h 1088572"/>
              <a:gd name="connsiteX1" fmla="*/ 1727200 w 3454400"/>
              <a:gd name="connsiteY1" fmla="*/ 0 h 1088572"/>
              <a:gd name="connsiteX2" fmla="*/ 3454400 w 3454400"/>
              <a:gd name="connsiteY2" fmla="*/ 0 h 1088572"/>
              <a:gd name="connsiteX3" fmla="*/ 3454400 w 3454400"/>
              <a:gd name="connsiteY3" fmla="*/ 469880 h 1088572"/>
              <a:gd name="connsiteX4" fmla="*/ 3454400 w 3454400"/>
              <a:gd name="connsiteY4" fmla="*/ 520085 h 1088572"/>
              <a:gd name="connsiteX5" fmla="*/ 3454400 w 3454400"/>
              <a:gd name="connsiteY5" fmla="*/ 544286 h 1088572"/>
              <a:gd name="connsiteX6" fmla="*/ 3454400 w 3454400"/>
              <a:gd name="connsiteY6" fmla="*/ 560075 h 1088572"/>
              <a:gd name="connsiteX7" fmla="*/ 3449349 w 3454400"/>
              <a:gd name="connsiteY7" fmla="*/ 560075 h 1088572"/>
              <a:gd name="connsiteX8" fmla="*/ 3419310 w 3454400"/>
              <a:gd name="connsiteY8" fmla="*/ 653979 h 1088572"/>
              <a:gd name="connsiteX9" fmla="*/ 1727200 w 3454400"/>
              <a:gd name="connsiteY9" fmla="*/ 1088572 h 1088572"/>
              <a:gd name="connsiteX10" fmla="*/ 0 w 3454400"/>
              <a:gd name="connsiteY10" fmla="*/ 544286 h 1088572"/>
              <a:gd name="connsiteX11" fmla="*/ 0 w 3454400"/>
              <a:gd name="connsiteY11" fmla="*/ 520085 h 1088572"/>
              <a:gd name="connsiteX12" fmla="*/ 0 w 3454400"/>
              <a:gd name="connsiteY12" fmla="*/ 454091 h 108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54400" h="1088572">
                <a:moveTo>
                  <a:pt x="0" y="0"/>
                </a:moveTo>
                <a:lnTo>
                  <a:pt x="1727200" y="0"/>
                </a:lnTo>
                <a:lnTo>
                  <a:pt x="3454400" y="0"/>
                </a:lnTo>
                <a:lnTo>
                  <a:pt x="3454400" y="469880"/>
                </a:lnTo>
                <a:lnTo>
                  <a:pt x="3454400" y="520085"/>
                </a:lnTo>
                <a:lnTo>
                  <a:pt x="3454400" y="544286"/>
                </a:lnTo>
                <a:lnTo>
                  <a:pt x="3454400" y="560075"/>
                </a:lnTo>
                <a:lnTo>
                  <a:pt x="3449349" y="560075"/>
                </a:lnTo>
                <a:lnTo>
                  <a:pt x="3419310" y="653979"/>
                </a:lnTo>
                <a:cubicBezTo>
                  <a:pt x="3258254" y="902001"/>
                  <a:pt x="2561868" y="1088572"/>
                  <a:pt x="1727200" y="1088572"/>
                </a:cubicBezTo>
                <a:cubicBezTo>
                  <a:pt x="773294" y="1088572"/>
                  <a:pt x="0" y="844887"/>
                  <a:pt x="0" y="544286"/>
                </a:cubicBezTo>
                <a:lnTo>
                  <a:pt x="0" y="520085"/>
                </a:lnTo>
                <a:lnTo>
                  <a:pt x="0" y="45409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2" name="Freeform 791">
            <a:extLst>
              <a:ext uri="{FF2B5EF4-FFF2-40B4-BE49-F238E27FC236}">
                <a16:creationId xmlns:a16="http://schemas.microsoft.com/office/drawing/2014/main" id="{571ECC6A-B9EF-4DB3-193E-2F9D5611CD05}"/>
              </a:ext>
            </a:extLst>
          </p:cNvPr>
          <p:cNvSpPr/>
          <p:nvPr/>
        </p:nvSpPr>
        <p:spPr>
          <a:xfrm>
            <a:off x="7238246" y="4038471"/>
            <a:ext cx="3454400" cy="1095218"/>
          </a:xfrm>
          <a:custGeom>
            <a:avLst/>
            <a:gdLst>
              <a:gd name="connsiteX0" fmla="*/ 1727200 w 3454400"/>
              <a:gd name="connsiteY0" fmla="*/ 0 h 1095218"/>
              <a:gd name="connsiteX1" fmla="*/ 3318668 w 3454400"/>
              <a:gd name="connsiteY1" fmla="*/ 334455 h 1095218"/>
              <a:gd name="connsiteX2" fmla="*/ 3411996 w 3454400"/>
              <a:gd name="connsiteY2" fmla="*/ 429777 h 1095218"/>
              <a:gd name="connsiteX3" fmla="*/ 3454400 w 3454400"/>
              <a:gd name="connsiteY3" fmla="*/ 429777 h 1095218"/>
              <a:gd name="connsiteX4" fmla="*/ 3454400 w 3454400"/>
              <a:gd name="connsiteY4" fmla="*/ 542388 h 1095218"/>
              <a:gd name="connsiteX5" fmla="*/ 3452740 w 3454400"/>
              <a:gd name="connsiteY5" fmla="*/ 542388 h 1095218"/>
              <a:gd name="connsiteX6" fmla="*/ 3454400 w 3454400"/>
              <a:gd name="connsiteY6" fmla="*/ 547609 h 1095218"/>
              <a:gd name="connsiteX7" fmla="*/ 1727200 w 3454400"/>
              <a:gd name="connsiteY7" fmla="*/ 1095218 h 1095218"/>
              <a:gd name="connsiteX8" fmla="*/ 0 w 3454400"/>
              <a:gd name="connsiteY8" fmla="*/ 547609 h 1095218"/>
              <a:gd name="connsiteX9" fmla="*/ 1660 w 3454400"/>
              <a:gd name="connsiteY9" fmla="*/ 542388 h 1095218"/>
              <a:gd name="connsiteX10" fmla="*/ 0 w 3454400"/>
              <a:gd name="connsiteY10" fmla="*/ 542388 h 1095218"/>
              <a:gd name="connsiteX11" fmla="*/ 0 w 3454400"/>
              <a:gd name="connsiteY11" fmla="*/ 429777 h 1095218"/>
              <a:gd name="connsiteX12" fmla="*/ 42404 w 3454400"/>
              <a:gd name="connsiteY12" fmla="*/ 429777 h 1095218"/>
              <a:gd name="connsiteX13" fmla="*/ 135732 w 3454400"/>
              <a:gd name="connsiteY13" fmla="*/ 334455 h 1095218"/>
              <a:gd name="connsiteX14" fmla="*/ 1727200 w 3454400"/>
              <a:gd name="connsiteY14" fmla="*/ 0 h 10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4400" h="1095218">
                <a:moveTo>
                  <a:pt x="1727200" y="0"/>
                </a:moveTo>
                <a:cubicBezTo>
                  <a:pt x="2442630" y="0"/>
                  <a:pt x="3056465" y="137910"/>
                  <a:pt x="3318668" y="334455"/>
                </a:cubicBezTo>
                <a:lnTo>
                  <a:pt x="3411996" y="429777"/>
                </a:lnTo>
                <a:lnTo>
                  <a:pt x="3454400" y="429777"/>
                </a:lnTo>
                <a:lnTo>
                  <a:pt x="3454400" y="542388"/>
                </a:lnTo>
                <a:lnTo>
                  <a:pt x="3452740" y="542388"/>
                </a:lnTo>
                <a:lnTo>
                  <a:pt x="3454400" y="547609"/>
                </a:lnTo>
                <a:cubicBezTo>
                  <a:pt x="3454400" y="850045"/>
                  <a:pt x="2681106" y="1095218"/>
                  <a:pt x="1727200" y="1095218"/>
                </a:cubicBezTo>
                <a:cubicBezTo>
                  <a:pt x="773294" y="1095218"/>
                  <a:pt x="0" y="850045"/>
                  <a:pt x="0" y="547609"/>
                </a:cubicBezTo>
                <a:lnTo>
                  <a:pt x="1660" y="542388"/>
                </a:lnTo>
                <a:lnTo>
                  <a:pt x="0" y="542388"/>
                </a:lnTo>
                <a:lnTo>
                  <a:pt x="0" y="429777"/>
                </a:lnTo>
                <a:lnTo>
                  <a:pt x="42404" y="429777"/>
                </a:lnTo>
                <a:lnTo>
                  <a:pt x="135732" y="334455"/>
                </a:lnTo>
                <a:cubicBezTo>
                  <a:pt x="397936" y="137910"/>
                  <a:pt x="1011771" y="0"/>
                  <a:pt x="172720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622BF155-0E1E-FE47-A48D-8246376BF159}"/>
              </a:ext>
            </a:extLst>
          </p:cNvPr>
          <p:cNvSpPr/>
          <p:nvPr/>
        </p:nvSpPr>
        <p:spPr>
          <a:xfrm>
            <a:off x="7238246" y="3927898"/>
            <a:ext cx="3454400" cy="1095217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Down Arrow 793">
            <a:extLst>
              <a:ext uri="{FF2B5EF4-FFF2-40B4-BE49-F238E27FC236}">
                <a16:creationId xmlns:a16="http://schemas.microsoft.com/office/drawing/2014/main" id="{6825AA95-CFFF-545B-17C1-C4DEDE3F855C}"/>
              </a:ext>
            </a:extLst>
          </p:cNvPr>
          <p:cNvSpPr/>
          <p:nvPr/>
        </p:nvSpPr>
        <p:spPr>
          <a:xfrm>
            <a:off x="8965446" y="3622342"/>
            <a:ext cx="308737" cy="3904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TextBox 794">
            <a:extLst>
              <a:ext uri="{FF2B5EF4-FFF2-40B4-BE49-F238E27FC236}">
                <a16:creationId xmlns:a16="http://schemas.microsoft.com/office/drawing/2014/main" id="{F752CCC5-2147-57A3-254A-145714BFC04D}"/>
              </a:ext>
            </a:extLst>
          </p:cNvPr>
          <p:cNvSpPr txBox="1"/>
          <p:nvPr/>
        </p:nvSpPr>
        <p:spPr>
          <a:xfrm>
            <a:off x="7922917" y="3566353"/>
            <a:ext cx="950761" cy="40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9" name="TextBox 798">
                <a:extLst>
                  <a:ext uri="{FF2B5EF4-FFF2-40B4-BE49-F238E27FC236}">
                    <a16:creationId xmlns:a16="http://schemas.microsoft.com/office/drawing/2014/main" id="{A9C28714-9855-FB32-9D39-BC6DC90C3BC0}"/>
                  </a:ext>
                </a:extLst>
              </p:cNvPr>
              <p:cNvSpPr txBox="1"/>
              <p:nvPr/>
            </p:nvSpPr>
            <p:spPr>
              <a:xfrm>
                <a:off x="7558972" y="1110746"/>
                <a:ext cx="27967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  <a:buClr>
                    <a:schemeClr val="dk1"/>
                  </a:buClr>
                  <a:buSzPts val="2000"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 h</a:t>
                </a:r>
                <a:r>
                  <a:rPr 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eat flux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0"/>
                  </a:spcBef>
                  <a:buClr>
                    <a:schemeClr val="dk1"/>
                  </a:buClr>
                  <a:buSzPts val="2000"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(Uniformly distributed)</a:t>
                </a:r>
                <a:r>
                  <a:rPr 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99" name="TextBox 798">
                <a:extLst>
                  <a:ext uri="{FF2B5EF4-FFF2-40B4-BE49-F238E27FC236}">
                    <a16:creationId xmlns:a16="http://schemas.microsoft.com/office/drawing/2014/main" id="{A9C28714-9855-FB32-9D39-BC6DC90C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972" y="1110746"/>
                <a:ext cx="2796755" cy="646331"/>
              </a:xfrm>
              <a:prstGeom prst="rect">
                <a:avLst/>
              </a:prstGeom>
              <a:blipFill>
                <a:blip r:embed="rId5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0" name="Right Arrow 799">
            <a:extLst>
              <a:ext uri="{FF2B5EF4-FFF2-40B4-BE49-F238E27FC236}">
                <a16:creationId xmlns:a16="http://schemas.microsoft.com/office/drawing/2014/main" id="{FB8726E8-05E9-7F92-87FD-21A8EE06D065}"/>
              </a:ext>
            </a:extLst>
          </p:cNvPr>
          <p:cNvSpPr/>
          <p:nvPr/>
        </p:nvSpPr>
        <p:spPr>
          <a:xfrm rot="5400000">
            <a:off x="8566994" y="1871316"/>
            <a:ext cx="613371" cy="42411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Subtitle 2">
            <a:extLst>
              <a:ext uri="{FF2B5EF4-FFF2-40B4-BE49-F238E27FC236}">
                <a16:creationId xmlns:a16="http://schemas.microsoft.com/office/drawing/2014/main" id="{ED1DACA0-5B2E-D2F9-C0F4-BF37AFD8D268}"/>
              </a:ext>
            </a:extLst>
          </p:cNvPr>
          <p:cNvSpPr txBox="1">
            <a:spLocks/>
          </p:cNvSpPr>
          <p:nvPr/>
        </p:nvSpPr>
        <p:spPr>
          <a:xfrm>
            <a:off x="8247891" y="3173486"/>
            <a:ext cx="1418915" cy="262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altLang="zh-CN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Substrate</a:t>
            </a: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5" name="Oval 804">
            <a:extLst>
              <a:ext uri="{FF2B5EF4-FFF2-40B4-BE49-F238E27FC236}">
                <a16:creationId xmlns:a16="http://schemas.microsoft.com/office/drawing/2014/main" id="{B7F1868A-F607-9BDB-D309-1BA70D5483C5}"/>
              </a:ext>
            </a:extLst>
          </p:cNvPr>
          <p:cNvSpPr/>
          <p:nvPr/>
        </p:nvSpPr>
        <p:spPr>
          <a:xfrm>
            <a:off x="2067977" y="4121094"/>
            <a:ext cx="2261679" cy="7338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TextBox 782">
            <a:extLst>
              <a:ext uri="{FF2B5EF4-FFF2-40B4-BE49-F238E27FC236}">
                <a16:creationId xmlns:a16="http://schemas.microsoft.com/office/drawing/2014/main" id="{11E147BC-5F41-2D96-328F-9E0084FDCB05}"/>
              </a:ext>
            </a:extLst>
          </p:cNvPr>
          <p:cNvSpPr txBox="1"/>
          <p:nvPr/>
        </p:nvSpPr>
        <p:spPr>
          <a:xfrm>
            <a:off x="2370492" y="4127803"/>
            <a:ext cx="1560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pattern </a:t>
            </a:r>
            <a:r>
              <a:rPr lang="en-US" altLang="zh-CN" sz="1800" b="1" i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b="1" i="1" dirty="0">
              <a:solidFill>
                <a:srgbClr val="4C196F"/>
              </a:solidFill>
            </a:endParaRPr>
          </a:p>
        </p:txBody>
      </p:sp>
      <p:sp>
        <p:nvSpPr>
          <p:cNvPr id="806" name="Oval 805">
            <a:extLst>
              <a:ext uri="{FF2B5EF4-FFF2-40B4-BE49-F238E27FC236}">
                <a16:creationId xmlns:a16="http://schemas.microsoft.com/office/drawing/2014/main" id="{22D9217D-34AE-DA88-9C79-4350C3E9B6D3}"/>
              </a:ext>
            </a:extLst>
          </p:cNvPr>
          <p:cNvSpPr/>
          <p:nvPr/>
        </p:nvSpPr>
        <p:spPr>
          <a:xfrm>
            <a:off x="7818244" y="4080925"/>
            <a:ext cx="2261679" cy="7338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14F66C-30D8-671D-A43B-AFCD56069ED1}"/>
              </a:ext>
            </a:extLst>
          </p:cNvPr>
          <p:cNvSpPr txBox="1"/>
          <p:nvPr/>
        </p:nvSpPr>
        <p:spPr>
          <a:xfrm>
            <a:off x="8205944" y="4114696"/>
            <a:ext cx="1519003" cy="701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pattern </a:t>
            </a:r>
            <a:r>
              <a:rPr lang="en-US" altLang="zh-CN" sz="1800" b="1" i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T’</a:t>
            </a:r>
            <a:endParaRPr lang="en-US" b="1" i="1" dirty="0">
              <a:solidFill>
                <a:srgbClr val="4C196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7" name="TextBox 806">
                <a:extLst>
                  <a:ext uri="{FF2B5EF4-FFF2-40B4-BE49-F238E27FC236}">
                    <a16:creationId xmlns:a16="http://schemas.microsoft.com/office/drawing/2014/main" id="{2EAB9DB8-E78B-7B3A-2667-B1477D0A4078}"/>
                  </a:ext>
                </a:extLst>
              </p:cNvPr>
              <p:cNvSpPr txBox="1"/>
              <p:nvPr/>
            </p:nvSpPr>
            <p:spPr>
              <a:xfrm>
                <a:off x="5364447" y="3904333"/>
                <a:ext cx="134776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en-US" altLang="zh-CN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3200" dirty="0"/>
              </a:p>
            </p:txBody>
          </p:sp>
        </mc:Choice>
        <mc:Fallback xmlns="">
          <p:sp>
            <p:nvSpPr>
              <p:cNvPr id="807" name="TextBox 806">
                <a:extLst>
                  <a:ext uri="{FF2B5EF4-FFF2-40B4-BE49-F238E27FC236}">
                    <a16:creationId xmlns:a16="http://schemas.microsoft.com/office/drawing/2014/main" id="{2EAB9DB8-E78B-7B3A-2667-B1477D0A4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47" y="3904333"/>
                <a:ext cx="1347763" cy="584775"/>
              </a:xfrm>
              <a:prstGeom prst="rect">
                <a:avLst/>
              </a:prstGeom>
              <a:blipFill>
                <a:blip r:embed="rId6"/>
                <a:stretch>
                  <a:fillRect l="-2804" t="-1276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9" name="Subtitle 2">
            <a:extLst>
              <a:ext uri="{FF2B5EF4-FFF2-40B4-BE49-F238E27FC236}">
                <a16:creationId xmlns:a16="http://schemas.microsoft.com/office/drawing/2014/main" id="{E34519D4-F071-293D-18DA-E28AEF4FCBDA}"/>
              </a:ext>
            </a:extLst>
          </p:cNvPr>
          <p:cNvSpPr txBox="1">
            <a:spLocks/>
          </p:cNvSpPr>
          <p:nvPr/>
        </p:nvSpPr>
        <p:spPr>
          <a:xfrm>
            <a:off x="1231956" y="625044"/>
            <a:ext cx="3548889" cy="440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1: Track-by-track heating</a:t>
            </a:r>
            <a:endParaRPr lang="en-US" altLang="zh-CN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0" name="Subtitle 2">
            <a:extLst>
              <a:ext uri="{FF2B5EF4-FFF2-40B4-BE49-F238E27FC236}">
                <a16:creationId xmlns:a16="http://schemas.microsoft.com/office/drawing/2014/main" id="{03E9D9A8-FC2A-F422-158F-EC876A392368}"/>
              </a:ext>
            </a:extLst>
          </p:cNvPr>
          <p:cNvSpPr txBox="1">
            <a:spLocks/>
          </p:cNvSpPr>
          <p:nvPr/>
        </p:nvSpPr>
        <p:spPr>
          <a:xfrm>
            <a:off x="6658840" y="610521"/>
            <a:ext cx="4410827" cy="459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2: layer-wise heat flux attribution </a:t>
            </a:r>
            <a:endParaRPr lang="en-US" altLang="zh-CN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4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27EE9-413B-16A6-F6D5-B13E727E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700416-CC52-2918-446B-54E0DB2B4BD6}"/>
              </a:ext>
            </a:extLst>
          </p:cNvPr>
          <p:cNvCxnSpPr/>
          <p:nvPr/>
        </p:nvCxnSpPr>
        <p:spPr>
          <a:xfrm>
            <a:off x="-1" y="542046"/>
            <a:ext cx="12192000" cy="0"/>
          </a:xfrm>
          <a:prstGeom prst="line">
            <a:avLst/>
          </a:prstGeom>
          <a:ln w="19050">
            <a:solidFill>
              <a:srgbClr val="4C1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7">
            <a:extLst>
              <a:ext uri="{FF2B5EF4-FFF2-40B4-BE49-F238E27FC236}">
                <a16:creationId xmlns:a16="http://schemas.microsoft.com/office/drawing/2014/main" id="{F7CBE89F-FD77-65C4-AA94-0F950E1D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1575"/>
            <a:ext cx="7692572" cy="7794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4C1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02F56E36-2507-87D3-F6E8-229E0173ECEB}"/>
              </a:ext>
            </a:extLst>
          </p:cNvPr>
          <p:cNvSpPr txBox="1"/>
          <p:nvPr/>
        </p:nvSpPr>
        <p:spPr>
          <a:xfrm>
            <a:off x="6402812" y="762828"/>
            <a:ext cx="4366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heat flux</a:t>
            </a:r>
            <a:endParaRPr lang="en-US" sz="2000" dirty="0"/>
          </a:p>
        </p:txBody>
      </p:sp>
      <p:pic>
        <p:nvPicPr>
          <p:cNvPr id="479" name="Picture 478">
            <a:extLst>
              <a:ext uri="{FF2B5EF4-FFF2-40B4-BE49-F238E27FC236}">
                <a16:creationId xmlns:a16="http://schemas.microsoft.com/office/drawing/2014/main" id="{090D0986-0E88-9B40-21C7-994ECABD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45" y="1140194"/>
            <a:ext cx="3005529" cy="546460"/>
          </a:xfrm>
          <a:prstGeom prst="rect">
            <a:avLst/>
          </a:prstGeom>
        </p:spPr>
      </p:pic>
      <p:sp>
        <p:nvSpPr>
          <p:cNvPr id="480" name="TextBox 479">
            <a:extLst>
              <a:ext uri="{FF2B5EF4-FFF2-40B4-BE49-F238E27FC236}">
                <a16:creationId xmlns:a16="http://schemas.microsoft.com/office/drawing/2014/main" id="{79971349-0130-C251-4F8C-EA93C43E78CE}"/>
              </a:ext>
            </a:extLst>
          </p:cNvPr>
          <p:cNvSpPr txBox="1"/>
          <p:nvPr/>
        </p:nvSpPr>
        <p:spPr>
          <a:xfrm>
            <a:off x="739147" y="757888"/>
            <a:ext cx="2276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 balance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B07A855E-E307-C1B8-7839-ED8C336EC410}"/>
                  </a:ext>
                </a:extLst>
              </p:cNvPr>
              <p:cNvSpPr txBox="1"/>
              <p:nvPr/>
            </p:nvSpPr>
            <p:spPr>
              <a:xfrm>
                <a:off x="959645" y="1789895"/>
                <a:ext cx="5365787" cy="1762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volume of solid material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</a:t>
                </a:r>
                <a:r>
                  <a:rPr lang="en-US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surface area (m</a:t>
                </a:r>
                <a:r>
                  <a:rPr lang="en-US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density of the material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(kg/m</a:t>
                </a:r>
                <a:r>
                  <a:rPr lang="en-US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material time rate of internal energy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(W/kg)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heat flux per unit area, flow into body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(W/m</a:t>
                </a:r>
                <a:r>
                  <a:rPr lang="en-US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heat supplied externally into the body (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W/m</a:t>
                </a:r>
                <a:r>
                  <a:rPr lang="en-US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B07A855E-E307-C1B8-7839-ED8C336E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45" y="1789895"/>
                <a:ext cx="5365787" cy="1762983"/>
              </a:xfrm>
              <a:prstGeom prst="rect">
                <a:avLst/>
              </a:prstGeom>
              <a:blipFill>
                <a:blip r:embed="rId4"/>
                <a:stretch>
                  <a:fillRect l="-943" t="-2158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773C1-9572-BC38-4C41-60EE3F0FB838}"/>
                  </a:ext>
                </a:extLst>
              </p:cNvPr>
              <p:cNvSpPr txBox="1"/>
              <p:nvPr/>
            </p:nvSpPr>
            <p:spPr>
              <a:xfrm>
                <a:off x="6834663" y="1116189"/>
                <a:ext cx="5172089" cy="623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Track-by-track scanning:</a:t>
                </a:r>
                <a:r>
                  <a:rPr lang="en-US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𝑒𝑥𝑝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773C1-9572-BC38-4C41-60EE3F0FB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663" y="1116189"/>
                <a:ext cx="5172089" cy="623761"/>
              </a:xfrm>
              <a:prstGeom prst="rect">
                <a:avLst/>
              </a:prstGeom>
              <a:blipFill>
                <a:blip r:embed="rId5"/>
                <a:stretch>
                  <a:fillRect l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4D0EA4-E7B7-93B0-4298-97AFB6B5ADDC}"/>
                  </a:ext>
                </a:extLst>
              </p:cNvPr>
              <p:cNvSpPr txBox="1"/>
              <p:nvPr/>
            </p:nvSpPr>
            <p:spPr>
              <a:xfrm>
                <a:off x="6834663" y="1660812"/>
                <a:ext cx="33410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distribution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4D0EA4-E7B7-93B0-4298-97AFB6B5A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663" y="1660812"/>
                <a:ext cx="3341075" cy="400110"/>
              </a:xfrm>
              <a:prstGeom prst="rect">
                <a:avLst/>
              </a:prstGeom>
              <a:blipFill>
                <a:blip r:embed="rId6"/>
                <a:stretch>
                  <a:fillRect l="-1894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C8EAC4E-11D4-B4A2-86B1-62B5193A70E3}"/>
              </a:ext>
            </a:extLst>
          </p:cNvPr>
          <p:cNvSpPr txBox="1"/>
          <p:nvPr/>
        </p:nvSpPr>
        <p:spPr>
          <a:xfrm>
            <a:off x="6402812" y="2257816"/>
            <a:ext cx="1784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DD949B-1AD9-C460-F188-F8C59EC8E92C}"/>
                  </a:ext>
                </a:extLst>
              </p:cNvPr>
              <p:cNvSpPr txBox="1"/>
              <p:nvPr/>
            </p:nvSpPr>
            <p:spPr>
              <a:xfrm>
                <a:off x="6963994" y="2599503"/>
                <a:ext cx="38056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  <a:buClr>
                    <a:schemeClr val="dk1"/>
                  </a:buClr>
                  <a:buSzPts val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DD949B-1AD9-C460-F188-F8C59EC8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994" y="2599503"/>
                <a:ext cx="3805658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3431E5-5246-C33F-85B8-DF5E384ADEE6}"/>
                  </a:ext>
                </a:extLst>
              </p:cNvPr>
              <p:cNvSpPr txBox="1"/>
              <p:nvPr/>
            </p:nvSpPr>
            <p:spPr>
              <a:xfrm>
                <a:off x="7036235" y="3010142"/>
                <a:ext cx="419611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radiation constant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W/(m</a:t>
                </a:r>
                <a:r>
                  <a:rPr lang="en-US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sink temperature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  <a:endPara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absolute zero on temperature scale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(K)</a:t>
                </a:r>
                <a:endPara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3431E5-5246-C33F-85B8-DF5E384AD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235" y="3010142"/>
                <a:ext cx="4196119" cy="923330"/>
              </a:xfrm>
              <a:prstGeom prst="rect">
                <a:avLst/>
              </a:prstGeom>
              <a:blipFill>
                <a:blip r:embed="rId8"/>
                <a:stretch>
                  <a:fillRect l="-904"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E7C0D07-B493-8566-FA19-37515B6BDCB3}"/>
              </a:ext>
            </a:extLst>
          </p:cNvPr>
          <p:cNvSpPr txBox="1"/>
          <p:nvPr/>
        </p:nvSpPr>
        <p:spPr>
          <a:xfrm>
            <a:off x="6402811" y="4082855"/>
            <a:ext cx="25795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onvection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25E51D-1CEE-896C-E4F9-E8A1D7301A7D}"/>
                  </a:ext>
                </a:extLst>
              </p:cNvPr>
              <p:cNvSpPr txBox="1"/>
              <p:nvPr/>
            </p:nvSpPr>
            <p:spPr>
              <a:xfrm>
                <a:off x="6963994" y="4424542"/>
                <a:ext cx="183058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  <a:buClr>
                    <a:schemeClr val="dk1"/>
                  </a:buClr>
                  <a:buSzPts val="2000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25E51D-1CEE-896C-E4F9-E8A1D7301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994" y="4424542"/>
                <a:ext cx="1830587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105F4-7CFA-6AEE-55AC-9F13DAF90BC8}"/>
                  </a:ext>
                </a:extLst>
              </p:cNvPr>
              <p:cNvSpPr txBox="1"/>
              <p:nvPr/>
            </p:nvSpPr>
            <p:spPr>
              <a:xfrm>
                <a:off x="7036236" y="4835181"/>
                <a:ext cx="37334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film coefficient (W/(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K))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105F4-7CFA-6AEE-55AC-9F13DAF90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236" y="4835181"/>
                <a:ext cx="3733416" cy="369332"/>
              </a:xfrm>
              <a:prstGeom prst="rect">
                <a:avLst/>
              </a:prstGeom>
              <a:blipFill>
                <a:blip r:embed="rId10"/>
                <a:stretch>
                  <a:fillRect l="-10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1593D5F-75BB-9844-06CE-C54121287DA7}"/>
              </a:ext>
            </a:extLst>
          </p:cNvPr>
          <p:cNvSpPr txBox="1"/>
          <p:nvPr/>
        </p:nvSpPr>
        <p:spPr>
          <a:xfrm>
            <a:off x="739146" y="3751870"/>
            <a:ext cx="30055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Constituti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 definition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A0945E-0C4E-2519-81E2-9CAE8D040204}"/>
                  </a:ext>
                </a:extLst>
              </p:cNvPr>
              <p:cNvSpPr txBox="1"/>
              <p:nvPr/>
            </p:nvSpPr>
            <p:spPr>
              <a:xfrm>
                <a:off x="780029" y="4111633"/>
                <a:ext cx="4470886" cy="535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terms of specific heat: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𝑑𝑈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A0945E-0C4E-2519-81E2-9CAE8D040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29" y="4111633"/>
                <a:ext cx="4470886" cy="535659"/>
              </a:xfrm>
              <a:prstGeom prst="rect">
                <a:avLst/>
              </a:prstGeom>
              <a:blipFill>
                <a:blip r:embed="rId11"/>
                <a:stretch>
                  <a:fillRect l="-1416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059408-9EBB-5964-CE4B-409166FF88EB}"/>
                  </a:ext>
                </a:extLst>
              </p:cNvPr>
              <p:cNvSpPr txBox="1"/>
              <p:nvPr/>
            </p:nvSpPr>
            <p:spPr>
              <a:xfrm>
                <a:off x="780029" y="4583435"/>
                <a:ext cx="5365786" cy="554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Heat conduction by Fourier law: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059408-9EBB-5964-CE4B-409166FF8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29" y="4583435"/>
                <a:ext cx="5365786" cy="554832"/>
              </a:xfrm>
              <a:prstGeom prst="rect">
                <a:avLst/>
              </a:prstGeom>
              <a:blipFill>
                <a:blip r:embed="rId12"/>
                <a:stretch>
                  <a:fillRect l="-1182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97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D7BBF8-2B93-9E49-BE75-F625899DF639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102556</TotalTime>
  <Words>2945</Words>
  <Application>Microsoft Office PowerPoint</Application>
  <PresentationFormat>Widescreen</PresentationFormat>
  <Paragraphs>637</Paragraphs>
  <Slides>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-apple-system</vt:lpstr>
      <vt:lpstr>等线</vt:lpstr>
      <vt:lpstr>Arial</vt:lpstr>
      <vt:lpstr>Calibri</vt:lpstr>
      <vt:lpstr>Cambria Math</vt:lpstr>
      <vt:lpstr>Georgia</vt:lpstr>
      <vt:lpstr>Helvetica</vt:lpstr>
      <vt:lpstr>Times</vt:lpstr>
      <vt:lpstr>Times New Roman</vt:lpstr>
      <vt:lpstr>Wingdings</vt:lpstr>
      <vt:lpstr>Office Theme</vt:lpstr>
      <vt:lpstr>Enhanced Large-Scale Modeling of Additive Manufacturing:  Layer-wise Equivalent Heat Flux Attribution for Thermal Interaction Analysis across Multiple Fabrications</vt:lpstr>
      <vt:lpstr>PowerPoint Presentation</vt:lpstr>
      <vt:lpstr>PowerPoint Presentation</vt:lpstr>
      <vt:lpstr>Large-scale FEM approaches in AM (2/2)</vt:lpstr>
      <vt:lpstr>PowerPoint Presentation</vt:lpstr>
      <vt:lpstr>PowerPoint Presentation</vt:lpstr>
      <vt:lpstr>Proposed modeling framework</vt:lpstr>
      <vt:lpstr>Proposed modeling framework</vt:lpstr>
      <vt:lpstr>Governing equations</vt:lpstr>
      <vt:lpstr>Circular shape</vt:lpstr>
      <vt:lpstr>PowerPoint Presentation</vt:lpstr>
      <vt:lpstr>Heat transfer analysis on a single layer</vt:lpstr>
      <vt:lpstr>Heat transfer analysis on a single layer</vt:lpstr>
      <vt:lpstr>Part-scale heat flux attribution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Zhang Huan</dc:creator>
  <cp:lastModifiedBy>Chen Fan</cp:lastModifiedBy>
  <cp:revision>1204</cp:revision>
  <dcterms:created xsi:type="dcterms:W3CDTF">2016-05-11T01:50:47Z</dcterms:created>
  <dcterms:modified xsi:type="dcterms:W3CDTF">2025-03-24T09:22:29Z</dcterms:modified>
</cp:coreProperties>
</file>